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4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5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5-Level Folded Banner Pyramid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4848405"/>
            <a:ext cx="2177652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 rot="10800000">
            <a:off x="3491757" y="3119238"/>
            <a:ext cx="1980447" cy="735656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 rot="10800000">
            <a:off x="3131677" y="3717568"/>
            <a:ext cx="2700608" cy="770536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 rot="10800000">
            <a:off x="2771596" y="4322814"/>
            <a:ext cx="3420770" cy="799025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8911421">
            <a:off x="3859195" y="2648163"/>
            <a:ext cx="1236923" cy="409882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>
            <a:off x="4211921" y="1773717"/>
            <a:ext cx="720162" cy="620830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DD348E2-DACB-45AE-95A5-E0B0608EC5AA}"/>
              </a:ext>
            </a:extLst>
          </p:cNvPr>
          <p:cNvSpPr/>
          <p:nvPr/>
        </p:nvSpPr>
        <p:spPr>
          <a:xfrm rot="10800000" flipV="1">
            <a:off x="5832285" y="3636097"/>
            <a:ext cx="3311716" cy="310524"/>
          </a:xfrm>
          <a:custGeom>
            <a:avLst/>
            <a:gdLst>
              <a:gd name="connsiteX0" fmla="*/ 2255136 w 4415621"/>
              <a:gd name="connsiteY0" fmla="*/ 0 h 414032"/>
              <a:gd name="connsiteX1" fmla="*/ 0 w 4415621"/>
              <a:gd name="connsiteY1" fmla="*/ 0 h 414032"/>
              <a:gd name="connsiteX2" fmla="*/ 0 w 4415621"/>
              <a:gd name="connsiteY2" fmla="*/ 414031 h 414032"/>
              <a:gd name="connsiteX3" fmla="*/ 1294916 w 4415621"/>
              <a:gd name="connsiteY3" fmla="*/ 414031 h 414032"/>
              <a:gd name="connsiteX4" fmla="*/ 1294917 w 4415621"/>
              <a:gd name="connsiteY4" fmla="*/ 414032 h 414032"/>
              <a:gd name="connsiteX5" fmla="*/ 4175567 w 4415621"/>
              <a:gd name="connsiteY5" fmla="*/ 414032 h 414032"/>
              <a:gd name="connsiteX6" fmla="*/ 4415621 w 4415621"/>
              <a:gd name="connsiteY6" fmla="*/ 1 h 414032"/>
              <a:gd name="connsiteX7" fmla="*/ 2255136 w 4415621"/>
              <a:gd name="connsiteY7" fmla="*/ 1 h 4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5621" h="414032">
                <a:moveTo>
                  <a:pt x="2255136" y="0"/>
                </a:moveTo>
                <a:lnTo>
                  <a:pt x="0" y="0"/>
                </a:lnTo>
                <a:lnTo>
                  <a:pt x="0" y="414031"/>
                </a:lnTo>
                <a:lnTo>
                  <a:pt x="1294916" y="414031"/>
                </a:lnTo>
                <a:lnTo>
                  <a:pt x="1294917" y="414032"/>
                </a:lnTo>
                <a:lnTo>
                  <a:pt x="4175567" y="414032"/>
                </a:lnTo>
                <a:lnTo>
                  <a:pt x="4415621" y="1"/>
                </a:lnTo>
                <a:lnTo>
                  <a:pt x="2255136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48E1D2-9985-42AC-B99A-928385BC11FE}"/>
              </a:ext>
            </a:extLst>
          </p:cNvPr>
          <p:cNvSpPr/>
          <p:nvPr/>
        </p:nvSpPr>
        <p:spPr>
          <a:xfrm rot="10800000" flipV="1">
            <a:off x="6192364" y="4256375"/>
            <a:ext cx="2951636" cy="311076"/>
          </a:xfrm>
          <a:custGeom>
            <a:avLst/>
            <a:gdLst>
              <a:gd name="connsiteX0" fmla="*/ 3935515 w 3935515"/>
              <a:gd name="connsiteY0" fmla="*/ 0 h 414768"/>
              <a:gd name="connsiteX1" fmla="*/ 2011201 w 3935515"/>
              <a:gd name="connsiteY1" fmla="*/ 0 h 414768"/>
              <a:gd name="connsiteX2" fmla="*/ 1534974 w 3935515"/>
              <a:gd name="connsiteY2" fmla="*/ 0 h 414768"/>
              <a:gd name="connsiteX3" fmla="*/ 0 w 3935515"/>
              <a:gd name="connsiteY3" fmla="*/ 0 h 414768"/>
              <a:gd name="connsiteX4" fmla="*/ 0 w 3935515"/>
              <a:gd name="connsiteY4" fmla="*/ 414768 h 414768"/>
              <a:gd name="connsiteX5" fmla="*/ 1775028 w 3935515"/>
              <a:gd name="connsiteY5" fmla="*/ 414768 h 414768"/>
              <a:gd name="connsiteX6" fmla="*/ 2011201 w 3935515"/>
              <a:gd name="connsiteY6" fmla="*/ 414768 h 414768"/>
              <a:gd name="connsiteX7" fmla="*/ 3695461 w 3935515"/>
              <a:gd name="connsiteY7" fmla="*/ 414768 h 41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5515" h="414768">
                <a:moveTo>
                  <a:pt x="3935515" y="0"/>
                </a:moveTo>
                <a:lnTo>
                  <a:pt x="2011201" y="0"/>
                </a:lnTo>
                <a:lnTo>
                  <a:pt x="1534974" y="0"/>
                </a:lnTo>
                <a:lnTo>
                  <a:pt x="0" y="0"/>
                </a:lnTo>
                <a:lnTo>
                  <a:pt x="0" y="414768"/>
                </a:lnTo>
                <a:lnTo>
                  <a:pt x="1775028" y="414768"/>
                </a:lnTo>
                <a:lnTo>
                  <a:pt x="2011201" y="414768"/>
                </a:lnTo>
                <a:lnTo>
                  <a:pt x="3695461" y="4147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15FDE87-01CD-41A7-A0E4-54C93A6E0EAB}"/>
              </a:ext>
            </a:extLst>
          </p:cNvPr>
          <p:cNvSpPr/>
          <p:nvPr/>
        </p:nvSpPr>
        <p:spPr>
          <a:xfrm rot="10800000" flipV="1">
            <a:off x="6554620" y="4877864"/>
            <a:ext cx="2589380" cy="310415"/>
          </a:xfrm>
          <a:custGeom>
            <a:avLst/>
            <a:gdLst>
              <a:gd name="connsiteX0" fmla="*/ 3452506 w 3452506"/>
              <a:gd name="connsiteY0" fmla="*/ 0 h 413886"/>
              <a:gd name="connsiteX1" fmla="*/ 2596053 w 3452506"/>
              <a:gd name="connsiteY1" fmla="*/ 0 h 413886"/>
              <a:gd name="connsiteX2" fmla="*/ 2012181 w 3452506"/>
              <a:gd name="connsiteY2" fmla="*/ 0 h 413886"/>
              <a:gd name="connsiteX3" fmla="*/ 0 w 3452506"/>
              <a:gd name="connsiteY3" fmla="*/ 0 h 413886"/>
              <a:gd name="connsiteX4" fmla="*/ 0 w 3452506"/>
              <a:gd name="connsiteY4" fmla="*/ 413886 h 413886"/>
              <a:gd name="connsiteX5" fmla="*/ 2252235 w 3452506"/>
              <a:gd name="connsiteY5" fmla="*/ 413886 h 413886"/>
              <a:gd name="connsiteX6" fmla="*/ 2596053 w 3452506"/>
              <a:gd name="connsiteY6" fmla="*/ 413886 h 413886"/>
              <a:gd name="connsiteX7" fmla="*/ 3212452 w 3452506"/>
              <a:gd name="connsiteY7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506" h="413886">
                <a:moveTo>
                  <a:pt x="3452506" y="0"/>
                </a:moveTo>
                <a:lnTo>
                  <a:pt x="2596053" y="0"/>
                </a:lnTo>
                <a:lnTo>
                  <a:pt x="2012181" y="0"/>
                </a:lnTo>
                <a:lnTo>
                  <a:pt x="0" y="0"/>
                </a:lnTo>
                <a:lnTo>
                  <a:pt x="0" y="413886"/>
                </a:lnTo>
                <a:lnTo>
                  <a:pt x="2252235" y="413886"/>
                </a:lnTo>
                <a:lnTo>
                  <a:pt x="2596053" y="413886"/>
                </a:lnTo>
                <a:lnTo>
                  <a:pt x="3212452" y="4138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151299" y="422309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511380" y="359778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871461" y="297248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231540" y="2347171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54FD3F-3B41-437A-9852-1443B8CFF451}"/>
              </a:ext>
            </a:extLst>
          </p:cNvPr>
          <p:cNvSpPr/>
          <p:nvPr/>
        </p:nvSpPr>
        <p:spPr>
          <a:xfrm rot="10800000" flipV="1">
            <a:off x="5112122" y="2392290"/>
            <a:ext cx="4031877" cy="313742"/>
          </a:xfrm>
          <a:custGeom>
            <a:avLst/>
            <a:gdLst>
              <a:gd name="connsiteX0" fmla="*/ 5375836 w 5375836"/>
              <a:gd name="connsiteY0" fmla="*/ 0 h 418322"/>
              <a:gd name="connsiteX1" fmla="*/ 1820036 w 5375836"/>
              <a:gd name="connsiteY1" fmla="*/ 0 h 418322"/>
              <a:gd name="connsiteX2" fmla="*/ 1820036 w 5375836"/>
              <a:gd name="connsiteY2" fmla="*/ 1 h 418322"/>
              <a:gd name="connsiteX3" fmla="*/ 0 w 5375836"/>
              <a:gd name="connsiteY3" fmla="*/ 1 h 418322"/>
              <a:gd name="connsiteX4" fmla="*/ 0 w 5375836"/>
              <a:gd name="connsiteY4" fmla="*/ 418322 h 418322"/>
              <a:gd name="connsiteX5" fmla="*/ 2170770 w 5375836"/>
              <a:gd name="connsiteY5" fmla="*/ 418322 h 418322"/>
              <a:gd name="connsiteX6" fmla="*/ 2170770 w 5375836"/>
              <a:gd name="connsiteY6" fmla="*/ 418321 h 418322"/>
              <a:gd name="connsiteX7" fmla="*/ 5135783 w 5375836"/>
              <a:gd name="connsiteY7" fmla="*/ 418321 h 41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836" h="418322">
                <a:moveTo>
                  <a:pt x="5375836" y="0"/>
                </a:moveTo>
                <a:lnTo>
                  <a:pt x="1820036" y="0"/>
                </a:lnTo>
                <a:lnTo>
                  <a:pt x="1820036" y="1"/>
                </a:lnTo>
                <a:lnTo>
                  <a:pt x="0" y="1"/>
                </a:lnTo>
                <a:lnTo>
                  <a:pt x="0" y="418322"/>
                </a:lnTo>
                <a:lnTo>
                  <a:pt x="2170770" y="418322"/>
                </a:lnTo>
                <a:lnTo>
                  <a:pt x="2170770" y="418321"/>
                </a:lnTo>
                <a:lnTo>
                  <a:pt x="5135783" y="4183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71CAD7A-5B1D-4911-B2FB-400916439016}"/>
              </a:ext>
            </a:extLst>
          </p:cNvPr>
          <p:cNvSpPr/>
          <p:nvPr/>
        </p:nvSpPr>
        <p:spPr>
          <a:xfrm rot="10800000" flipV="1">
            <a:off x="5472204" y="3015269"/>
            <a:ext cx="3671797" cy="310523"/>
          </a:xfrm>
          <a:custGeom>
            <a:avLst/>
            <a:gdLst>
              <a:gd name="connsiteX0" fmla="*/ 4895729 w 4895729"/>
              <a:gd name="connsiteY0" fmla="*/ 0 h 414031"/>
              <a:gd name="connsiteX1" fmla="*/ 856454 w 4895729"/>
              <a:gd name="connsiteY1" fmla="*/ 0 h 414031"/>
              <a:gd name="connsiteX2" fmla="*/ 856454 w 4895729"/>
              <a:gd name="connsiteY2" fmla="*/ 1 h 414031"/>
              <a:gd name="connsiteX3" fmla="*/ 0 w 4895729"/>
              <a:gd name="connsiteY3" fmla="*/ 1 h 414031"/>
              <a:gd name="connsiteX4" fmla="*/ 0 w 4895729"/>
              <a:gd name="connsiteY4" fmla="*/ 414031 h 414031"/>
              <a:gd name="connsiteX5" fmla="*/ 1572061 w 4895729"/>
              <a:gd name="connsiteY5" fmla="*/ 414031 h 414031"/>
              <a:gd name="connsiteX6" fmla="*/ 1572061 w 4895729"/>
              <a:gd name="connsiteY6" fmla="*/ 414030 h 414031"/>
              <a:gd name="connsiteX7" fmla="*/ 4655675 w 4895729"/>
              <a:gd name="connsiteY7" fmla="*/ 414030 h 4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5729" h="414031">
                <a:moveTo>
                  <a:pt x="4895729" y="0"/>
                </a:moveTo>
                <a:lnTo>
                  <a:pt x="856454" y="0"/>
                </a:lnTo>
                <a:lnTo>
                  <a:pt x="856454" y="1"/>
                </a:lnTo>
                <a:lnTo>
                  <a:pt x="0" y="1"/>
                </a:lnTo>
                <a:lnTo>
                  <a:pt x="0" y="414031"/>
                </a:lnTo>
                <a:lnTo>
                  <a:pt x="1572061" y="414031"/>
                </a:lnTo>
                <a:lnTo>
                  <a:pt x="1572061" y="414030"/>
                </a:lnTo>
                <a:lnTo>
                  <a:pt x="4655675" y="4140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5754464" y="2989141"/>
            <a:ext cx="314217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6114545" y="3608896"/>
            <a:ext cx="278209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6474626" y="4228651"/>
            <a:ext cx="242201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6822390" y="4848405"/>
            <a:ext cx="20742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5388555" y="2369386"/>
            <a:ext cx="350808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EA62A2A-CCB3-4D9A-A450-C7BE238B0364}"/>
              </a:ext>
            </a:extLst>
          </p:cNvPr>
          <p:cNvSpPr/>
          <p:nvPr/>
        </p:nvSpPr>
        <p:spPr>
          <a:xfrm rot="21382590">
            <a:off x="4213665" y="2514598"/>
            <a:ext cx="892730" cy="228019"/>
          </a:xfrm>
          <a:custGeom>
            <a:avLst/>
            <a:gdLst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1165354 w 1190307"/>
              <a:gd name="connsiteY2" fmla="*/ 304025 h 304025"/>
              <a:gd name="connsiteX3" fmla="*/ 0 w 1190307"/>
              <a:gd name="connsiteY3" fmla="*/ 304025 h 304025"/>
              <a:gd name="connsiteX4" fmla="*/ 178983 w 1190307"/>
              <a:gd name="connsiteY4" fmla="*/ 208407 h 304025"/>
              <a:gd name="connsiteX5" fmla="*/ 457923 w 1190307"/>
              <a:gd name="connsiteY5" fmla="*/ 68755 h 304025"/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0 w 1190307"/>
              <a:gd name="connsiteY2" fmla="*/ 304025 h 304025"/>
              <a:gd name="connsiteX3" fmla="*/ 178983 w 1190307"/>
              <a:gd name="connsiteY3" fmla="*/ 208407 h 304025"/>
              <a:gd name="connsiteX4" fmla="*/ 457923 w 1190307"/>
              <a:gd name="connsiteY4" fmla="*/ 68755 h 304025"/>
              <a:gd name="connsiteX5" fmla="*/ 607538 w 1190307"/>
              <a:gd name="connsiteY5" fmla="*/ 0 h 30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07" h="304025">
                <a:moveTo>
                  <a:pt x="607538" y="0"/>
                </a:moveTo>
                <a:lnTo>
                  <a:pt x="1190307" y="291712"/>
                </a:lnTo>
                <a:lnTo>
                  <a:pt x="0" y="304025"/>
                </a:lnTo>
                <a:lnTo>
                  <a:pt x="178983" y="208407"/>
                </a:lnTo>
                <a:cubicBezTo>
                  <a:pt x="272705" y="159794"/>
                  <a:pt x="367275" y="112289"/>
                  <a:pt x="457923" y="68755"/>
                </a:cubicBezTo>
                <a:lnTo>
                  <a:pt x="60753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48E5928-90C1-4B09-B898-04D18ABB362C}"/>
              </a:ext>
            </a:extLst>
          </p:cNvPr>
          <p:cNvSpPr/>
          <p:nvPr/>
        </p:nvSpPr>
        <p:spPr>
          <a:xfrm rot="21382590">
            <a:off x="4111486" y="3132278"/>
            <a:ext cx="1354850" cy="244529"/>
          </a:xfrm>
          <a:custGeom>
            <a:avLst/>
            <a:gdLst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1767872 w 1806466"/>
              <a:gd name="connsiteY2" fmla="*/ 326038 h 326038"/>
              <a:gd name="connsiteX3" fmla="*/ 0 w 1806466"/>
              <a:gd name="connsiteY3" fmla="*/ 326038 h 326038"/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0 w 1806466"/>
              <a:gd name="connsiteY2" fmla="*/ 326038 h 326038"/>
              <a:gd name="connsiteX3" fmla="*/ 1183503 w 1806466"/>
              <a:gd name="connsiteY3" fmla="*/ 0 h 3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66" h="326038">
                <a:moveTo>
                  <a:pt x="1183503" y="0"/>
                </a:moveTo>
                <a:lnTo>
                  <a:pt x="1806466" y="315406"/>
                </a:lnTo>
                <a:lnTo>
                  <a:pt x="0" y="326038"/>
                </a:lnTo>
                <a:lnTo>
                  <a:pt x="118350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B8B0D6-7FF9-4E84-9B86-12E1259F1670}"/>
              </a:ext>
            </a:extLst>
          </p:cNvPr>
          <p:cNvSpPr/>
          <p:nvPr/>
        </p:nvSpPr>
        <p:spPr>
          <a:xfrm rot="21382590">
            <a:off x="3801956" y="3749993"/>
            <a:ext cx="2024576" cy="275604"/>
          </a:xfrm>
          <a:custGeom>
            <a:avLst/>
            <a:gdLst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2590246 w 2699435"/>
              <a:gd name="connsiteY2" fmla="*/ 367472 h 367472"/>
              <a:gd name="connsiteX3" fmla="*/ 0 w 2699435"/>
              <a:gd name="connsiteY3" fmla="*/ 367472 h 367472"/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0 w 2699435"/>
              <a:gd name="connsiteY2" fmla="*/ 367472 h 367472"/>
              <a:gd name="connsiteX3" fmla="*/ 2039601 w 2699435"/>
              <a:gd name="connsiteY3" fmla="*/ 0 h 3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435" h="367472">
                <a:moveTo>
                  <a:pt x="2039601" y="0"/>
                </a:moveTo>
                <a:lnTo>
                  <a:pt x="2699435" y="347800"/>
                </a:lnTo>
                <a:lnTo>
                  <a:pt x="0" y="367472"/>
                </a:lnTo>
                <a:lnTo>
                  <a:pt x="203960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F3973B8-CBAE-4EB4-B3B4-A5BA9C6BD648}"/>
              </a:ext>
            </a:extLst>
          </p:cNvPr>
          <p:cNvSpPr/>
          <p:nvPr/>
        </p:nvSpPr>
        <p:spPr>
          <a:xfrm rot="21382590">
            <a:off x="3391396" y="4378824"/>
            <a:ext cx="2795407" cy="289970"/>
          </a:xfrm>
          <a:custGeom>
            <a:avLst/>
            <a:gdLst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3593105 w 3727209"/>
              <a:gd name="connsiteY2" fmla="*/ 386627 h 386627"/>
              <a:gd name="connsiteX3" fmla="*/ 0 w 3727209"/>
              <a:gd name="connsiteY3" fmla="*/ 386627 h 386627"/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0 w 3727209"/>
              <a:gd name="connsiteY2" fmla="*/ 386627 h 386627"/>
              <a:gd name="connsiteX3" fmla="*/ 3051345 w 3727209"/>
              <a:gd name="connsiteY3" fmla="*/ 0 h 3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209" h="386627">
                <a:moveTo>
                  <a:pt x="3051345" y="0"/>
                </a:moveTo>
                <a:lnTo>
                  <a:pt x="3727209" y="369635"/>
                </a:lnTo>
                <a:lnTo>
                  <a:pt x="0" y="386627"/>
                </a:lnTo>
                <a:lnTo>
                  <a:pt x="3051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 rot="10800000">
            <a:off x="2591555" y="4877865"/>
            <a:ext cx="3960892" cy="310414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4362648" y="484840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 rot="10800000">
            <a:off x="2951636" y="4257035"/>
            <a:ext cx="3240730" cy="310415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4362648" y="422757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 rot="10800000">
            <a:off x="3311716" y="3636206"/>
            <a:ext cx="2520569" cy="310415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4362648" y="360674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 rot="10800000">
            <a:off x="3671798" y="3015376"/>
            <a:ext cx="1800406" cy="310415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4362648" y="298535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 rot="10800000">
            <a:off x="4031879" y="2394547"/>
            <a:ext cx="1080244" cy="310415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4362648" y="236453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91708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5-Level Folded Banner Pyramid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4848405"/>
            <a:ext cx="2177652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 rot="10800000">
            <a:off x="3491757" y="3119238"/>
            <a:ext cx="1980447" cy="735656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 rot="10800000">
            <a:off x="3131677" y="3717568"/>
            <a:ext cx="2700608" cy="770536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 rot="10800000">
            <a:off x="2771596" y="4322814"/>
            <a:ext cx="3420770" cy="799025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8911421">
            <a:off x="3859195" y="2648163"/>
            <a:ext cx="1236923" cy="409882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>
            <a:off x="4211921" y="1773717"/>
            <a:ext cx="720162" cy="620830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DD348E2-DACB-45AE-95A5-E0B0608EC5AA}"/>
              </a:ext>
            </a:extLst>
          </p:cNvPr>
          <p:cNvSpPr/>
          <p:nvPr/>
        </p:nvSpPr>
        <p:spPr>
          <a:xfrm rot="10800000" flipV="1">
            <a:off x="5832285" y="3636097"/>
            <a:ext cx="3311716" cy="310524"/>
          </a:xfrm>
          <a:custGeom>
            <a:avLst/>
            <a:gdLst>
              <a:gd name="connsiteX0" fmla="*/ 2255136 w 4415621"/>
              <a:gd name="connsiteY0" fmla="*/ 0 h 414032"/>
              <a:gd name="connsiteX1" fmla="*/ 0 w 4415621"/>
              <a:gd name="connsiteY1" fmla="*/ 0 h 414032"/>
              <a:gd name="connsiteX2" fmla="*/ 0 w 4415621"/>
              <a:gd name="connsiteY2" fmla="*/ 414031 h 414032"/>
              <a:gd name="connsiteX3" fmla="*/ 1294916 w 4415621"/>
              <a:gd name="connsiteY3" fmla="*/ 414031 h 414032"/>
              <a:gd name="connsiteX4" fmla="*/ 1294917 w 4415621"/>
              <a:gd name="connsiteY4" fmla="*/ 414032 h 414032"/>
              <a:gd name="connsiteX5" fmla="*/ 4175567 w 4415621"/>
              <a:gd name="connsiteY5" fmla="*/ 414032 h 414032"/>
              <a:gd name="connsiteX6" fmla="*/ 4415621 w 4415621"/>
              <a:gd name="connsiteY6" fmla="*/ 1 h 414032"/>
              <a:gd name="connsiteX7" fmla="*/ 2255136 w 4415621"/>
              <a:gd name="connsiteY7" fmla="*/ 1 h 4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5621" h="414032">
                <a:moveTo>
                  <a:pt x="2255136" y="0"/>
                </a:moveTo>
                <a:lnTo>
                  <a:pt x="0" y="0"/>
                </a:lnTo>
                <a:lnTo>
                  <a:pt x="0" y="414031"/>
                </a:lnTo>
                <a:lnTo>
                  <a:pt x="1294916" y="414031"/>
                </a:lnTo>
                <a:lnTo>
                  <a:pt x="1294917" y="414032"/>
                </a:lnTo>
                <a:lnTo>
                  <a:pt x="4175567" y="414032"/>
                </a:lnTo>
                <a:lnTo>
                  <a:pt x="4415621" y="1"/>
                </a:lnTo>
                <a:lnTo>
                  <a:pt x="2255136" y="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48E1D2-9985-42AC-B99A-928385BC11FE}"/>
              </a:ext>
            </a:extLst>
          </p:cNvPr>
          <p:cNvSpPr/>
          <p:nvPr/>
        </p:nvSpPr>
        <p:spPr>
          <a:xfrm rot="10800000" flipV="1">
            <a:off x="6192364" y="4256375"/>
            <a:ext cx="2951636" cy="311076"/>
          </a:xfrm>
          <a:custGeom>
            <a:avLst/>
            <a:gdLst>
              <a:gd name="connsiteX0" fmla="*/ 3935515 w 3935515"/>
              <a:gd name="connsiteY0" fmla="*/ 0 h 414768"/>
              <a:gd name="connsiteX1" fmla="*/ 2011201 w 3935515"/>
              <a:gd name="connsiteY1" fmla="*/ 0 h 414768"/>
              <a:gd name="connsiteX2" fmla="*/ 1534974 w 3935515"/>
              <a:gd name="connsiteY2" fmla="*/ 0 h 414768"/>
              <a:gd name="connsiteX3" fmla="*/ 0 w 3935515"/>
              <a:gd name="connsiteY3" fmla="*/ 0 h 414768"/>
              <a:gd name="connsiteX4" fmla="*/ 0 w 3935515"/>
              <a:gd name="connsiteY4" fmla="*/ 414768 h 414768"/>
              <a:gd name="connsiteX5" fmla="*/ 1775028 w 3935515"/>
              <a:gd name="connsiteY5" fmla="*/ 414768 h 414768"/>
              <a:gd name="connsiteX6" fmla="*/ 2011201 w 3935515"/>
              <a:gd name="connsiteY6" fmla="*/ 414768 h 414768"/>
              <a:gd name="connsiteX7" fmla="*/ 3695461 w 3935515"/>
              <a:gd name="connsiteY7" fmla="*/ 414768 h 41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5515" h="414768">
                <a:moveTo>
                  <a:pt x="3935515" y="0"/>
                </a:moveTo>
                <a:lnTo>
                  <a:pt x="2011201" y="0"/>
                </a:lnTo>
                <a:lnTo>
                  <a:pt x="1534974" y="0"/>
                </a:lnTo>
                <a:lnTo>
                  <a:pt x="0" y="0"/>
                </a:lnTo>
                <a:lnTo>
                  <a:pt x="0" y="414768"/>
                </a:lnTo>
                <a:lnTo>
                  <a:pt x="1775028" y="414768"/>
                </a:lnTo>
                <a:lnTo>
                  <a:pt x="2011201" y="414768"/>
                </a:lnTo>
                <a:lnTo>
                  <a:pt x="3695461" y="41476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15FDE87-01CD-41A7-A0E4-54C93A6E0EAB}"/>
              </a:ext>
            </a:extLst>
          </p:cNvPr>
          <p:cNvSpPr/>
          <p:nvPr/>
        </p:nvSpPr>
        <p:spPr>
          <a:xfrm rot="10800000" flipV="1">
            <a:off x="6554620" y="4877864"/>
            <a:ext cx="2589380" cy="310415"/>
          </a:xfrm>
          <a:custGeom>
            <a:avLst/>
            <a:gdLst>
              <a:gd name="connsiteX0" fmla="*/ 3452506 w 3452506"/>
              <a:gd name="connsiteY0" fmla="*/ 0 h 413886"/>
              <a:gd name="connsiteX1" fmla="*/ 2596053 w 3452506"/>
              <a:gd name="connsiteY1" fmla="*/ 0 h 413886"/>
              <a:gd name="connsiteX2" fmla="*/ 2012181 w 3452506"/>
              <a:gd name="connsiteY2" fmla="*/ 0 h 413886"/>
              <a:gd name="connsiteX3" fmla="*/ 0 w 3452506"/>
              <a:gd name="connsiteY3" fmla="*/ 0 h 413886"/>
              <a:gd name="connsiteX4" fmla="*/ 0 w 3452506"/>
              <a:gd name="connsiteY4" fmla="*/ 413886 h 413886"/>
              <a:gd name="connsiteX5" fmla="*/ 2252235 w 3452506"/>
              <a:gd name="connsiteY5" fmla="*/ 413886 h 413886"/>
              <a:gd name="connsiteX6" fmla="*/ 2596053 w 3452506"/>
              <a:gd name="connsiteY6" fmla="*/ 413886 h 413886"/>
              <a:gd name="connsiteX7" fmla="*/ 3212452 w 3452506"/>
              <a:gd name="connsiteY7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2506" h="413886">
                <a:moveTo>
                  <a:pt x="3452506" y="0"/>
                </a:moveTo>
                <a:lnTo>
                  <a:pt x="2596053" y="0"/>
                </a:lnTo>
                <a:lnTo>
                  <a:pt x="2012181" y="0"/>
                </a:lnTo>
                <a:lnTo>
                  <a:pt x="0" y="0"/>
                </a:lnTo>
                <a:lnTo>
                  <a:pt x="0" y="413886"/>
                </a:lnTo>
                <a:lnTo>
                  <a:pt x="2252235" y="413886"/>
                </a:lnTo>
                <a:lnTo>
                  <a:pt x="2596053" y="413886"/>
                </a:lnTo>
                <a:lnTo>
                  <a:pt x="3212452" y="41388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151299" y="4223097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511380" y="359778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871461" y="297248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231540" y="2347171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54FD3F-3B41-437A-9852-1443B8CFF451}"/>
              </a:ext>
            </a:extLst>
          </p:cNvPr>
          <p:cNvSpPr/>
          <p:nvPr/>
        </p:nvSpPr>
        <p:spPr>
          <a:xfrm rot="10800000" flipV="1">
            <a:off x="5112122" y="2392290"/>
            <a:ext cx="4031877" cy="313742"/>
          </a:xfrm>
          <a:custGeom>
            <a:avLst/>
            <a:gdLst>
              <a:gd name="connsiteX0" fmla="*/ 5375836 w 5375836"/>
              <a:gd name="connsiteY0" fmla="*/ 0 h 418322"/>
              <a:gd name="connsiteX1" fmla="*/ 1820036 w 5375836"/>
              <a:gd name="connsiteY1" fmla="*/ 0 h 418322"/>
              <a:gd name="connsiteX2" fmla="*/ 1820036 w 5375836"/>
              <a:gd name="connsiteY2" fmla="*/ 1 h 418322"/>
              <a:gd name="connsiteX3" fmla="*/ 0 w 5375836"/>
              <a:gd name="connsiteY3" fmla="*/ 1 h 418322"/>
              <a:gd name="connsiteX4" fmla="*/ 0 w 5375836"/>
              <a:gd name="connsiteY4" fmla="*/ 418322 h 418322"/>
              <a:gd name="connsiteX5" fmla="*/ 2170770 w 5375836"/>
              <a:gd name="connsiteY5" fmla="*/ 418322 h 418322"/>
              <a:gd name="connsiteX6" fmla="*/ 2170770 w 5375836"/>
              <a:gd name="connsiteY6" fmla="*/ 418321 h 418322"/>
              <a:gd name="connsiteX7" fmla="*/ 5135783 w 5375836"/>
              <a:gd name="connsiteY7" fmla="*/ 418321 h 418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836" h="418322">
                <a:moveTo>
                  <a:pt x="5375836" y="0"/>
                </a:moveTo>
                <a:lnTo>
                  <a:pt x="1820036" y="0"/>
                </a:lnTo>
                <a:lnTo>
                  <a:pt x="1820036" y="1"/>
                </a:lnTo>
                <a:lnTo>
                  <a:pt x="0" y="1"/>
                </a:lnTo>
                <a:lnTo>
                  <a:pt x="0" y="418322"/>
                </a:lnTo>
                <a:lnTo>
                  <a:pt x="2170770" y="418322"/>
                </a:lnTo>
                <a:lnTo>
                  <a:pt x="2170770" y="418321"/>
                </a:lnTo>
                <a:lnTo>
                  <a:pt x="5135783" y="41832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E71CAD7A-5B1D-4911-B2FB-400916439016}"/>
              </a:ext>
            </a:extLst>
          </p:cNvPr>
          <p:cNvSpPr/>
          <p:nvPr/>
        </p:nvSpPr>
        <p:spPr>
          <a:xfrm rot="10800000" flipV="1">
            <a:off x="5472204" y="3015269"/>
            <a:ext cx="3671797" cy="310523"/>
          </a:xfrm>
          <a:custGeom>
            <a:avLst/>
            <a:gdLst>
              <a:gd name="connsiteX0" fmla="*/ 4895729 w 4895729"/>
              <a:gd name="connsiteY0" fmla="*/ 0 h 414031"/>
              <a:gd name="connsiteX1" fmla="*/ 856454 w 4895729"/>
              <a:gd name="connsiteY1" fmla="*/ 0 h 414031"/>
              <a:gd name="connsiteX2" fmla="*/ 856454 w 4895729"/>
              <a:gd name="connsiteY2" fmla="*/ 1 h 414031"/>
              <a:gd name="connsiteX3" fmla="*/ 0 w 4895729"/>
              <a:gd name="connsiteY3" fmla="*/ 1 h 414031"/>
              <a:gd name="connsiteX4" fmla="*/ 0 w 4895729"/>
              <a:gd name="connsiteY4" fmla="*/ 414031 h 414031"/>
              <a:gd name="connsiteX5" fmla="*/ 1572061 w 4895729"/>
              <a:gd name="connsiteY5" fmla="*/ 414031 h 414031"/>
              <a:gd name="connsiteX6" fmla="*/ 1572061 w 4895729"/>
              <a:gd name="connsiteY6" fmla="*/ 414030 h 414031"/>
              <a:gd name="connsiteX7" fmla="*/ 4655675 w 4895729"/>
              <a:gd name="connsiteY7" fmla="*/ 414030 h 4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5729" h="414031">
                <a:moveTo>
                  <a:pt x="4895729" y="0"/>
                </a:moveTo>
                <a:lnTo>
                  <a:pt x="856454" y="0"/>
                </a:lnTo>
                <a:lnTo>
                  <a:pt x="856454" y="1"/>
                </a:lnTo>
                <a:lnTo>
                  <a:pt x="0" y="1"/>
                </a:lnTo>
                <a:lnTo>
                  <a:pt x="0" y="414031"/>
                </a:lnTo>
                <a:lnTo>
                  <a:pt x="1572061" y="414031"/>
                </a:lnTo>
                <a:lnTo>
                  <a:pt x="1572061" y="414030"/>
                </a:lnTo>
                <a:lnTo>
                  <a:pt x="4655675" y="41403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5754464" y="2989141"/>
            <a:ext cx="3142176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6114545" y="3608896"/>
            <a:ext cx="278209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6474626" y="4228651"/>
            <a:ext cx="2422014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6822390" y="4848405"/>
            <a:ext cx="20742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5388555" y="2369386"/>
            <a:ext cx="350808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EA62A2A-CCB3-4D9A-A450-C7BE238B0364}"/>
              </a:ext>
            </a:extLst>
          </p:cNvPr>
          <p:cNvSpPr/>
          <p:nvPr/>
        </p:nvSpPr>
        <p:spPr>
          <a:xfrm rot="21382590">
            <a:off x="4213665" y="2514598"/>
            <a:ext cx="892730" cy="228019"/>
          </a:xfrm>
          <a:custGeom>
            <a:avLst/>
            <a:gdLst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1165354 w 1190307"/>
              <a:gd name="connsiteY2" fmla="*/ 304025 h 304025"/>
              <a:gd name="connsiteX3" fmla="*/ 0 w 1190307"/>
              <a:gd name="connsiteY3" fmla="*/ 304025 h 304025"/>
              <a:gd name="connsiteX4" fmla="*/ 178983 w 1190307"/>
              <a:gd name="connsiteY4" fmla="*/ 208407 h 304025"/>
              <a:gd name="connsiteX5" fmla="*/ 457923 w 1190307"/>
              <a:gd name="connsiteY5" fmla="*/ 68755 h 304025"/>
              <a:gd name="connsiteX0" fmla="*/ 607538 w 1190307"/>
              <a:gd name="connsiteY0" fmla="*/ 0 h 304025"/>
              <a:gd name="connsiteX1" fmla="*/ 1190307 w 1190307"/>
              <a:gd name="connsiteY1" fmla="*/ 291712 h 304025"/>
              <a:gd name="connsiteX2" fmla="*/ 0 w 1190307"/>
              <a:gd name="connsiteY2" fmla="*/ 304025 h 304025"/>
              <a:gd name="connsiteX3" fmla="*/ 178983 w 1190307"/>
              <a:gd name="connsiteY3" fmla="*/ 208407 h 304025"/>
              <a:gd name="connsiteX4" fmla="*/ 457923 w 1190307"/>
              <a:gd name="connsiteY4" fmla="*/ 68755 h 304025"/>
              <a:gd name="connsiteX5" fmla="*/ 607538 w 1190307"/>
              <a:gd name="connsiteY5" fmla="*/ 0 h 30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307" h="304025">
                <a:moveTo>
                  <a:pt x="607538" y="0"/>
                </a:moveTo>
                <a:lnTo>
                  <a:pt x="1190307" y="291712"/>
                </a:lnTo>
                <a:lnTo>
                  <a:pt x="0" y="304025"/>
                </a:lnTo>
                <a:lnTo>
                  <a:pt x="178983" y="208407"/>
                </a:lnTo>
                <a:cubicBezTo>
                  <a:pt x="272705" y="159794"/>
                  <a:pt x="367275" y="112289"/>
                  <a:pt x="457923" y="68755"/>
                </a:cubicBezTo>
                <a:lnTo>
                  <a:pt x="60753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48E5928-90C1-4B09-B898-04D18ABB362C}"/>
              </a:ext>
            </a:extLst>
          </p:cNvPr>
          <p:cNvSpPr/>
          <p:nvPr/>
        </p:nvSpPr>
        <p:spPr>
          <a:xfrm rot="21382590">
            <a:off x="4111486" y="3132278"/>
            <a:ext cx="1354850" cy="244529"/>
          </a:xfrm>
          <a:custGeom>
            <a:avLst/>
            <a:gdLst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1767872 w 1806466"/>
              <a:gd name="connsiteY2" fmla="*/ 326038 h 326038"/>
              <a:gd name="connsiteX3" fmla="*/ 0 w 1806466"/>
              <a:gd name="connsiteY3" fmla="*/ 326038 h 326038"/>
              <a:gd name="connsiteX0" fmla="*/ 1183503 w 1806466"/>
              <a:gd name="connsiteY0" fmla="*/ 0 h 326038"/>
              <a:gd name="connsiteX1" fmla="*/ 1806466 w 1806466"/>
              <a:gd name="connsiteY1" fmla="*/ 315406 h 326038"/>
              <a:gd name="connsiteX2" fmla="*/ 0 w 1806466"/>
              <a:gd name="connsiteY2" fmla="*/ 326038 h 326038"/>
              <a:gd name="connsiteX3" fmla="*/ 1183503 w 1806466"/>
              <a:gd name="connsiteY3" fmla="*/ 0 h 3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6466" h="326038">
                <a:moveTo>
                  <a:pt x="1183503" y="0"/>
                </a:moveTo>
                <a:lnTo>
                  <a:pt x="1806466" y="315406"/>
                </a:lnTo>
                <a:lnTo>
                  <a:pt x="0" y="326038"/>
                </a:lnTo>
                <a:lnTo>
                  <a:pt x="118350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B8B0D6-7FF9-4E84-9B86-12E1259F1670}"/>
              </a:ext>
            </a:extLst>
          </p:cNvPr>
          <p:cNvSpPr/>
          <p:nvPr/>
        </p:nvSpPr>
        <p:spPr>
          <a:xfrm rot="21382590">
            <a:off x="3801956" y="3749993"/>
            <a:ext cx="2024576" cy="275604"/>
          </a:xfrm>
          <a:custGeom>
            <a:avLst/>
            <a:gdLst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2590246 w 2699435"/>
              <a:gd name="connsiteY2" fmla="*/ 367472 h 367472"/>
              <a:gd name="connsiteX3" fmla="*/ 0 w 2699435"/>
              <a:gd name="connsiteY3" fmla="*/ 367472 h 367472"/>
              <a:gd name="connsiteX0" fmla="*/ 2039601 w 2699435"/>
              <a:gd name="connsiteY0" fmla="*/ 0 h 367472"/>
              <a:gd name="connsiteX1" fmla="*/ 2699435 w 2699435"/>
              <a:gd name="connsiteY1" fmla="*/ 347800 h 367472"/>
              <a:gd name="connsiteX2" fmla="*/ 0 w 2699435"/>
              <a:gd name="connsiteY2" fmla="*/ 367472 h 367472"/>
              <a:gd name="connsiteX3" fmla="*/ 2039601 w 2699435"/>
              <a:gd name="connsiteY3" fmla="*/ 0 h 3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435" h="367472">
                <a:moveTo>
                  <a:pt x="2039601" y="0"/>
                </a:moveTo>
                <a:lnTo>
                  <a:pt x="2699435" y="347800"/>
                </a:lnTo>
                <a:lnTo>
                  <a:pt x="0" y="367472"/>
                </a:lnTo>
                <a:lnTo>
                  <a:pt x="203960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F3973B8-CBAE-4EB4-B3B4-A5BA9C6BD648}"/>
              </a:ext>
            </a:extLst>
          </p:cNvPr>
          <p:cNvSpPr/>
          <p:nvPr/>
        </p:nvSpPr>
        <p:spPr>
          <a:xfrm rot="21382590">
            <a:off x="3391396" y="4378824"/>
            <a:ext cx="2795407" cy="289970"/>
          </a:xfrm>
          <a:custGeom>
            <a:avLst/>
            <a:gdLst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3593105 w 3727209"/>
              <a:gd name="connsiteY2" fmla="*/ 386627 h 386627"/>
              <a:gd name="connsiteX3" fmla="*/ 0 w 3727209"/>
              <a:gd name="connsiteY3" fmla="*/ 386627 h 386627"/>
              <a:gd name="connsiteX0" fmla="*/ 3051345 w 3727209"/>
              <a:gd name="connsiteY0" fmla="*/ 0 h 386627"/>
              <a:gd name="connsiteX1" fmla="*/ 3727209 w 3727209"/>
              <a:gd name="connsiteY1" fmla="*/ 369635 h 386627"/>
              <a:gd name="connsiteX2" fmla="*/ 0 w 3727209"/>
              <a:gd name="connsiteY2" fmla="*/ 386627 h 386627"/>
              <a:gd name="connsiteX3" fmla="*/ 3051345 w 3727209"/>
              <a:gd name="connsiteY3" fmla="*/ 0 h 3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7209" h="386627">
                <a:moveTo>
                  <a:pt x="3051345" y="0"/>
                </a:moveTo>
                <a:lnTo>
                  <a:pt x="3727209" y="369635"/>
                </a:lnTo>
                <a:lnTo>
                  <a:pt x="0" y="386627"/>
                </a:lnTo>
                <a:lnTo>
                  <a:pt x="305134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 rot="10800000">
            <a:off x="2591555" y="4877865"/>
            <a:ext cx="3960892" cy="310414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4362648" y="484840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 rot="10800000">
            <a:off x="2951636" y="4257035"/>
            <a:ext cx="3240730" cy="310415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4362648" y="422757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 rot="10800000">
            <a:off x="3311716" y="3636206"/>
            <a:ext cx="2520569" cy="310415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4362648" y="360674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 rot="10800000">
            <a:off x="3671798" y="3015376"/>
            <a:ext cx="1800406" cy="310415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4362648" y="2985359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 rot="10800000">
            <a:off x="4031879" y="2394547"/>
            <a:ext cx="1080244" cy="310415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4362648" y="236453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25487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325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Folded Banner Pyramid – Slide Template</vt:lpstr>
      <vt:lpstr>5-Level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2022-04-18T20:03:49Z</dcterms:modified>
  <cp:category>Charts &amp; Diagrams</cp:category>
</cp:coreProperties>
</file>