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4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986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47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33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5-Level Folded Banner Pyramid – Slide 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5336929"/>
            <a:ext cx="290353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C87033C-CA39-4EBD-AE7E-471077E53623}"/>
              </a:ext>
            </a:extLst>
          </p:cNvPr>
          <p:cNvSpPr/>
          <p:nvPr/>
        </p:nvSpPr>
        <p:spPr>
          <a:xfrm rot="10800000">
            <a:off x="4655676" y="3015984"/>
            <a:ext cx="2640596" cy="980874"/>
          </a:xfrm>
          <a:custGeom>
            <a:avLst/>
            <a:gdLst>
              <a:gd name="connsiteX0" fmla="*/ 2045866 w 2680270"/>
              <a:gd name="connsiteY0" fmla="*/ 0 h 980874"/>
              <a:gd name="connsiteX1" fmla="*/ 2680270 w 2680270"/>
              <a:gd name="connsiteY1" fmla="*/ 223180 h 980874"/>
              <a:gd name="connsiteX2" fmla="*/ 2640596 w 2680270"/>
              <a:gd name="connsiteY2" fmla="*/ 291583 h 980874"/>
              <a:gd name="connsiteX3" fmla="*/ 641651 w 2680270"/>
              <a:gd name="connsiteY3" fmla="*/ 980874 h 980874"/>
              <a:gd name="connsiteX4" fmla="*/ 36197 w 2680270"/>
              <a:gd name="connsiteY4" fmla="*/ 767878 h 980874"/>
              <a:gd name="connsiteX5" fmla="*/ 0 w 2680270"/>
              <a:gd name="connsiteY5" fmla="*/ 70547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36197 w 2640596"/>
              <a:gd name="connsiteY3" fmla="*/ 767878 h 980874"/>
              <a:gd name="connsiteX4" fmla="*/ 0 w 2640596"/>
              <a:gd name="connsiteY4" fmla="*/ 705470 h 980874"/>
              <a:gd name="connsiteX5" fmla="*/ 2045866 w 2640596"/>
              <a:gd name="connsiteY5" fmla="*/ 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0 w 2640596"/>
              <a:gd name="connsiteY3" fmla="*/ 705470 h 980874"/>
              <a:gd name="connsiteX4" fmla="*/ 2045866 w 2640596"/>
              <a:gd name="connsiteY4" fmla="*/ 0 h 98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596" h="980874">
                <a:moveTo>
                  <a:pt x="2045866" y="0"/>
                </a:moveTo>
                <a:lnTo>
                  <a:pt x="2640596" y="291583"/>
                </a:lnTo>
                <a:lnTo>
                  <a:pt x="641651" y="980874"/>
                </a:lnTo>
                <a:lnTo>
                  <a:pt x="0" y="705470"/>
                </a:lnTo>
                <a:lnTo>
                  <a:pt x="2045866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D72B368-4A1B-4F87-B964-0B71C17A443C}"/>
              </a:ext>
            </a:extLst>
          </p:cNvPr>
          <p:cNvSpPr/>
          <p:nvPr/>
        </p:nvSpPr>
        <p:spPr>
          <a:xfrm rot="10800000">
            <a:off x="4175568" y="3813757"/>
            <a:ext cx="3600811" cy="1027381"/>
          </a:xfrm>
          <a:custGeom>
            <a:avLst/>
            <a:gdLst>
              <a:gd name="connsiteX0" fmla="*/ 2931233 w 3635753"/>
              <a:gd name="connsiteY0" fmla="*/ 0 h 1027381"/>
              <a:gd name="connsiteX1" fmla="*/ 3635753 w 3635753"/>
              <a:gd name="connsiteY1" fmla="*/ 247847 h 1027381"/>
              <a:gd name="connsiteX2" fmla="*/ 3600811 w 3635753"/>
              <a:gd name="connsiteY2" fmla="*/ 308092 h 1027381"/>
              <a:gd name="connsiteX3" fmla="*/ 680496 w 3635753"/>
              <a:gd name="connsiteY3" fmla="*/ 1027381 h 1027381"/>
              <a:gd name="connsiteX4" fmla="*/ 48098 w 3635753"/>
              <a:gd name="connsiteY4" fmla="*/ 804906 h 1027381"/>
              <a:gd name="connsiteX5" fmla="*/ 0 w 3635753"/>
              <a:gd name="connsiteY5" fmla="*/ 721978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48098 w 3600811"/>
              <a:gd name="connsiteY3" fmla="*/ 804906 h 1027381"/>
              <a:gd name="connsiteX4" fmla="*/ 0 w 3600811"/>
              <a:gd name="connsiteY4" fmla="*/ 721978 h 1027381"/>
              <a:gd name="connsiteX5" fmla="*/ 2931233 w 3600811"/>
              <a:gd name="connsiteY5" fmla="*/ 0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0 w 3600811"/>
              <a:gd name="connsiteY3" fmla="*/ 721978 h 1027381"/>
              <a:gd name="connsiteX4" fmla="*/ 2931233 w 3600811"/>
              <a:gd name="connsiteY4" fmla="*/ 0 h 10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811" h="1027381">
                <a:moveTo>
                  <a:pt x="2931233" y="0"/>
                </a:moveTo>
                <a:lnTo>
                  <a:pt x="3600811" y="308092"/>
                </a:lnTo>
                <a:lnTo>
                  <a:pt x="680496" y="1027381"/>
                </a:lnTo>
                <a:lnTo>
                  <a:pt x="0" y="721978"/>
                </a:lnTo>
                <a:lnTo>
                  <a:pt x="293123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DC9D530-059C-4B9B-9899-1DD90C33AD9B}"/>
              </a:ext>
            </a:extLst>
          </p:cNvPr>
          <p:cNvSpPr/>
          <p:nvPr/>
        </p:nvSpPr>
        <p:spPr>
          <a:xfrm rot="10800000">
            <a:off x="3695461" y="4620752"/>
            <a:ext cx="4561027" cy="1065366"/>
          </a:xfrm>
          <a:custGeom>
            <a:avLst/>
            <a:gdLst>
              <a:gd name="connsiteX0" fmla="*/ 3858554 w 4598684"/>
              <a:gd name="connsiteY0" fmla="*/ 0 h 1065366"/>
              <a:gd name="connsiteX1" fmla="*/ 4598684 w 4598684"/>
              <a:gd name="connsiteY1" fmla="*/ 260375 h 1065366"/>
              <a:gd name="connsiteX2" fmla="*/ 4561027 w 4598684"/>
              <a:gd name="connsiteY2" fmla="*/ 325300 h 1065366"/>
              <a:gd name="connsiteX3" fmla="*/ 697874 w 4598684"/>
              <a:gd name="connsiteY3" fmla="*/ 1065366 h 1065366"/>
              <a:gd name="connsiteX4" fmla="*/ 58784 w 4598684"/>
              <a:gd name="connsiteY4" fmla="*/ 840537 h 1065366"/>
              <a:gd name="connsiteX5" fmla="*/ 0 w 4598684"/>
              <a:gd name="connsiteY5" fmla="*/ 739185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58784 w 4561027"/>
              <a:gd name="connsiteY3" fmla="*/ 840537 h 1065366"/>
              <a:gd name="connsiteX4" fmla="*/ 0 w 4561027"/>
              <a:gd name="connsiteY4" fmla="*/ 739185 h 1065366"/>
              <a:gd name="connsiteX5" fmla="*/ 3858554 w 4561027"/>
              <a:gd name="connsiteY5" fmla="*/ 0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0 w 4561027"/>
              <a:gd name="connsiteY3" fmla="*/ 739185 h 1065366"/>
              <a:gd name="connsiteX4" fmla="*/ 3858554 w 4561027"/>
              <a:gd name="connsiteY4" fmla="*/ 0 h 106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1027" h="1065366">
                <a:moveTo>
                  <a:pt x="3858554" y="0"/>
                </a:moveTo>
                <a:lnTo>
                  <a:pt x="4561027" y="325300"/>
                </a:lnTo>
                <a:lnTo>
                  <a:pt x="697874" y="1065366"/>
                </a:lnTo>
                <a:lnTo>
                  <a:pt x="0" y="739185"/>
                </a:lnTo>
                <a:lnTo>
                  <a:pt x="385855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F48E772-19B9-40DE-9DAD-D66AE9E89863}"/>
              </a:ext>
            </a:extLst>
          </p:cNvPr>
          <p:cNvSpPr/>
          <p:nvPr/>
        </p:nvSpPr>
        <p:spPr>
          <a:xfrm rot="8911421">
            <a:off x="5145592" y="2387884"/>
            <a:ext cx="1649231" cy="546509"/>
          </a:xfrm>
          <a:custGeom>
            <a:avLst/>
            <a:gdLst>
              <a:gd name="connsiteX0" fmla="*/ 1354656 w 1720285"/>
              <a:gd name="connsiteY0" fmla="*/ 37556 h 546509"/>
              <a:gd name="connsiteX1" fmla="*/ 1720285 w 1720285"/>
              <a:gd name="connsiteY1" fmla="*/ 486789 h 546509"/>
              <a:gd name="connsiteX2" fmla="*/ 1650723 w 1720285"/>
              <a:gd name="connsiteY2" fmla="*/ 524417 h 546509"/>
              <a:gd name="connsiteX3" fmla="*/ 544864 w 1720285"/>
              <a:gd name="connsiteY3" fmla="*/ 539299 h 546509"/>
              <a:gd name="connsiteX4" fmla="*/ 380459 w 1720285"/>
              <a:gd name="connsiteY4" fmla="*/ 530188 h 546509"/>
              <a:gd name="connsiteX5" fmla="*/ 0 w 1720285"/>
              <a:gd name="connsiteY5" fmla="*/ 62734 h 546509"/>
              <a:gd name="connsiteX6" fmla="*/ 1492 w 1720285"/>
              <a:gd name="connsiteY6" fmla="*/ 0 h 546509"/>
              <a:gd name="connsiteX0" fmla="*/ 1354656 w 1650723"/>
              <a:gd name="connsiteY0" fmla="*/ 37556 h 546509"/>
              <a:gd name="connsiteX1" fmla="*/ 1650723 w 1650723"/>
              <a:gd name="connsiteY1" fmla="*/ 524417 h 546509"/>
              <a:gd name="connsiteX2" fmla="*/ 544864 w 1650723"/>
              <a:gd name="connsiteY2" fmla="*/ 539299 h 546509"/>
              <a:gd name="connsiteX3" fmla="*/ 380459 w 1650723"/>
              <a:gd name="connsiteY3" fmla="*/ 530188 h 546509"/>
              <a:gd name="connsiteX4" fmla="*/ 0 w 1650723"/>
              <a:gd name="connsiteY4" fmla="*/ 62734 h 546509"/>
              <a:gd name="connsiteX5" fmla="*/ 1492 w 1650723"/>
              <a:gd name="connsiteY5" fmla="*/ 0 h 546509"/>
              <a:gd name="connsiteX6" fmla="*/ 1354656 w 1650723"/>
              <a:gd name="connsiteY6" fmla="*/ 37556 h 546509"/>
              <a:gd name="connsiteX0" fmla="*/ 1353164 w 1649231"/>
              <a:gd name="connsiteY0" fmla="*/ 37556 h 546509"/>
              <a:gd name="connsiteX1" fmla="*/ 1649231 w 1649231"/>
              <a:gd name="connsiteY1" fmla="*/ 524417 h 546509"/>
              <a:gd name="connsiteX2" fmla="*/ 543372 w 1649231"/>
              <a:gd name="connsiteY2" fmla="*/ 539299 h 546509"/>
              <a:gd name="connsiteX3" fmla="*/ 378967 w 1649231"/>
              <a:gd name="connsiteY3" fmla="*/ 530188 h 546509"/>
              <a:gd name="connsiteX4" fmla="*/ 0 w 1649231"/>
              <a:gd name="connsiteY4" fmla="*/ 0 h 546509"/>
              <a:gd name="connsiteX5" fmla="*/ 1353164 w 1649231"/>
              <a:gd name="connsiteY5" fmla="*/ 37556 h 54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9231" h="546509">
                <a:moveTo>
                  <a:pt x="1353164" y="37556"/>
                </a:moveTo>
                <a:lnTo>
                  <a:pt x="1649231" y="524417"/>
                </a:lnTo>
                <a:cubicBezTo>
                  <a:pt x="1432414" y="543329"/>
                  <a:pt x="945315" y="554739"/>
                  <a:pt x="543372" y="539299"/>
                </a:cubicBezTo>
                <a:lnTo>
                  <a:pt x="378967" y="530188"/>
                </a:lnTo>
                <a:lnTo>
                  <a:pt x="0" y="0"/>
                </a:lnTo>
                <a:lnTo>
                  <a:pt x="1353164" y="3755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CDBB039-DD44-4F84-8D3C-52974A68D07E}"/>
              </a:ext>
            </a:extLst>
          </p:cNvPr>
          <p:cNvSpPr/>
          <p:nvPr/>
        </p:nvSpPr>
        <p:spPr>
          <a:xfrm>
            <a:off x="5615894" y="1221956"/>
            <a:ext cx="960216" cy="827773"/>
          </a:xfrm>
          <a:custGeom>
            <a:avLst/>
            <a:gdLst>
              <a:gd name="connsiteX0" fmla="*/ 960216 w 960216"/>
              <a:gd name="connsiteY0" fmla="*/ 827773 h 827773"/>
              <a:gd name="connsiteX1" fmla="*/ 0 w 960216"/>
              <a:gd name="connsiteY1" fmla="*/ 827773 h 827773"/>
              <a:gd name="connsiteX2" fmla="*/ 480108 w 960216"/>
              <a:gd name="connsiteY2" fmla="*/ 0 h 827773"/>
              <a:gd name="connsiteX3" fmla="*/ 720162 w 960216"/>
              <a:gd name="connsiteY3" fmla="*/ 413886 h 827773"/>
              <a:gd name="connsiteX4" fmla="*/ 480108 w 960216"/>
              <a:gd name="connsiteY4" fmla="*/ 827772 h 827773"/>
              <a:gd name="connsiteX5" fmla="*/ 960215 w 960216"/>
              <a:gd name="connsiteY5" fmla="*/ 827772 h 827773"/>
              <a:gd name="connsiteX6" fmla="*/ 754455 w 960216"/>
              <a:gd name="connsiteY6" fmla="*/ 473013 h 82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216" h="827773">
                <a:moveTo>
                  <a:pt x="960216" y="827773"/>
                </a:moveTo>
                <a:lnTo>
                  <a:pt x="0" y="827773"/>
                </a:lnTo>
                <a:lnTo>
                  <a:pt x="480108" y="0"/>
                </a:lnTo>
                <a:lnTo>
                  <a:pt x="720162" y="413886"/>
                </a:lnTo>
                <a:lnTo>
                  <a:pt x="480108" y="827772"/>
                </a:lnTo>
                <a:lnTo>
                  <a:pt x="960215" y="827772"/>
                </a:lnTo>
                <a:lnTo>
                  <a:pt x="754455" y="47301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DD348E2-DACB-45AE-95A5-E0B0608EC5AA}"/>
              </a:ext>
            </a:extLst>
          </p:cNvPr>
          <p:cNvSpPr/>
          <p:nvPr/>
        </p:nvSpPr>
        <p:spPr>
          <a:xfrm rot="10800000" flipV="1">
            <a:off x="7776379" y="3705129"/>
            <a:ext cx="4415621" cy="414032"/>
          </a:xfrm>
          <a:custGeom>
            <a:avLst/>
            <a:gdLst>
              <a:gd name="connsiteX0" fmla="*/ 2255136 w 4415621"/>
              <a:gd name="connsiteY0" fmla="*/ 0 h 414032"/>
              <a:gd name="connsiteX1" fmla="*/ 0 w 4415621"/>
              <a:gd name="connsiteY1" fmla="*/ 0 h 414032"/>
              <a:gd name="connsiteX2" fmla="*/ 0 w 4415621"/>
              <a:gd name="connsiteY2" fmla="*/ 414031 h 414032"/>
              <a:gd name="connsiteX3" fmla="*/ 1294916 w 4415621"/>
              <a:gd name="connsiteY3" fmla="*/ 414031 h 414032"/>
              <a:gd name="connsiteX4" fmla="*/ 1294917 w 4415621"/>
              <a:gd name="connsiteY4" fmla="*/ 414032 h 414032"/>
              <a:gd name="connsiteX5" fmla="*/ 4175567 w 4415621"/>
              <a:gd name="connsiteY5" fmla="*/ 414032 h 414032"/>
              <a:gd name="connsiteX6" fmla="*/ 4415621 w 4415621"/>
              <a:gd name="connsiteY6" fmla="*/ 1 h 414032"/>
              <a:gd name="connsiteX7" fmla="*/ 2255136 w 4415621"/>
              <a:gd name="connsiteY7" fmla="*/ 1 h 41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5621" h="414032">
                <a:moveTo>
                  <a:pt x="2255136" y="0"/>
                </a:moveTo>
                <a:lnTo>
                  <a:pt x="0" y="0"/>
                </a:lnTo>
                <a:lnTo>
                  <a:pt x="0" y="414031"/>
                </a:lnTo>
                <a:lnTo>
                  <a:pt x="1294916" y="414031"/>
                </a:lnTo>
                <a:lnTo>
                  <a:pt x="1294917" y="414032"/>
                </a:lnTo>
                <a:lnTo>
                  <a:pt x="4175567" y="414032"/>
                </a:lnTo>
                <a:lnTo>
                  <a:pt x="4415621" y="1"/>
                </a:lnTo>
                <a:lnTo>
                  <a:pt x="2255136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448E1D2-9985-42AC-B99A-928385BC11FE}"/>
              </a:ext>
            </a:extLst>
          </p:cNvPr>
          <p:cNvSpPr/>
          <p:nvPr/>
        </p:nvSpPr>
        <p:spPr>
          <a:xfrm rot="10800000" flipV="1">
            <a:off x="8256485" y="4532166"/>
            <a:ext cx="3935515" cy="414768"/>
          </a:xfrm>
          <a:custGeom>
            <a:avLst/>
            <a:gdLst>
              <a:gd name="connsiteX0" fmla="*/ 3935515 w 3935515"/>
              <a:gd name="connsiteY0" fmla="*/ 0 h 414768"/>
              <a:gd name="connsiteX1" fmla="*/ 2011201 w 3935515"/>
              <a:gd name="connsiteY1" fmla="*/ 0 h 414768"/>
              <a:gd name="connsiteX2" fmla="*/ 1534974 w 3935515"/>
              <a:gd name="connsiteY2" fmla="*/ 0 h 414768"/>
              <a:gd name="connsiteX3" fmla="*/ 0 w 3935515"/>
              <a:gd name="connsiteY3" fmla="*/ 0 h 414768"/>
              <a:gd name="connsiteX4" fmla="*/ 0 w 3935515"/>
              <a:gd name="connsiteY4" fmla="*/ 414768 h 414768"/>
              <a:gd name="connsiteX5" fmla="*/ 1775028 w 3935515"/>
              <a:gd name="connsiteY5" fmla="*/ 414768 h 414768"/>
              <a:gd name="connsiteX6" fmla="*/ 2011201 w 3935515"/>
              <a:gd name="connsiteY6" fmla="*/ 414768 h 414768"/>
              <a:gd name="connsiteX7" fmla="*/ 3695461 w 3935515"/>
              <a:gd name="connsiteY7" fmla="*/ 414768 h 414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5515" h="414768">
                <a:moveTo>
                  <a:pt x="3935515" y="0"/>
                </a:moveTo>
                <a:lnTo>
                  <a:pt x="2011201" y="0"/>
                </a:lnTo>
                <a:lnTo>
                  <a:pt x="1534974" y="0"/>
                </a:lnTo>
                <a:lnTo>
                  <a:pt x="0" y="0"/>
                </a:lnTo>
                <a:lnTo>
                  <a:pt x="0" y="414768"/>
                </a:lnTo>
                <a:lnTo>
                  <a:pt x="1775028" y="414768"/>
                </a:lnTo>
                <a:lnTo>
                  <a:pt x="2011201" y="414768"/>
                </a:lnTo>
                <a:lnTo>
                  <a:pt x="3695461" y="41476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115FDE87-01CD-41A7-A0E4-54C93A6E0EAB}"/>
              </a:ext>
            </a:extLst>
          </p:cNvPr>
          <p:cNvSpPr/>
          <p:nvPr/>
        </p:nvSpPr>
        <p:spPr>
          <a:xfrm rot="10800000" flipV="1">
            <a:off x="8739493" y="5360819"/>
            <a:ext cx="3452506" cy="413886"/>
          </a:xfrm>
          <a:custGeom>
            <a:avLst/>
            <a:gdLst>
              <a:gd name="connsiteX0" fmla="*/ 3452506 w 3452506"/>
              <a:gd name="connsiteY0" fmla="*/ 0 h 413886"/>
              <a:gd name="connsiteX1" fmla="*/ 2596053 w 3452506"/>
              <a:gd name="connsiteY1" fmla="*/ 0 h 413886"/>
              <a:gd name="connsiteX2" fmla="*/ 2012181 w 3452506"/>
              <a:gd name="connsiteY2" fmla="*/ 0 h 413886"/>
              <a:gd name="connsiteX3" fmla="*/ 0 w 3452506"/>
              <a:gd name="connsiteY3" fmla="*/ 0 h 413886"/>
              <a:gd name="connsiteX4" fmla="*/ 0 w 3452506"/>
              <a:gd name="connsiteY4" fmla="*/ 413886 h 413886"/>
              <a:gd name="connsiteX5" fmla="*/ 2252235 w 3452506"/>
              <a:gd name="connsiteY5" fmla="*/ 413886 h 413886"/>
              <a:gd name="connsiteX6" fmla="*/ 2596053 w 3452506"/>
              <a:gd name="connsiteY6" fmla="*/ 413886 h 413886"/>
              <a:gd name="connsiteX7" fmla="*/ 3212452 w 3452506"/>
              <a:gd name="connsiteY7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506" h="413886">
                <a:moveTo>
                  <a:pt x="3452506" y="0"/>
                </a:moveTo>
                <a:lnTo>
                  <a:pt x="2596053" y="0"/>
                </a:lnTo>
                <a:lnTo>
                  <a:pt x="2012181" y="0"/>
                </a:lnTo>
                <a:lnTo>
                  <a:pt x="0" y="0"/>
                </a:lnTo>
                <a:lnTo>
                  <a:pt x="0" y="413886"/>
                </a:lnTo>
                <a:lnTo>
                  <a:pt x="2252235" y="413886"/>
                </a:lnTo>
                <a:lnTo>
                  <a:pt x="2596053" y="413886"/>
                </a:lnTo>
                <a:lnTo>
                  <a:pt x="3212452" y="4138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6A6E748-EC0A-4595-8A64-1EE701FD5DAC}"/>
              </a:ext>
            </a:extLst>
          </p:cNvPr>
          <p:cNvSpPr txBox="1"/>
          <p:nvPr/>
        </p:nvSpPr>
        <p:spPr>
          <a:xfrm>
            <a:off x="201732" y="4503185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3E15B54-D55E-4AA6-9639-7F846AA218CE}"/>
              </a:ext>
            </a:extLst>
          </p:cNvPr>
          <p:cNvSpPr txBox="1"/>
          <p:nvPr/>
        </p:nvSpPr>
        <p:spPr>
          <a:xfrm>
            <a:off x="681840" y="3669440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3FA4479-1600-4D12-9D84-E46D824AAAE1}"/>
              </a:ext>
            </a:extLst>
          </p:cNvPr>
          <p:cNvSpPr txBox="1"/>
          <p:nvPr/>
        </p:nvSpPr>
        <p:spPr>
          <a:xfrm>
            <a:off x="1161948" y="2835695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6D77C94-712A-472B-B56B-9779D765808D}"/>
              </a:ext>
            </a:extLst>
          </p:cNvPr>
          <p:cNvSpPr txBox="1"/>
          <p:nvPr/>
        </p:nvSpPr>
        <p:spPr>
          <a:xfrm>
            <a:off x="1642053" y="2001950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254FD3F-3B41-437A-9852-1443B8CFF451}"/>
              </a:ext>
            </a:extLst>
          </p:cNvPr>
          <p:cNvSpPr/>
          <p:nvPr/>
        </p:nvSpPr>
        <p:spPr>
          <a:xfrm rot="10800000" flipV="1">
            <a:off x="6816163" y="2046720"/>
            <a:ext cx="5375836" cy="418322"/>
          </a:xfrm>
          <a:custGeom>
            <a:avLst/>
            <a:gdLst>
              <a:gd name="connsiteX0" fmla="*/ 5375836 w 5375836"/>
              <a:gd name="connsiteY0" fmla="*/ 0 h 418322"/>
              <a:gd name="connsiteX1" fmla="*/ 1820036 w 5375836"/>
              <a:gd name="connsiteY1" fmla="*/ 0 h 418322"/>
              <a:gd name="connsiteX2" fmla="*/ 1820036 w 5375836"/>
              <a:gd name="connsiteY2" fmla="*/ 1 h 418322"/>
              <a:gd name="connsiteX3" fmla="*/ 0 w 5375836"/>
              <a:gd name="connsiteY3" fmla="*/ 1 h 418322"/>
              <a:gd name="connsiteX4" fmla="*/ 0 w 5375836"/>
              <a:gd name="connsiteY4" fmla="*/ 418322 h 418322"/>
              <a:gd name="connsiteX5" fmla="*/ 2170770 w 5375836"/>
              <a:gd name="connsiteY5" fmla="*/ 418322 h 418322"/>
              <a:gd name="connsiteX6" fmla="*/ 2170770 w 5375836"/>
              <a:gd name="connsiteY6" fmla="*/ 418321 h 418322"/>
              <a:gd name="connsiteX7" fmla="*/ 5135783 w 5375836"/>
              <a:gd name="connsiteY7" fmla="*/ 418321 h 418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75836" h="418322">
                <a:moveTo>
                  <a:pt x="5375836" y="0"/>
                </a:moveTo>
                <a:lnTo>
                  <a:pt x="1820036" y="0"/>
                </a:lnTo>
                <a:lnTo>
                  <a:pt x="1820036" y="1"/>
                </a:lnTo>
                <a:lnTo>
                  <a:pt x="0" y="1"/>
                </a:lnTo>
                <a:lnTo>
                  <a:pt x="0" y="418322"/>
                </a:lnTo>
                <a:lnTo>
                  <a:pt x="2170770" y="418322"/>
                </a:lnTo>
                <a:lnTo>
                  <a:pt x="2170770" y="418321"/>
                </a:lnTo>
                <a:lnTo>
                  <a:pt x="5135783" y="41832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71CAD7A-5B1D-4911-B2FB-400916439016}"/>
              </a:ext>
            </a:extLst>
          </p:cNvPr>
          <p:cNvSpPr/>
          <p:nvPr/>
        </p:nvSpPr>
        <p:spPr>
          <a:xfrm rot="10800000" flipV="1">
            <a:off x="7296271" y="2877358"/>
            <a:ext cx="4895729" cy="414031"/>
          </a:xfrm>
          <a:custGeom>
            <a:avLst/>
            <a:gdLst>
              <a:gd name="connsiteX0" fmla="*/ 4895729 w 4895729"/>
              <a:gd name="connsiteY0" fmla="*/ 0 h 414031"/>
              <a:gd name="connsiteX1" fmla="*/ 856454 w 4895729"/>
              <a:gd name="connsiteY1" fmla="*/ 0 h 414031"/>
              <a:gd name="connsiteX2" fmla="*/ 856454 w 4895729"/>
              <a:gd name="connsiteY2" fmla="*/ 1 h 414031"/>
              <a:gd name="connsiteX3" fmla="*/ 0 w 4895729"/>
              <a:gd name="connsiteY3" fmla="*/ 1 h 414031"/>
              <a:gd name="connsiteX4" fmla="*/ 0 w 4895729"/>
              <a:gd name="connsiteY4" fmla="*/ 414031 h 414031"/>
              <a:gd name="connsiteX5" fmla="*/ 1572061 w 4895729"/>
              <a:gd name="connsiteY5" fmla="*/ 414031 h 414031"/>
              <a:gd name="connsiteX6" fmla="*/ 1572061 w 4895729"/>
              <a:gd name="connsiteY6" fmla="*/ 414030 h 414031"/>
              <a:gd name="connsiteX7" fmla="*/ 4655675 w 4895729"/>
              <a:gd name="connsiteY7" fmla="*/ 414030 h 41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95729" h="414031">
                <a:moveTo>
                  <a:pt x="4895729" y="0"/>
                </a:moveTo>
                <a:lnTo>
                  <a:pt x="856454" y="0"/>
                </a:lnTo>
                <a:lnTo>
                  <a:pt x="856454" y="1"/>
                </a:lnTo>
                <a:lnTo>
                  <a:pt x="0" y="1"/>
                </a:lnTo>
                <a:lnTo>
                  <a:pt x="0" y="414031"/>
                </a:lnTo>
                <a:lnTo>
                  <a:pt x="1572061" y="414031"/>
                </a:lnTo>
                <a:lnTo>
                  <a:pt x="1572061" y="414030"/>
                </a:lnTo>
                <a:lnTo>
                  <a:pt x="4655675" y="41403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6D3FB5A-4954-4EA9-914A-954967364C7F}"/>
              </a:ext>
            </a:extLst>
          </p:cNvPr>
          <p:cNvSpPr txBox="1"/>
          <p:nvPr/>
        </p:nvSpPr>
        <p:spPr>
          <a:xfrm>
            <a:off x="7672618" y="2857910"/>
            <a:ext cx="418956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0907AE3-BB14-4EE1-B19F-AD668AF167FB}"/>
              </a:ext>
            </a:extLst>
          </p:cNvPr>
          <p:cNvSpPr txBox="1"/>
          <p:nvPr/>
        </p:nvSpPr>
        <p:spPr>
          <a:xfrm>
            <a:off x="8152726" y="3684250"/>
            <a:ext cx="370946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2A2585F-878D-4FF4-8A8B-35A13E4754F9}"/>
              </a:ext>
            </a:extLst>
          </p:cNvPr>
          <p:cNvSpPr txBox="1"/>
          <p:nvPr/>
        </p:nvSpPr>
        <p:spPr>
          <a:xfrm>
            <a:off x="8632834" y="4510590"/>
            <a:ext cx="322935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8DD6A64-E9E7-43AB-8B59-F02D9F05EE02}"/>
              </a:ext>
            </a:extLst>
          </p:cNvPr>
          <p:cNvSpPr txBox="1"/>
          <p:nvPr/>
        </p:nvSpPr>
        <p:spPr>
          <a:xfrm>
            <a:off x="9096519" y="5336929"/>
            <a:ext cx="276566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4B65126-CDBC-403C-AE1A-9E2E7BAD0F85}"/>
              </a:ext>
            </a:extLst>
          </p:cNvPr>
          <p:cNvSpPr txBox="1"/>
          <p:nvPr/>
        </p:nvSpPr>
        <p:spPr>
          <a:xfrm>
            <a:off x="7184739" y="2031570"/>
            <a:ext cx="46774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EA62A2A-CCB3-4D9A-A450-C7BE238B0364}"/>
              </a:ext>
            </a:extLst>
          </p:cNvPr>
          <p:cNvSpPr/>
          <p:nvPr/>
        </p:nvSpPr>
        <p:spPr>
          <a:xfrm rot="21382590">
            <a:off x="5618219" y="2209797"/>
            <a:ext cx="1190307" cy="304025"/>
          </a:xfrm>
          <a:custGeom>
            <a:avLst/>
            <a:gdLst>
              <a:gd name="connsiteX0" fmla="*/ 607538 w 1190307"/>
              <a:gd name="connsiteY0" fmla="*/ 0 h 304025"/>
              <a:gd name="connsiteX1" fmla="*/ 1190307 w 1190307"/>
              <a:gd name="connsiteY1" fmla="*/ 291712 h 304025"/>
              <a:gd name="connsiteX2" fmla="*/ 1165354 w 1190307"/>
              <a:gd name="connsiteY2" fmla="*/ 304025 h 304025"/>
              <a:gd name="connsiteX3" fmla="*/ 0 w 1190307"/>
              <a:gd name="connsiteY3" fmla="*/ 304025 h 304025"/>
              <a:gd name="connsiteX4" fmla="*/ 178983 w 1190307"/>
              <a:gd name="connsiteY4" fmla="*/ 208407 h 304025"/>
              <a:gd name="connsiteX5" fmla="*/ 457923 w 1190307"/>
              <a:gd name="connsiteY5" fmla="*/ 68755 h 304025"/>
              <a:gd name="connsiteX0" fmla="*/ 607538 w 1190307"/>
              <a:gd name="connsiteY0" fmla="*/ 0 h 304025"/>
              <a:gd name="connsiteX1" fmla="*/ 1190307 w 1190307"/>
              <a:gd name="connsiteY1" fmla="*/ 291712 h 304025"/>
              <a:gd name="connsiteX2" fmla="*/ 0 w 1190307"/>
              <a:gd name="connsiteY2" fmla="*/ 304025 h 304025"/>
              <a:gd name="connsiteX3" fmla="*/ 178983 w 1190307"/>
              <a:gd name="connsiteY3" fmla="*/ 208407 h 304025"/>
              <a:gd name="connsiteX4" fmla="*/ 457923 w 1190307"/>
              <a:gd name="connsiteY4" fmla="*/ 68755 h 304025"/>
              <a:gd name="connsiteX5" fmla="*/ 607538 w 1190307"/>
              <a:gd name="connsiteY5" fmla="*/ 0 h 30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0307" h="304025">
                <a:moveTo>
                  <a:pt x="607538" y="0"/>
                </a:moveTo>
                <a:lnTo>
                  <a:pt x="1190307" y="291712"/>
                </a:lnTo>
                <a:lnTo>
                  <a:pt x="0" y="304025"/>
                </a:lnTo>
                <a:lnTo>
                  <a:pt x="178983" y="208407"/>
                </a:lnTo>
                <a:cubicBezTo>
                  <a:pt x="272705" y="159794"/>
                  <a:pt x="367275" y="112289"/>
                  <a:pt x="457923" y="68755"/>
                </a:cubicBezTo>
                <a:lnTo>
                  <a:pt x="607538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48E5928-90C1-4B09-B898-04D18ABB362C}"/>
              </a:ext>
            </a:extLst>
          </p:cNvPr>
          <p:cNvSpPr/>
          <p:nvPr/>
        </p:nvSpPr>
        <p:spPr>
          <a:xfrm rot="21382590">
            <a:off x="5481982" y="3033371"/>
            <a:ext cx="1806466" cy="326038"/>
          </a:xfrm>
          <a:custGeom>
            <a:avLst/>
            <a:gdLst>
              <a:gd name="connsiteX0" fmla="*/ 1183503 w 1806466"/>
              <a:gd name="connsiteY0" fmla="*/ 0 h 326038"/>
              <a:gd name="connsiteX1" fmla="*/ 1806466 w 1806466"/>
              <a:gd name="connsiteY1" fmla="*/ 315406 h 326038"/>
              <a:gd name="connsiteX2" fmla="*/ 1767872 w 1806466"/>
              <a:gd name="connsiteY2" fmla="*/ 326038 h 326038"/>
              <a:gd name="connsiteX3" fmla="*/ 0 w 1806466"/>
              <a:gd name="connsiteY3" fmla="*/ 326038 h 326038"/>
              <a:gd name="connsiteX0" fmla="*/ 1183503 w 1806466"/>
              <a:gd name="connsiteY0" fmla="*/ 0 h 326038"/>
              <a:gd name="connsiteX1" fmla="*/ 1806466 w 1806466"/>
              <a:gd name="connsiteY1" fmla="*/ 315406 h 326038"/>
              <a:gd name="connsiteX2" fmla="*/ 0 w 1806466"/>
              <a:gd name="connsiteY2" fmla="*/ 326038 h 326038"/>
              <a:gd name="connsiteX3" fmla="*/ 1183503 w 1806466"/>
              <a:gd name="connsiteY3" fmla="*/ 0 h 32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466" h="326038">
                <a:moveTo>
                  <a:pt x="1183503" y="0"/>
                </a:moveTo>
                <a:lnTo>
                  <a:pt x="1806466" y="315406"/>
                </a:lnTo>
                <a:lnTo>
                  <a:pt x="0" y="326038"/>
                </a:lnTo>
                <a:lnTo>
                  <a:pt x="1183503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4B8B0D6-7FF9-4E84-9B86-12E1259F1670}"/>
              </a:ext>
            </a:extLst>
          </p:cNvPr>
          <p:cNvSpPr/>
          <p:nvPr/>
        </p:nvSpPr>
        <p:spPr>
          <a:xfrm rot="21382590">
            <a:off x="5069274" y="3856990"/>
            <a:ext cx="2699435" cy="367472"/>
          </a:xfrm>
          <a:custGeom>
            <a:avLst/>
            <a:gdLst>
              <a:gd name="connsiteX0" fmla="*/ 2039601 w 2699435"/>
              <a:gd name="connsiteY0" fmla="*/ 0 h 367472"/>
              <a:gd name="connsiteX1" fmla="*/ 2699435 w 2699435"/>
              <a:gd name="connsiteY1" fmla="*/ 347800 h 367472"/>
              <a:gd name="connsiteX2" fmla="*/ 2590246 w 2699435"/>
              <a:gd name="connsiteY2" fmla="*/ 367472 h 367472"/>
              <a:gd name="connsiteX3" fmla="*/ 0 w 2699435"/>
              <a:gd name="connsiteY3" fmla="*/ 367472 h 367472"/>
              <a:gd name="connsiteX0" fmla="*/ 2039601 w 2699435"/>
              <a:gd name="connsiteY0" fmla="*/ 0 h 367472"/>
              <a:gd name="connsiteX1" fmla="*/ 2699435 w 2699435"/>
              <a:gd name="connsiteY1" fmla="*/ 347800 h 367472"/>
              <a:gd name="connsiteX2" fmla="*/ 0 w 2699435"/>
              <a:gd name="connsiteY2" fmla="*/ 367472 h 367472"/>
              <a:gd name="connsiteX3" fmla="*/ 2039601 w 2699435"/>
              <a:gd name="connsiteY3" fmla="*/ 0 h 36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435" h="367472">
                <a:moveTo>
                  <a:pt x="2039601" y="0"/>
                </a:moveTo>
                <a:lnTo>
                  <a:pt x="2699435" y="347800"/>
                </a:lnTo>
                <a:lnTo>
                  <a:pt x="0" y="367472"/>
                </a:lnTo>
                <a:lnTo>
                  <a:pt x="2039601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9F3973B8-CBAE-4EB4-B3B4-A5BA9C6BD648}"/>
              </a:ext>
            </a:extLst>
          </p:cNvPr>
          <p:cNvSpPr/>
          <p:nvPr/>
        </p:nvSpPr>
        <p:spPr>
          <a:xfrm rot="21382590">
            <a:off x="4521861" y="4695431"/>
            <a:ext cx="3727209" cy="386627"/>
          </a:xfrm>
          <a:custGeom>
            <a:avLst/>
            <a:gdLst>
              <a:gd name="connsiteX0" fmla="*/ 3051345 w 3727209"/>
              <a:gd name="connsiteY0" fmla="*/ 0 h 386627"/>
              <a:gd name="connsiteX1" fmla="*/ 3727209 w 3727209"/>
              <a:gd name="connsiteY1" fmla="*/ 369635 h 386627"/>
              <a:gd name="connsiteX2" fmla="*/ 3593105 w 3727209"/>
              <a:gd name="connsiteY2" fmla="*/ 386627 h 386627"/>
              <a:gd name="connsiteX3" fmla="*/ 0 w 3727209"/>
              <a:gd name="connsiteY3" fmla="*/ 386627 h 386627"/>
              <a:gd name="connsiteX0" fmla="*/ 3051345 w 3727209"/>
              <a:gd name="connsiteY0" fmla="*/ 0 h 386627"/>
              <a:gd name="connsiteX1" fmla="*/ 3727209 w 3727209"/>
              <a:gd name="connsiteY1" fmla="*/ 369635 h 386627"/>
              <a:gd name="connsiteX2" fmla="*/ 0 w 3727209"/>
              <a:gd name="connsiteY2" fmla="*/ 386627 h 386627"/>
              <a:gd name="connsiteX3" fmla="*/ 3051345 w 3727209"/>
              <a:gd name="connsiteY3" fmla="*/ 0 h 38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7209" h="386627">
                <a:moveTo>
                  <a:pt x="3051345" y="0"/>
                </a:moveTo>
                <a:lnTo>
                  <a:pt x="3727209" y="369635"/>
                </a:lnTo>
                <a:lnTo>
                  <a:pt x="0" y="386627"/>
                </a:lnTo>
                <a:lnTo>
                  <a:pt x="305134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2538DD9-9C32-4588-909C-4C21B40C8972}"/>
              </a:ext>
            </a:extLst>
          </p:cNvPr>
          <p:cNvSpPr/>
          <p:nvPr/>
        </p:nvSpPr>
        <p:spPr>
          <a:xfrm rot="10800000">
            <a:off x="3455406" y="5360819"/>
            <a:ext cx="5281189" cy="413885"/>
          </a:xfrm>
          <a:custGeom>
            <a:avLst/>
            <a:gdLst>
              <a:gd name="connsiteX0" fmla="*/ 0 w 5281189"/>
              <a:gd name="connsiteY0" fmla="*/ 0 h 413885"/>
              <a:gd name="connsiteX1" fmla="*/ 5281189 w 5281189"/>
              <a:gd name="connsiteY1" fmla="*/ 0 h 413885"/>
              <a:gd name="connsiteX2" fmla="*/ 5041136 w 5281189"/>
              <a:gd name="connsiteY2" fmla="*/ 413885 h 413885"/>
              <a:gd name="connsiteX3" fmla="*/ 240054 w 5281189"/>
              <a:gd name="connsiteY3" fmla="*/ 413885 h 4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413885">
                <a:moveTo>
                  <a:pt x="0" y="0"/>
                </a:moveTo>
                <a:lnTo>
                  <a:pt x="5281189" y="0"/>
                </a:lnTo>
                <a:lnTo>
                  <a:pt x="5041136" y="413885"/>
                </a:lnTo>
                <a:lnTo>
                  <a:pt x="240054" y="4138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887ECD2-8F5E-444F-826F-26A6DCC8E605}"/>
              </a:ext>
            </a:extLst>
          </p:cNvPr>
          <p:cNvSpPr txBox="1"/>
          <p:nvPr/>
        </p:nvSpPr>
        <p:spPr>
          <a:xfrm>
            <a:off x="5848176" y="5336931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6E784C9-3E7C-4694-BEE8-5988AF73DE4F}"/>
              </a:ext>
            </a:extLst>
          </p:cNvPr>
          <p:cNvSpPr/>
          <p:nvPr/>
        </p:nvSpPr>
        <p:spPr>
          <a:xfrm rot="10800000">
            <a:off x="3935514" y="4533047"/>
            <a:ext cx="4320973" cy="413886"/>
          </a:xfrm>
          <a:custGeom>
            <a:avLst/>
            <a:gdLst>
              <a:gd name="connsiteX0" fmla="*/ 0 w 4320973"/>
              <a:gd name="connsiteY0" fmla="*/ 0 h 413886"/>
              <a:gd name="connsiteX1" fmla="*/ 4320973 w 4320973"/>
              <a:gd name="connsiteY1" fmla="*/ 0 h 413886"/>
              <a:gd name="connsiteX2" fmla="*/ 4080919 w 4320973"/>
              <a:gd name="connsiteY2" fmla="*/ 413886 h 413886"/>
              <a:gd name="connsiteX3" fmla="*/ 240054 w 4320973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0973" h="413886">
                <a:moveTo>
                  <a:pt x="0" y="0"/>
                </a:moveTo>
                <a:lnTo>
                  <a:pt x="4320973" y="0"/>
                </a:lnTo>
                <a:lnTo>
                  <a:pt x="4080919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90CDA4-E85D-4965-A819-B05ACE73FB58}"/>
              </a:ext>
            </a:extLst>
          </p:cNvPr>
          <p:cNvSpPr txBox="1"/>
          <p:nvPr/>
        </p:nvSpPr>
        <p:spPr>
          <a:xfrm>
            <a:off x="5848176" y="450915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3101D2F-A513-44AE-A920-75E5D39E0723}"/>
              </a:ext>
            </a:extLst>
          </p:cNvPr>
          <p:cNvSpPr/>
          <p:nvPr/>
        </p:nvSpPr>
        <p:spPr>
          <a:xfrm rot="10800000">
            <a:off x="4415621" y="3705275"/>
            <a:ext cx="3360758" cy="413886"/>
          </a:xfrm>
          <a:custGeom>
            <a:avLst/>
            <a:gdLst>
              <a:gd name="connsiteX0" fmla="*/ 0 w 3360758"/>
              <a:gd name="connsiteY0" fmla="*/ 0 h 413886"/>
              <a:gd name="connsiteX1" fmla="*/ 3360758 w 3360758"/>
              <a:gd name="connsiteY1" fmla="*/ 0 h 413886"/>
              <a:gd name="connsiteX2" fmla="*/ 3120704 w 3360758"/>
              <a:gd name="connsiteY2" fmla="*/ 413886 h 413886"/>
              <a:gd name="connsiteX3" fmla="*/ 240054 w 3360758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0758" h="413886">
                <a:moveTo>
                  <a:pt x="0" y="0"/>
                </a:moveTo>
                <a:lnTo>
                  <a:pt x="3360758" y="0"/>
                </a:lnTo>
                <a:lnTo>
                  <a:pt x="3120704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EDF38D-F3D4-4162-BC1D-CD917062B64B}"/>
              </a:ext>
            </a:extLst>
          </p:cNvPr>
          <p:cNvSpPr txBox="1"/>
          <p:nvPr/>
        </p:nvSpPr>
        <p:spPr>
          <a:xfrm>
            <a:off x="5848176" y="368138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440C8C8-F00D-44B3-8446-6C70688349A8}"/>
              </a:ext>
            </a:extLst>
          </p:cNvPr>
          <p:cNvSpPr/>
          <p:nvPr/>
        </p:nvSpPr>
        <p:spPr>
          <a:xfrm rot="10800000">
            <a:off x="4895730" y="2877502"/>
            <a:ext cx="2400541" cy="413886"/>
          </a:xfrm>
          <a:custGeom>
            <a:avLst/>
            <a:gdLst>
              <a:gd name="connsiteX0" fmla="*/ 0 w 2400541"/>
              <a:gd name="connsiteY0" fmla="*/ 0 h 413886"/>
              <a:gd name="connsiteX1" fmla="*/ 2400541 w 2400541"/>
              <a:gd name="connsiteY1" fmla="*/ 0 h 413886"/>
              <a:gd name="connsiteX2" fmla="*/ 2160487 w 2400541"/>
              <a:gd name="connsiteY2" fmla="*/ 413886 h 413886"/>
              <a:gd name="connsiteX3" fmla="*/ 240054 w 2400541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541" h="413886">
                <a:moveTo>
                  <a:pt x="0" y="0"/>
                </a:moveTo>
                <a:lnTo>
                  <a:pt x="2400541" y="0"/>
                </a:lnTo>
                <a:lnTo>
                  <a:pt x="2160487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7FA2288-04CF-4E78-ACCA-151973C48506}"/>
              </a:ext>
            </a:extLst>
          </p:cNvPr>
          <p:cNvSpPr txBox="1"/>
          <p:nvPr/>
        </p:nvSpPr>
        <p:spPr>
          <a:xfrm>
            <a:off x="5848176" y="285286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4D8B634-4B3E-4608-A436-1201A39C0862}"/>
              </a:ext>
            </a:extLst>
          </p:cNvPr>
          <p:cNvSpPr/>
          <p:nvPr/>
        </p:nvSpPr>
        <p:spPr>
          <a:xfrm rot="10800000">
            <a:off x="5375838" y="2049729"/>
            <a:ext cx="1440325" cy="413886"/>
          </a:xfrm>
          <a:custGeom>
            <a:avLst/>
            <a:gdLst>
              <a:gd name="connsiteX0" fmla="*/ 0 w 1440325"/>
              <a:gd name="connsiteY0" fmla="*/ 0 h 413886"/>
              <a:gd name="connsiteX1" fmla="*/ 1440325 w 1440325"/>
              <a:gd name="connsiteY1" fmla="*/ 0 h 413886"/>
              <a:gd name="connsiteX2" fmla="*/ 1200271 w 1440325"/>
              <a:gd name="connsiteY2" fmla="*/ 413886 h 413886"/>
              <a:gd name="connsiteX3" fmla="*/ 240054 w 1440325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325" h="413886">
                <a:moveTo>
                  <a:pt x="0" y="0"/>
                </a:moveTo>
                <a:lnTo>
                  <a:pt x="1440325" y="0"/>
                </a:lnTo>
                <a:lnTo>
                  <a:pt x="1200271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DFC9A8C-544B-4464-9F6A-F770F4887829}"/>
              </a:ext>
            </a:extLst>
          </p:cNvPr>
          <p:cNvSpPr txBox="1"/>
          <p:nvPr/>
        </p:nvSpPr>
        <p:spPr>
          <a:xfrm>
            <a:off x="5848176" y="2025095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49715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5-Level Folded Banner Pyramid – Slide 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5336929"/>
            <a:ext cx="290353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C87033C-CA39-4EBD-AE7E-471077E53623}"/>
              </a:ext>
            </a:extLst>
          </p:cNvPr>
          <p:cNvSpPr/>
          <p:nvPr/>
        </p:nvSpPr>
        <p:spPr>
          <a:xfrm rot="10800000">
            <a:off x="4655676" y="3015984"/>
            <a:ext cx="2640596" cy="980874"/>
          </a:xfrm>
          <a:custGeom>
            <a:avLst/>
            <a:gdLst>
              <a:gd name="connsiteX0" fmla="*/ 2045866 w 2680270"/>
              <a:gd name="connsiteY0" fmla="*/ 0 h 980874"/>
              <a:gd name="connsiteX1" fmla="*/ 2680270 w 2680270"/>
              <a:gd name="connsiteY1" fmla="*/ 223180 h 980874"/>
              <a:gd name="connsiteX2" fmla="*/ 2640596 w 2680270"/>
              <a:gd name="connsiteY2" fmla="*/ 291583 h 980874"/>
              <a:gd name="connsiteX3" fmla="*/ 641651 w 2680270"/>
              <a:gd name="connsiteY3" fmla="*/ 980874 h 980874"/>
              <a:gd name="connsiteX4" fmla="*/ 36197 w 2680270"/>
              <a:gd name="connsiteY4" fmla="*/ 767878 h 980874"/>
              <a:gd name="connsiteX5" fmla="*/ 0 w 2680270"/>
              <a:gd name="connsiteY5" fmla="*/ 70547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36197 w 2640596"/>
              <a:gd name="connsiteY3" fmla="*/ 767878 h 980874"/>
              <a:gd name="connsiteX4" fmla="*/ 0 w 2640596"/>
              <a:gd name="connsiteY4" fmla="*/ 705470 h 980874"/>
              <a:gd name="connsiteX5" fmla="*/ 2045866 w 2640596"/>
              <a:gd name="connsiteY5" fmla="*/ 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0 w 2640596"/>
              <a:gd name="connsiteY3" fmla="*/ 705470 h 980874"/>
              <a:gd name="connsiteX4" fmla="*/ 2045866 w 2640596"/>
              <a:gd name="connsiteY4" fmla="*/ 0 h 98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596" h="980874">
                <a:moveTo>
                  <a:pt x="2045866" y="0"/>
                </a:moveTo>
                <a:lnTo>
                  <a:pt x="2640596" y="291583"/>
                </a:lnTo>
                <a:lnTo>
                  <a:pt x="641651" y="980874"/>
                </a:lnTo>
                <a:lnTo>
                  <a:pt x="0" y="705470"/>
                </a:lnTo>
                <a:lnTo>
                  <a:pt x="2045866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D72B368-4A1B-4F87-B964-0B71C17A443C}"/>
              </a:ext>
            </a:extLst>
          </p:cNvPr>
          <p:cNvSpPr/>
          <p:nvPr/>
        </p:nvSpPr>
        <p:spPr>
          <a:xfrm rot="10800000">
            <a:off x="4175568" y="3813757"/>
            <a:ext cx="3600811" cy="1027381"/>
          </a:xfrm>
          <a:custGeom>
            <a:avLst/>
            <a:gdLst>
              <a:gd name="connsiteX0" fmla="*/ 2931233 w 3635753"/>
              <a:gd name="connsiteY0" fmla="*/ 0 h 1027381"/>
              <a:gd name="connsiteX1" fmla="*/ 3635753 w 3635753"/>
              <a:gd name="connsiteY1" fmla="*/ 247847 h 1027381"/>
              <a:gd name="connsiteX2" fmla="*/ 3600811 w 3635753"/>
              <a:gd name="connsiteY2" fmla="*/ 308092 h 1027381"/>
              <a:gd name="connsiteX3" fmla="*/ 680496 w 3635753"/>
              <a:gd name="connsiteY3" fmla="*/ 1027381 h 1027381"/>
              <a:gd name="connsiteX4" fmla="*/ 48098 w 3635753"/>
              <a:gd name="connsiteY4" fmla="*/ 804906 h 1027381"/>
              <a:gd name="connsiteX5" fmla="*/ 0 w 3635753"/>
              <a:gd name="connsiteY5" fmla="*/ 721978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48098 w 3600811"/>
              <a:gd name="connsiteY3" fmla="*/ 804906 h 1027381"/>
              <a:gd name="connsiteX4" fmla="*/ 0 w 3600811"/>
              <a:gd name="connsiteY4" fmla="*/ 721978 h 1027381"/>
              <a:gd name="connsiteX5" fmla="*/ 2931233 w 3600811"/>
              <a:gd name="connsiteY5" fmla="*/ 0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0 w 3600811"/>
              <a:gd name="connsiteY3" fmla="*/ 721978 h 1027381"/>
              <a:gd name="connsiteX4" fmla="*/ 2931233 w 3600811"/>
              <a:gd name="connsiteY4" fmla="*/ 0 h 10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811" h="1027381">
                <a:moveTo>
                  <a:pt x="2931233" y="0"/>
                </a:moveTo>
                <a:lnTo>
                  <a:pt x="3600811" y="308092"/>
                </a:lnTo>
                <a:lnTo>
                  <a:pt x="680496" y="1027381"/>
                </a:lnTo>
                <a:lnTo>
                  <a:pt x="0" y="721978"/>
                </a:lnTo>
                <a:lnTo>
                  <a:pt x="2931233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DC9D530-059C-4B9B-9899-1DD90C33AD9B}"/>
              </a:ext>
            </a:extLst>
          </p:cNvPr>
          <p:cNvSpPr/>
          <p:nvPr/>
        </p:nvSpPr>
        <p:spPr>
          <a:xfrm rot="10800000">
            <a:off x="3695461" y="4620752"/>
            <a:ext cx="4561027" cy="1065366"/>
          </a:xfrm>
          <a:custGeom>
            <a:avLst/>
            <a:gdLst>
              <a:gd name="connsiteX0" fmla="*/ 3858554 w 4598684"/>
              <a:gd name="connsiteY0" fmla="*/ 0 h 1065366"/>
              <a:gd name="connsiteX1" fmla="*/ 4598684 w 4598684"/>
              <a:gd name="connsiteY1" fmla="*/ 260375 h 1065366"/>
              <a:gd name="connsiteX2" fmla="*/ 4561027 w 4598684"/>
              <a:gd name="connsiteY2" fmla="*/ 325300 h 1065366"/>
              <a:gd name="connsiteX3" fmla="*/ 697874 w 4598684"/>
              <a:gd name="connsiteY3" fmla="*/ 1065366 h 1065366"/>
              <a:gd name="connsiteX4" fmla="*/ 58784 w 4598684"/>
              <a:gd name="connsiteY4" fmla="*/ 840537 h 1065366"/>
              <a:gd name="connsiteX5" fmla="*/ 0 w 4598684"/>
              <a:gd name="connsiteY5" fmla="*/ 739185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58784 w 4561027"/>
              <a:gd name="connsiteY3" fmla="*/ 840537 h 1065366"/>
              <a:gd name="connsiteX4" fmla="*/ 0 w 4561027"/>
              <a:gd name="connsiteY4" fmla="*/ 739185 h 1065366"/>
              <a:gd name="connsiteX5" fmla="*/ 3858554 w 4561027"/>
              <a:gd name="connsiteY5" fmla="*/ 0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0 w 4561027"/>
              <a:gd name="connsiteY3" fmla="*/ 739185 h 1065366"/>
              <a:gd name="connsiteX4" fmla="*/ 3858554 w 4561027"/>
              <a:gd name="connsiteY4" fmla="*/ 0 h 106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1027" h="1065366">
                <a:moveTo>
                  <a:pt x="3858554" y="0"/>
                </a:moveTo>
                <a:lnTo>
                  <a:pt x="4561027" y="325300"/>
                </a:lnTo>
                <a:lnTo>
                  <a:pt x="697874" y="1065366"/>
                </a:lnTo>
                <a:lnTo>
                  <a:pt x="0" y="739185"/>
                </a:lnTo>
                <a:lnTo>
                  <a:pt x="385855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F48E772-19B9-40DE-9DAD-D66AE9E89863}"/>
              </a:ext>
            </a:extLst>
          </p:cNvPr>
          <p:cNvSpPr/>
          <p:nvPr/>
        </p:nvSpPr>
        <p:spPr>
          <a:xfrm rot="8911421">
            <a:off x="5145592" y="2387884"/>
            <a:ext cx="1649231" cy="546509"/>
          </a:xfrm>
          <a:custGeom>
            <a:avLst/>
            <a:gdLst>
              <a:gd name="connsiteX0" fmla="*/ 1354656 w 1720285"/>
              <a:gd name="connsiteY0" fmla="*/ 37556 h 546509"/>
              <a:gd name="connsiteX1" fmla="*/ 1720285 w 1720285"/>
              <a:gd name="connsiteY1" fmla="*/ 486789 h 546509"/>
              <a:gd name="connsiteX2" fmla="*/ 1650723 w 1720285"/>
              <a:gd name="connsiteY2" fmla="*/ 524417 h 546509"/>
              <a:gd name="connsiteX3" fmla="*/ 544864 w 1720285"/>
              <a:gd name="connsiteY3" fmla="*/ 539299 h 546509"/>
              <a:gd name="connsiteX4" fmla="*/ 380459 w 1720285"/>
              <a:gd name="connsiteY4" fmla="*/ 530188 h 546509"/>
              <a:gd name="connsiteX5" fmla="*/ 0 w 1720285"/>
              <a:gd name="connsiteY5" fmla="*/ 62734 h 546509"/>
              <a:gd name="connsiteX6" fmla="*/ 1492 w 1720285"/>
              <a:gd name="connsiteY6" fmla="*/ 0 h 546509"/>
              <a:gd name="connsiteX0" fmla="*/ 1354656 w 1650723"/>
              <a:gd name="connsiteY0" fmla="*/ 37556 h 546509"/>
              <a:gd name="connsiteX1" fmla="*/ 1650723 w 1650723"/>
              <a:gd name="connsiteY1" fmla="*/ 524417 h 546509"/>
              <a:gd name="connsiteX2" fmla="*/ 544864 w 1650723"/>
              <a:gd name="connsiteY2" fmla="*/ 539299 h 546509"/>
              <a:gd name="connsiteX3" fmla="*/ 380459 w 1650723"/>
              <a:gd name="connsiteY3" fmla="*/ 530188 h 546509"/>
              <a:gd name="connsiteX4" fmla="*/ 0 w 1650723"/>
              <a:gd name="connsiteY4" fmla="*/ 62734 h 546509"/>
              <a:gd name="connsiteX5" fmla="*/ 1492 w 1650723"/>
              <a:gd name="connsiteY5" fmla="*/ 0 h 546509"/>
              <a:gd name="connsiteX6" fmla="*/ 1354656 w 1650723"/>
              <a:gd name="connsiteY6" fmla="*/ 37556 h 546509"/>
              <a:gd name="connsiteX0" fmla="*/ 1353164 w 1649231"/>
              <a:gd name="connsiteY0" fmla="*/ 37556 h 546509"/>
              <a:gd name="connsiteX1" fmla="*/ 1649231 w 1649231"/>
              <a:gd name="connsiteY1" fmla="*/ 524417 h 546509"/>
              <a:gd name="connsiteX2" fmla="*/ 543372 w 1649231"/>
              <a:gd name="connsiteY2" fmla="*/ 539299 h 546509"/>
              <a:gd name="connsiteX3" fmla="*/ 378967 w 1649231"/>
              <a:gd name="connsiteY3" fmla="*/ 530188 h 546509"/>
              <a:gd name="connsiteX4" fmla="*/ 0 w 1649231"/>
              <a:gd name="connsiteY4" fmla="*/ 0 h 546509"/>
              <a:gd name="connsiteX5" fmla="*/ 1353164 w 1649231"/>
              <a:gd name="connsiteY5" fmla="*/ 37556 h 54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9231" h="546509">
                <a:moveTo>
                  <a:pt x="1353164" y="37556"/>
                </a:moveTo>
                <a:lnTo>
                  <a:pt x="1649231" y="524417"/>
                </a:lnTo>
                <a:cubicBezTo>
                  <a:pt x="1432414" y="543329"/>
                  <a:pt x="945315" y="554739"/>
                  <a:pt x="543372" y="539299"/>
                </a:cubicBezTo>
                <a:lnTo>
                  <a:pt x="378967" y="530188"/>
                </a:lnTo>
                <a:lnTo>
                  <a:pt x="0" y="0"/>
                </a:lnTo>
                <a:lnTo>
                  <a:pt x="1353164" y="3755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CDBB039-DD44-4F84-8D3C-52974A68D07E}"/>
              </a:ext>
            </a:extLst>
          </p:cNvPr>
          <p:cNvSpPr/>
          <p:nvPr/>
        </p:nvSpPr>
        <p:spPr>
          <a:xfrm>
            <a:off x="5615894" y="1221956"/>
            <a:ext cx="960216" cy="827773"/>
          </a:xfrm>
          <a:custGeom>
            <a:avLst/>
            <a:gdLst>
              <a:gd name="connsiteX0" fmla="*/ 960216 w 960216"/>
              <a:gd name="connsiteY0" fmla="*/ 827773 h 827773"/>
              <a:gd name="connsiteX1" fmla="*/ 0 w 960216"/>
              <a:gd name="connsiteY1" fmla="*/ 827773 h 827773"/>
              <a:gd name="connsiteX2" fmla="*/ 480108 w 960216"/>
              <a:gd name="connsiteY2" fmla="*/ 0 h 827773"/>
              <a:gd name="connsiteX3" fmla="*/ 720162 w 960216"/>
              <a:gd name="connsiteY3" fmla="*/ 413886 h 827773"/>
              <a:gd name="connsiteX4" fmla="*/ 480108 w 960216"/>
              <a:gd name="connsiteY4" fmla="*/ 827772 h 827773"/>
              <a:gd name="connsiteX5" fmla="*/ 960215 w 960216"/>
              <a:gd name="connsiteY5" fmla="*/ 827772 h 827773"/>
              <a:gd name="connsiteX6" fmla="*/ 754455 w 960216"/>
              <a:gd name="connsiteY6" fmla="*/ 473013 h 82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216" h="827773">
                <a:moveTo>
                  <a:pt x="960216" y="827773"/>
                </a:moveTo>
                <a:lnTo>
                  <a:pt x="0" y="827773"/>
                </a:lnTo>
                <a:lnTo>
                  <a:pt x="480108" y="0"/>
                </a:lnTo>
                <a:lnTo>
                  <a:pt x="720162" y="413886"/>
                </a:lnTo>
                <a:lnTo>
                  <a:pt x="480108" y="827772"/>
                </a:lnTo>
                <a:lnTo>
                  <a:pt x="960215" y="827772"/>
                </a:lnTo>
                <a:lnTo>
                  <a:pt x="754455" y="47301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DD348E2-DACB-45AE-95A5-E0B0608EC5AA}"/>
              </a:ext>
            </a:extLst>
          </p:cNvPr>
          <p:cNvSpPr/>
          <p:nvPr/>
        </p:nvSpPr>
        <p:spPr>
          <a:xfrm rot="10800000" flipV="1">
            <a:off x="7776379" y="3705129"/>
            <a:ext cx="4415621" cy="414032"/>
          </a:xfrm>
          <a:custGeom>
            <a:avLst/>
            <a:gdLst>
              <a:gd name="connsiteX0" fmla="*/ 2255136 w 4415621"/>
              <a:gd name="connsiteY0" fmla="*/ 0 h 414032"/>
              <a:gd name="connsiteX1" fmla="*/ 0 w 4415621"/>
              <a:gd name="connsiteY1" fmla="*/ 0 h 414032"/>
              <a:gd name="connsiteX2" fmla="*/ 0 w 4415621"/>
              <a:gd name="connsiteY2" fmla="*/ 414031 h 414032"/>
              <a:gd name="connsiteX3" fmla="*/ 1294916 w 4415621"/>
              <a:gd name="connsiteY3" fmla="*/ 414031 h 414032"/>
              <a:gd name="connsiteX4" fmla="*/ 1294917 w 4415621"/>
              <a:gd name="connsiteY4" fmla="*/ 414032 h 414032"/>
              <a:gd name="connsiteX5" fmla="*/ 4175567 w 4415621"/>
              <a:gd name="connsiteY5" fmla="*/ 414032 h 414032"/>
              <a:gd name="connsiteX6" fmla="*/ 4415621 w 4415621"/>
              <a:gd name="connsiteY6" fmla="*/ 1 h 414032"/>
              <a:gd name="connsiteX7" fmla="*/ 2255136 w 4415621"/>
              <a:gd name="connsiteY7" fmla="*/ 1 h 41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5621" h="414032">
                <a:moveTo>
                  <a:pt x="2255136" y="0"/>
                </a:moveTo>
                <a:lnTo>
                  <a:pt x="0" y="0"/>
                </a:lnTo>
                <a:lnTo>
                  <a:pt x="0" y="414031"/>
                </a:lnTo>
                <a:lnTo>
                  <a:pt x="1294916" y="414031"/>
                </a:lnTo>
                <a:lnTo>
                  <a:pt x="1294917" y="414032"/>
                </a:lnTo>
                <a:lnTo>
                  <a:pt x="4175567" y="414032"/>
                </a:lnTo>
                <a:lnTo>
                  <a:pt x="4415621" y="1"/>
                </a:lnTo>
                <a:lnTo>
                  <a:pt x="2255136" y="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448E1D2-9985-42AC-B99A-928385BC11FE}"/>
              </a:ext>
            </a:extLst>
          </p:cNvPr>
          <p:cNvSpPr/>
          <p:nvPr/>
        </p:nvSpPr>
        <p:spPr>
          <a:xfrm rot="10800000" flipV="1">
            <a:off x="8256485" y="4532166"/>
            <a:ext cx="3935515" cy="414768"/>
          </a:xfrm>
          <a:custGeom>
            <a:avLst/>
            <a:gdLst>
              <a:gd name="connsiteX0" fmla="*/ 3935515 w 3935515"/>
              <a:gd name="connsiteY0" fmla="*/ 0 h 414768"/>
              <a:gd name="connsiteX1" fmla="*/ 2011201 w 3935515"/>
              <a:gd name="connsiteY1" fmla="*/ 0 h 414768"/>
              <a:gd name="connsiteX2" fmla="*/ 1534974 w 3935515"/>
              <a:gd name="connsiteY2" fmla="*/ 0 h 414768"/>
              <a:gd name="connsiteX3" fmla="*/ 0 w 3935515"/>
              <a:gd name="connsiteY3" fmla="*/ 0 h 414768"/>
              <a:gd name="connsiteX4" fmla="*/ 0 w 3935515"/>
              <a:gd name="connsiteY4" fmla="*/ 414768 h 414768"/>
              <a:gd name="connsiteX5" fmla="*/ 1775028 w 3935515"/>
              <a:gd name="connsiteY5" fmla="*/ 414768 h 414768"/>
              <a:gd name="connsiteX6" fmla="*/ 2011201 w 3935515"/>
              <a:gd name="connsiteY6" fmla="*/ 414768 h 414768"/>
              <a:gd name="connsiteX7" fmla="*/ 3695461 w 3935515"/>
              <a:gd name="connsiteY7" fmla="*/ 414768 h 414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5515" h="414768">
                <a:moveTo>
                  <a:pt x="3935515" y="0"/>
                </a:moveTo>
                <a:lnTo>
                  <a:pt x="2011201" y="0"/>
                </a:lnTo>
                <a:lnTo>
                  <a:pt x="1534974" y="0"/>
                </a:lnTo>
                <a:lnTo>
                  <a:pt x="0" y="0"/>
                </a:lnTo>
                <a:lnTo>
                  <a:pt x="0" y="414768"/>
                </a:lnTo>
                <a:lnTo>
                  <a:pt x="1775028" y="414768"/>
                </a:lnTo>
                <a:lnTo>
                  <a:pt x="2011201" y="414768"/>
                </a:lnTo>
                <a:lnTo>
                  <a:pt x="3695461" y="41476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115FDE87-01CD-41A7-A0E4-54C93A6E0EAB}"/>
              </a:ext>
            </a:extLst>
          </p:cNvPr>
          <p:cNvSpPr/>
          <p:nvPr/>
        </p:nvSpPr>
        <p:spPr>
          <a:xfrm rot="10800000" flipV="1">
            <a:off x="8739493" y="5360819"/>
            <a:ext cx="3452506" cy="413886"/>
          </a:xfrm>
          <a:custGeom>
            <a:avLst/>
            <a:gdLst>
              <a:gd name="connsiteX0" fmla="*/ 3452506 w 3452506"/>
              <a:gd name="connsiteY0" fmla="*/ 0 h 413886"/>
              <a:gd name="connsiteX1" fmla="*/ 2596053 w 3452506"/>
              <a:gd name="connsiteY1" fmla="*/ 0 h 413886"/>
              <a:gd name="connsiteX2" fmla="*/ 2012181 w 3452506"/>
              <a:gd name="connsiteY2" fmla="*/ 0 h 413886"/>
              <a:gd name="connsiteX3" fmla="*/ 0 w 3452506"/>
              <a:gd name="connsiteY3" fmla="*/ 0 h 413886"/>
              <a:gd name="connsiteX4" fmla="*/ 0 w 3452506"/>
              <a:gd name="connsiteY4" fmla="*/ 413886 h 413886"/>
              <a:gd name="connsiteX5" fmla="*/ 2252235 w 3452506"/>
              <a:gd name="connsiteY5" fmla="*/ 413886 h 413886"/>
              <a:gd name="connsiteX6" fmla="*/ 2596053 w 3452506"/>
              <a:gd name="connsiteY6" fmla="*/ 413886 h 413886"/>
              <a:gd name="connsiteX7" fmla="*/ 3212452 w 3452506"/>
              <a:gd name="connsiteY7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506" h="413886">
                <a:moveTo>
                  <a:pt x="3452506" y="0"/>
                </a:moveTo>
                <a:lnTo>
                  <a:pt x="2596053" y="0"/>
                </a:lnTo>
                <a:lnTo>
                  <a:pt x="2012181" y="0"/>
                </a:lnTo>
                <a:lnTo>
                  <a:pt x="0" y="0"/>
                </a:lnTo>
                <a:lnTo>
                  <a:pt x="0" y="413886"/>
                </a:lnTo>
                <a:lnTo>
                  <a:pt x="2252235" y="413886"/>
                </a:lnTo>
                <a:lnTo>
                  <a:pt x="2596053" y="413886"/>
                </a:lnTo>
                <a:lnTo>
                  <a:pt x="3212452" y="413886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6A6E748-EC0A-4595-8A64-1EE701FD5DAC}"/>
              </a:ext>
            </a:extLst>
          </p:cNvPr>
          <p:cNvSpPr txBox="1"/>
          <p:nvPr/>
        </p:nvSpPr>
        <p:spPr>
          <a:xfrm>
            <a:off x="201732" y="4503185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3E15B54-D55E-4AA6-9639-7F846AA218CE}"/>
              </a:ext>
            </a:extLst>
          </p:cNvPr>
          <p:cNvSpPr txBox="1"/>
          <p:nvPr/>
        </p:nvSpPr>
        <p:spPr>
          <a:xfrm>
            <a:off x="681840" y="3669440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3FA4479-1600-4D12-9D84-E46D824AAAE1}"/>
              </a:ext>
            </a:extLst>
          </p:cNvPr>
          <p:cNvSpPr txBox="1"/>
          <p:nvPr/>
        </p:nvSpPr>
        <p:spPr>
          <a:xfrm>
            <a:off x="1161948" y="2835695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6D77C94-712A-472B-B56B-9779D765808D}"/>
              </a:ext>
            </a:extLst>
          </p:cNvPr>
          <p:cNvSpPr txBox="1"/>
          <p:nvPr/>
        </p:nvSpPr>
        <p:spPr>
          <a:xfrm>
            <a:off x="1642053" y="2001950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254FD3F-3B41-437A-9852-1443B8CFF451}"/>
              </a:ext>
            </a:extLst>
          </p:cNvPr>
          <p:cNvSpPr/>
          <p:nvPr/>
        </p:nvSpPr>
        <p:spPr>
          <a:xfrm rot="10800000" flipV="1">
            <a:off x="6816163" y="2046720"/>
            <a:ext cx="5375836" cy="418322"/>
          </a:xfrm>
          <a:custGeom>
            <a:avLst/>
            <a:gdLst>
              <a:gd name="connsiteX0" fmla="*/ 5375836 w 5375836"/>
              <a:gd name="connsiteY0" fmla="*/ 0 h 418322"/>
              <a:gd name="connsiteX1" fmla="*/ 1820036 w 5375836"/>
              <a:gd name="connsiteY1" fmla="*/ 0 h 418322"/>
              <a:gd name="connsiteX2" fmla="*/ 1820036 w 5375836"/>
              <a:gd name="connsiteY2" fmla="*/ 1 h 418322"/>
              <a:gd name="connsiteX3" fmla="*/ 0 w 5375836"/>
              <a:gd name="connsiteY3" fmla="*/ 1 h 418322"/>
              <a:gd name="connsiteX4" fmla="*/ 0 w 5375836"/>
              <a:gd name="connsiteY4" fmla="*/ 418322 h 418322"/>
              <a:gd name="connsiteX5" fmla="*/ 2170770 w 5375836"/>
              <a:gd name="connsiteY5" fmla="*/ 418322 h 418322"/>
              <a:gd name="connsiteX6" fmla="*/ 2170770 w 5375836"/>
              <a:gd name="connsiteY6" fmla="*/ 418321 h 418322"/>
              <a:gd name="connsiteX7" fmla="*/ 5135783 w 5375836"/>
              <a:gd name="connsiteY7" fmla="*/ 418321 h 418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75836" h="418322">
                <a:moveTo>
                  <a:pt x="5375836" y="0"/>
                </a:moveTo>
                <a:lnTo>
                  <a:pt x="1820036" y="0"/>
                </a:lnTo>
                <a:lnTo>
                  <a:pt x="1820036" y="1"/>
                </a:lnTo>
                <a:lnTo>
                  <a:pt x="0" y="1"/>
                </a:lnTo>
                <a:lnTo>
                  <a:pt x="0" y="418322"/>
                </a:lnTo>
                <a:lnTo>
                  <a:pt x="2170770" y="418322"/>
                </a:lnTo>
                <a:lnTo>
                  <a:pt x="2170770" y="418321"/>
                </a:lnTo>
                <a:lnTo>
                  <a:pt x="5135783" y="41832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71CAD7A-5B1D-4911-B2FB-400916439016}"/>
              </a:ext>
            </a:extLst>
          </p:cNvPr>
          <p:cNvSpPr/>
          <p:nvPr/>
        </p:nvSpPr>
        <p:spPr>
          <a:xfrm rot="10800000" flipV="1">
            <a:off x="7296271" y="2877358"/>
            <a:ext cx="4895729" cy="414031"/>
          </a:xfrm>
          <a:custGeom>
            <a:avLst/>
            <a:gdLst>
              <a:gd name="connsiteX0" fmla="*/ 4895729 w 4895729"/>
              <a:gd name="connsiteY0" fmla="*/ 0 h 414031"/>
              <a:gd name="connsiteX1" fmla="*/ 856454 w 4895729"/>
              <a:gd name="connsiteY1" fmla="*/ 0 h 414031"/>
              <a:gd name="connsiteX2" fmla="*/ 856454 w 4895729"/>
              <a:gd name="connsiteY2" fmla="*/ 1 h 414031"/>
              <a:gd name="connsiteX3" fmla="*/ 0 w 4895729"/>
              <a:gd name="connsiteY3" fmla="*/ 1 h 414031"/>
              <a:gd name="connsiteX4" fmla="*/ 0 w 4895729"/>
              <a:gd name="connsiteY4" fmla="*/ 414031 h 414031"/>
              <a:gd name="connsiteX5" fmla="*/ 1572061 w 4895729"/>
              <a:gd name="connsiteY5" fmla="*/ 414031 h 414031"/>
              <a:gd name="connsiteX6" fmla="*/ 1572061 w 4895729"/>
              <a:gd name="connsiteY6" fmla="*/ 414030 h 414031"/>
              <a:gd name="connsiteX7" fmla="*/ 4655675 w 4895729"/>
              <a:gd name="connsiteY7" fmla="*/ 414030 h 41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95729" h="414031">
                <a:moveTo>
                  <a:pt x="4895729" y="0"/>
                </a:moveTo>
                <a:lnTo>
                  <a:pt x="856454" y="0"/>
                </a:lnTo>
                <a:lnTo>
                  <a:pt x="856454" y="1"/>
                </a:lnTo>
                <a:lnTo>
                  <a:pt x="0" y="1"/>
                </a:lnTo>
                <a:lnTo>
                  <a:pt x="0" y="414031"/>
                </a:lnTo>
                <a:lnTo>
                  <a:pt x="1572061" y="414031"/>
                </a:lnTo>
                <a:lnTo>
                  <a:pt x="1572061" y="414030"/>
                </a:lnTo>
                <a:lnTo>
                  <a:pt x="4655675" y="41403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6D3FB5A-4954-4EA9-914A-954967364C7F}"/>
              </a:ext>
            </a:extLst>
          </p:cNvPr>
          <p:cNvSpPr txBox="1"/>
          <p:nvPr/>
        </p:nvSpPr>
        <p:spPr>
          <a:xfrm>
            <a:off x="7672618" y="2857910"/>
            <a:ext cx="418956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0907AE3-BB14-4EE1-B19F-AD668AF167FB}"/>
              </a:ext>
            </a:extLst>
          </p:cNvPr>
          <p:cNvSpPr txBox="1"/>
          <p:nvPr/>
        </p:nvSpPr>
        <p:spPr>
          <a:xfrm>
            <a:off x="8152726" y="3684250"/>
            <a:ext cx="370946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2A2585F-878D-4FF4-8A8B-35A13E4754F9}"/>
              </a:ext>
            </a:extLst>
          </p:cNvPr>
          <p:cNvSpPr txBox="1"/>
          <p:nvPr/>
        </p:nvSpPr>
        <p:spPr>
          <a:xfrm>
            <a:off x="8632834" y="4510590"/>
            <a:ext cx="322935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8DD6A64-E9E7-43AB-8B59-F02D9F05EE02}"/>
              </a:ext>
            </a:extLst>
          </p:cNvPr>
          <p:cNvSpPr txBox="1"/>
          <p:nvPr/>
        </p:nvSpPr>
        <p:spPr>
          <a:xfrm>
            <a:off x="9096519" y="5336929"/>
            <a:ext cx="276566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4B65126-CDBC-403C-AE1A-9E2E7BAD0F85}"/>
              </a:ext>
            </a:extLst>
          </p:cNvPr>
          <p:cNvSpPr txBox="1"/>
          <p:nvPr/>
        </p:nvSpPr>
        <p:spPr>
          <a:xfrm>
            <a:off x="7184739" y="2031570"/>
            <a:ext cx="46774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EA62A2A-CCB3-4D9A-A450-C7BE238B0364}"/>
              </a:ext>
            </a:extLst>
          </p:cNvPr>
          <p:cNvSpPr/>
          <p:nvPr/>
        </p:nvSpPr>
        <p:spPr>
          <a:xfrm rot="21382590">
            <a:off x="5618219" y="2209797"/>
            <a:ext cx="1190307" cy="304025"/>
          </a:xfrm>
          <a:custGeom>
            <a:avLst/>
            <a:gdLst>
              <a:gd name="connsiteX0" fmla="*/ 607538 w 1190307"/>
              <a:gd name="connsiteY0" fmla="*/ 0 h 304025"/>
              <a:gd name="connsiteX1" fmla="*/ 1190307 w 1190307"/>
              <a:gd name="connsiteY1" fmla="*/ 291712 h 304025"/>
              <a:gd name="connsiteX2" fmla="*/ 1165354 w 1190307"/>
              <a:gd name="connsiteY2" fmla="*/ 304025 h 304025"/>
              <a:gd name="connsiteX3" fmla="*/ 0 w 1190307"/>
              <a:gd name="connsiteY3" fmla="*/ 304025 h 304025"/>
              <a:gd name="connsiteX4" fmla="*/ 178983 w 1190307"/>
              <a:gd name="connsiteY4" fmla="*/ 208407 h 304025"/>
              <a:gd name="connsiteX5" fmla="*/ 457923 w 1190307"/>
              <a:gd name="connsiteY5" fmla="*/ 68755 h 304025"/>
              <a:gd name="connsiteX0" fmla="*/ 607538 w 1190307"/>
              <a:gd name="connsiteY0" fmla="*/ 0 h 304025"/>
              <a:gd name="connsiteX1" fmla="*/ 1190307 w 1190307"/>
              <a:gd name="connsiteY1" fmla="*/ 291712 h 304025"/>
              <a:gd name="connsiteX2" fmla="*/ 0 w 1190307"/>
              <a:gd name="connsiteY2" fmla="*/ 304025 h 304025"/>
              <a:gd name="connsiteX3" fmla="*/ 178983 w 1190307"/>
              <a:gd name="connsiteY3" fmla="*/ 208407 h 304025"/>
              <a:gd name="connsiteX4" fmla="*/ 457923 w 1190307"/>
              <a:gd name="connsiteY4" fmla="*/ 68755 h 304025"/>
              <a:gd name="connsiteX5" fmla="*/ 607538 w 1190307"/>
              <a:gd name="connsiteY5" fmla="*/ 0 h 30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0307" h="304025">
                <a:moveTo>
                  <a:pt x="607538" y="0"/>
                </a:moveTo>
                <a:lnTo>
                  <a:pt x="1190307" y="291712"/>
                </a:lnTo>
                <a:lnTo>
                  <a:pt x="0" y="304025"/>
                </a:lnTo>
                <a:lnTo>
                  <a:pt x="178983" y="208407"/>
                </a:lnTo>
                <a:cubicBezTo>
                  <a:pt x="272705" y="159794"/>
                  <a:pt x="367275" y="112289"/>
                  <a:pt x="457923" y="68755"/>
                </a:cubicBezTo>
                <a:lnTo>
                  <a:pt x="607538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48E5928-90C1-4B09-B898-04D18ABB362C}"/>
              </a:ext>
            </a:extLst>
          </p:cNvPr>
          <p:cNvSpPr/>
          <p:nvPr/>
        </p:nvSpPr>
        <p:spPr>
          <a:xfrm rot="21382590">
            <a:off x="5481982" y="3033371"/>
            <a:ext cx="1806466" cy="326038"/>
          </a:xfrm>
          <a:custGeom>
            <a:avLst/>
            <a:gdLst>
              <a:gd name="connsiteX0" fmla="*/ 1183503 w 1806466"/>
              <a:gd name="connsiteY0" fmla="*/ 0 h 326038"/>
              <a:gd name="connsiteX1" fmla="*/ 1806466 w 1806466"/>
              <a:gd name="connsiteY1" fmla="*/ 315406 h 326038"/>
              <a:gd name="connsiteX2" fmla="*/ 1767872 w 1806466"/>
              <a:gd name="connsiteY2" fmla="*/ 326038 h 326038"/>
              <a:gd name="connsiteX3" fmla="*/ 0 w 1806466"/>
              <a:gd name="connsiteY3" fmla="*/ 326038 h 326038"/>
              <a:gd name="connsiteX0" fmla="*/ 1183503 w 1806466"/>
              <a:gd name="connsiteY0" fmla="*/ 0 h 326038"/>
              <a:gd name="connsiteX1" fmla="*/ 1806466 w 1806466"/>
              <a:gd name="connsiteY1" fmla="*/ 315406 h 326038"/>
              <a:gd name="connsiteX2" fmla="*/ 0 w 1806466"/>
              <a:gd name="connsiteY2" fmla="*/ 326038 h 326038"/>
              <a:gd name="connsiteX3" fmla="*/ 1183503 w 1806466"/>
              <a:gd name="connsiteY3" fmla="*/ 0 h 32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466" h="326038">
                <a:moveTo>
                  <a:pt x="1183503" y="0"/>
                </a:moveTo>
                <a:lnTo>
                  <a:pt x="1806466" y="315406"/>
                </a:lnTo>
                <a:lnTo>
                  <a:pt x="0" y="326038"/>
                </a:lnTo>
                <a:lnTo>
                  <a:pt x="1183503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4B8B0D6-7FF9-4E84-9B86-12E1259F1670}"/>
              </a:ext>
            </a:extLst>
          </p:cNvPr>
          <p:cNvSpPr/>
          <p:nvPr/>
        </p:nvSpPr>
        <p:spPr>
          <a:xfrm rot="21382590">
            <a:off x="5069274" y="3856990"/>
            <a:ext cx="2699435" cy="367472"/>
          </a:xfrm>
          <a:custGeom>
            <a:avLst/>
            <a:gdLst>
              <a:gd name="connsiteX0" fmla="*/ 2039601 w 2699435"/>
              <a:gd name="connsiteY0" fmla="*/ 0 h 367472"/>
              <a:gd name="connsiteX1" fmla="*/ 2699435 w 2699435"/>
              <a:gd name="connsiteY1" fmla="*/ 347800 h 367472"/>
              <a:gd name="connsiteX2" fmla="*/ 2590246 w 2699435"/>
              <a:gd name="connsiteY2" fmla="*/ 367472 h 367472"/>
              <a:gd name="connsiteX3" fmla="*/ 0 w 2699435"/>
              <a:gd name="connsiteY3" fmla="*/ 367472 h 367472"/>
              <a:gd name="connsiteX0" fmla="*/ 2039601 w 2699435"/>
              <a:gd name="connsiteY0" fmla="*/ 0 h 367472"/>
              <a:gd name="connsiteX1" fmla="*/ 2699435 w 2699435"/>
              <a:gd name="connsiteY1" fmla="*/ 347800 h 367472"/>
              <a:gd name="connsiteX2" fmla="*/ 0 w 2699435"/>
              <a:gd name="connsiteY2" fmla="*/ 367472 h 367472"/>
              <a:gd name="connsiteX3" fmla="*/ 2039601 w 2699435"/>
              <a:gd name="connsiteY3" fmla="*/ 0 h 36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435" h="367472">
                <a:moveTo>
                  <a:pt x="2039601" y="0"/>
                </a:moveTo>
                <a:lnTo>
                  <a:pt x="2699435" y="347800"/>
                </a:lnTo>
                <a:lnTo>
                  <a:pt x="0" y="367472"/>
                </a:lnTo>
                <a:lnTo>
                  <a:pt x="2039601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9F3973B8-CBAE-4EB4-B3B4-A5BA9C6BD648}"/>
              </a:ext>
            </a:extLst>
          </p:cNvPr>
          <p:cNvSpPr/>
          <p:nvPr/>
        </p:nvSpPr>
        <p:spPr>
          <a:xfrm rot="21382590">
            <a:off x="4521861" y="4695431"/>
            <a:ext cx="3727209" cy="386627"/>
          </a:xfrm>
          <a:custGeom>
            <a:avLst/>
            <a:gdLst>
              <a:gd name="connsiteX0" fmla="*/ 3051345 w 3727209"/>
              <a:gd name="connsiteY0" fmla="*/ 0 h 386627"/>
              <a:gd name="connsiteX1" fmla="*/ 3727209 w 3727209"/>
              <a:gd name="connsiteY1" fmla="*/ 369635 h 386627"/>
              <a:gd name="connsiteX2" fmla="*/ 3593105 w 3727209"/>
              <a:gd name="connsiteY2" fmla="*/ 386627 h 386627"/>
              <a:gd name="connsiteX3" fmla="*/ 0 w 3727209"/>
              <a:gd name="connsiteY3" fmla="*/ 386627 h 386627"/>
              <a:gd name="connsiteX0" fmla="*/ 3051345 w 3727209"/>
              <a:gd name="connsiteY0" fmla="*/ 0 h 386627"/>
              <a:gd name="connsiteX1" fmla="*/ 3727209 w 3727209"/>
              <a:gd name="connsiteY1" fmla="*/ 369635 h 386627"/>
              <a:gd name="connsiteX2" fmla="*/ 0 w 3727209"/>
              <a:gd name="connsiteY2" fmla="*/ 386627 h 386627"/>
              <a:gd name="connsiteX3" fmla="*/ 3051345 w 3727209"/>
              <a:gd name="connsiteY3" fmla="*/ 0 h 38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7209" h="386627">
                <a:moveTo>
                  <a:pt x="3051345" y="0"/>
                </a:moveTo>
                <a:lnTo>
                  <a:pt x="3727209" y="369635"/>
                </a:lnTo>
                <a:lnTo>
                  <a:pt x="0" y="386627"/>
                </a:lnTo>
                <a:lnTo>
                  <a:pt x="3051345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2538DD9-9C32-4588-909C-4C21B40C8972}"/>
              </a:ext>
            </a:extLst>
          </p:cNvPr>
          <p:cNvSpPr/>
          <p:nvPr/>
        </p:nvSpPr>
        <p:spPr>
          <a:xfrm rot="10800000">
            <a:off x="3455406" y="5360819"/>
            <a:ext cx="5281189" cy="413885"/>
          </a:xfrm>
          <a:custGeom>
            <a:avLst/>
            <a:gdLst>
              <a:gd name="connsiteX0" fmla="*/ 0 w 5281189"/>
              <a:gd name="connsiteY0" fmla="*/ 0 h 413885"/>
              <a:gd name="connsiteX1" fmla="*/ 5281189 w 5281189"/>
              <a:gd name="connsiteY1" fmla="*/ 0 h 413885"/>
              <a:gd name="connsiteX2" fmla="*/ 5041136 w 5281189"/>
              <a:gd name="connsiteY2" fmla="*/ 413885 h 413885"/>
              <a:gd name="connsiteX3" fmla="*/ 240054 w 5281189"/>
              <a:gd name="connsiteY3" fmla="*/ 413885 h 4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413885">
                <a:moveTo>
                  <a:pt x="0" y="0"/>
                </a:moveTo>
                <a:lnTo>
                  <a:pt x="5281189" y="0"/>
                </a:lnTo>
                <a:lnTo>
                  <a:pt x="5041136" y="413885"/>
                </a:lnTo>
                <a:lnTo>
                  <a:pt x="240054" y="4138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887ECD2-8F5E-444F-826F-26A6DCC8E605}"/>
              </a:ext>
            </a:extLst>
          </p:cNvPr>
          <p:cNvSpPr txBox="1"/>
          <p:nvPr/>
        </p:nvSpPr>
        <p:spPr>
          <a:xfrm>
            <a:off x="5848176" y="5336931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6E784C9-3E7C-4694-BEE8-5988AF73DE4F}"/>
              </a:ext>
            </a:extLst>
          </p:cNvPr>
          <p:cNvSpPr/>
          <p:nvPr/>
        </p:nvSpPr>
        <p:spPr>
          <a:xfrm rot="10800000">
            <a:off x="3935514" y="4533047"/>
            <a:ext cx="4320973" cy="413886"/>
          </a:xfrm>
          <a:custGeom>
            <a:avLst/>
            <a:gdLst>
              <a:gd name="connsiteX0" fmla="*/ 0 w 4320973"/>
              <a:gd name="connsiteY0" fmla="*/ 0 h 413886"/>
              <a:gd name="connsiteX1" fmla="*/ 4320973 w 4320973"/>
              <a:gd name="connsiteY1" fmla="*/ 0 h 413886"/>
              <a:gd name="connsiteX2" fmla="*/ 4080919 w 4320973"/>
              <a:gd name="connsiteY2" fmla="*/ 413886 h 413886"/>
              <a:gd name="connsiteX3" fmla="*/ 240054 w 4320973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0973" h="413886">
                <a:moveTo>
                  <a:pt x="0" y="0"/>
                </a:moveTo>
                <a:lnTo>
                  <a:pt x="4320973" y="0"/>
                </a:lnTo>
                <a:lnTo>
                  <a:pt x="4080919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90CDA4-E85D-4965-A819-B05ACE73FB58}"/>
              </a:ext>
            </a:extLst>
          </p:cNvPr>
          <p:cNvSpPr txBox="1"/>
          <p:nvPr/>
        </p:nvSpPr>
        <p:spPr>
          <a:xfrm>
            <a:off x="5848176" y="450915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3101D2F-A513-44AE-A920-75E5D39E0723}"/>
              </a:ext>
            </a:extLst>
          </p:cNvPr>
          <p:cNvSpPr/>
          <p:nvPr/>
        </p:nvSpPr>
        <p:spPr>
          <a:xfrm rot="10800000">
            <a:off x="4415621" y="3705275"/>
            <a:ext cx="3360758" cy="413886"/>
          </a:xfrm>
          <a:custGeom>
            <a:avLst/>
            <a:gdLst>
              <a:gd name="connsiteX0" fmla="*/ 0 w 3360758"/>
              <a:gd name="connsiteY0" fmla="*/ 0 h 413886"/>
              <a:gd name="connsiteX1" fmla="*/ 3360758 w 3360758"/>
              <a:gd name="connsiteY1" fmla="*/ 0 h 413886"/>
              <a:gd name="connsiteX2" fmla="*/ 3120704 w 3360758"/>
              <a:gd name="connsiteY2" fmla="*/ 413886 h 413886"/>
              <a:gd name="connsiteX3" fmla="*/ 240054 w 3360758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0758" h="413886">
                <a:moveTo>
                  <a:pt x="0" y="0"/>
                </a:moveTo>
                <a:lnTo>
                  <a:pt x="3360758" y="0"/>
                </a:lnTo>
                <a:lnTo>
                  <a:pt x="3120704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EDF38D-F3D4-4162-BC1D-CD917062B64B}"/>
              </a:ext>
            </a:extLst>
          </p:cNvPr>
          <p:cNvSpPr txBox="1"/>
          <p:nvPr/>
        </p:nvSpPr>
        <p:spPr>
          <a:xfrm>
            <a:off x="5848176" y="368138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440C8C8-F00D-44B3-8446-6C70688349A8}"/>
              </a:ext>
            </a:extLst>
          </p:cNvPr>
          <p:cNvSpPr/>
          <p:nvPr/>
        </p:nvSpPr>
        <p:spPr>
          <a:xfrm rot="10800000">
            <a:off x="4895730" y="2877502"/>
            <a:ext cx="2400541" cy="413886"/>
          </a:xfrm>
          <a:custGeom>
            <a:avLst/>
            <a:gdLst>
              <a:gd name="connsiteX0" fmla="*/ 0 w 2400541"/>
              <a:gd name="connsiteY0" fmla="*/ 0 h 413886"/>
              <a:gd name="connsiteX1" fmla="*/ 2400541 w 2400541"/>
              <a:gd name="connsiteY1" fmla="*/ 0 h 413886"/>
              <a:gd name="connsiteX2" fmla="*/ 2160487 w 2400541"/>
              <a:gd name="connsiteY2" fmla="*/ 413886 h 413886"/>
              <a:gd name="connsiteX3" fmla="*/ 240054 w 2400541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541" h="413886">
                <a:moveTo>
                  <a:pt x="0" y="0"/>
                </a:moveTo>
                <a:lnTo>
                  <a:pt x="2400541" y="0"/>
                </a:lnTo>
                <a:lnTo>
                  <a:pt x="2160487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7FA2288-04CF-4E78-ACCA-151973C48506}"/>
              </a:ext>
            </a:extLst>
          </p:cNvPr>
          <p:cNvSpPr txBox="1"/>
          <p:nvPr/>
        </p:nvSpPr>
        <p:spPr>
          <a:xfrm>
            <a:off x="5848176" y="285286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4D8B634-4B3E-4608-A436-1201A39C0862}"/>
              </a:ext>
            </a:extLst>
          </p:cNvPr>
          <p:cNvSpPr/>
          <p:nvPr/>
        </p:nvSpPr>
        <p:spPr>
          <a:xfrm rot="10800000">
            <a:off x="5375838" y="2049729"/>
            <a:ext cx="1440325" cy="413886"/>
          </a:xfrm>
          <a:custGeom>
            <a:avLst/>
            <a:gdLst>
              <a:gd name="connsiteX0" fmla="*/ 0 w 1440325"/>
              <a:gd name="connsiteY0" fmla="*/ 0 h 413886"/>
              <a:gd name="connsiteX1" fmla="*/ 1440325 w 1440325"/>
              <a:gd name="connsiteY1" fmla="*/ 0 h 413886"/>
              <a:gd name="connsiteX2" fmla="*/ 1200271 w 1440325"/>
              <a:gd name="connsiteY2" fmla="*/ 413886 h 413886"/>
              <a:gd name="connsiteX3" fmla="*/ 240054 w 1440325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325" h="413886">
                <a:moveTo>
                  <a:pt x="0" y="0"/>
                </a:moveTo>
                <a:lnTo>
                  <a:pt x="1440325" y="0"/>
                </a:lnTo>
                <a:lnTo>
                  <a:pt x="1200271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DFC9A8C-544B-4464-9F6A-F770F4887829}"/>
              </a:ext>
            </a:extLst>
          </p:cNvPr>
          <p:cNvSpPr txBox="1"/>
          <p:nvPr/>
        </p:nvSpPr>
        <p:spPr>
          <a:xfrm>
            <a:off x="5848176" y="2025095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4289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8744</TotalTime>
  <Words>325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5-Level Folded Banner Pyramid – Slide Template</vt:lpstr>
      <vt:lpstr>5-Level Folded Banner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3-Level Folded Banner Pyramid</dc:title>
  <dc:creator>PresentationGO.com</dc:creator>
  <dc:description>© Copyright PresentationGO.com - Do not distribute or sale without written permission.</dc:description>
  <cp:lastModifiedBy>Christophe Barroche</cp:lastModifiedBy>
  <cp:revision>33</cp:revision>
  <dcterms:created xsi:type="dcterms:W3CDTF">2014-11-26T05:14:11Z</dcterms:created>
  <dcterms:modified xsi:type="dcterms:W3CDTF">2022-04-18T20:13:28Z</dcterms:modified>
  <cp:category>Charts &amp; Diagrams</cp:category>
</cp:coreProperties>
</file>