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9" d="100"/>
          <a:sy n="149" d="100"/>
        </p:scale>
        <p:origin x="45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93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5-Level Vertical Connected List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59845CF-B14F-4C42-9A87-1F9A403E52C7}"/>
              </a:ext>
            </a:extLst>
          </p:cNvPr>
          <p:cNvSpPr/>
          <p:nvPr/>
        </p:nvSpPr>
        <p:spPr>
          <a:xfrm>
            <a:off x="4117418" y="1951459"/>
            <a:ext cx="883399" cy="17701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459"/>
                </a:lnTo>
                <a:cubicBezTo>
                  <a:pt x="11771" y="21459"/>
                  <a:pt x="21357" y="16674"/>
                  <a:pt x="21357" y="10800"/>
                </a:cubicBezTo>
                <a:cubicBezTo>
                  <a:pt x="21357" y="4926"/>
                  <a:pt x="11771" y="141"/>
                  <a:pt x="0" y="141"/>
                </a:cubicBezTo>
                <a:lnTo>
                  <a:pt x="0" y="0"/>
                </a:lnTo>
                <a:cubicBezTo>
                  <a:pt x="11933" y="0"/>
                  <a:pt x="21600" y="4845"/>
                  <a:pt x="21600" y="10780"/>
                </a:cubicBezTo>
                <a:cubicBezTo>
                  <a:pt x="21600" y="16715"/>
                  <a:pt x="11933" y="21600"/>
                  <a:pt x="0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A078BC4-B8FB-794E-9DDF-EE508ED5EB72}"/>
              </a:ext>
            </a:extLst>
          </p:cNvPr>
          <p:cNvSpPr/>
          <p:nvPr/>
        </p:nvSpPr>
        <p:spPr>
          <a:xfrm>
            <a:off x="4117418" y="2828241"/>
            <a:ext cx="883399" cy="17701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459"/>
                </a:lnTo>
                <a:cubicBezTo>
                  <a:pt x="11771" y="21459"/>
                  <a:pt x="21357" y="16674"/>
                  <a:pt x="21357" y="10800"/>
                </a:cubicBezTo>
                <a:cubicBezTo>
                  <a:pt x="21357" y="4926"/>
                  <a:pt x="11771" y="141"/>
                  <a:pt x="0" y="141"/>
                </a:cubicBezTo>
                <a:lnTo>
                  <a:pt x="0" y="0"/>
                </a:lnTo>
                <a:cubicBezTo>
                  <a:pt x="11933" y="0"/>
                  <a:pt x="21600" y="4845"/>
                  <a:pt x="21600" y="10780"/>
                </a:cubicBezTo>
                <a:cubicBezTo>
                  <a:pt x="21600" y="16715"/>
                  <a:pt x="11933" y="21600"/>
                  <a:pt x="0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77EE585-B0F3-B64A-8779-4E46CEF7A60F}"/>
              </a:ext>
            </a:extLst>
          </p:cNvPr>
          <p:cNvSpPr/>
          <p:nvPr/>
        </p:nvSpPr>
        <p:spPr>
          <a:xfrm>
            <a:off x="4117418" y="3705022"/>
            <a:ext cx="883399" cy="17701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459"/>
                </a:lnTo>
                <a:cubicBezTo>
                  <a:pt x="11771" y="21459"/>
                  <a:pt x="21357" y="16674"/>
                  <a:pt x="21357" y="10800"/>
                </a:cubicBezTo>
                <a:cubicBezTo>
                  <a:pt x="21357" y="4926"/>
                  <a:pt x="11771" y="141"/>
                  <a:pt x="0" y="141"/>
                </a:cubicBezTo>
                <a:lnTo>
                  <a:pt x="0" y="0"/>
                </a:lnTo>
                <a:cubicBezTo>
                  <a:pt x="11933" y="0"/>
                  <a:pt x="21600" y="4845"/>
                  <a:pt x="21600" y="10780"/>
                </a:cubicBezTo>
                <a:cubicBezTo>
                  <a:pt x="21600" y="16715"/>
                  <a:pt x="11933" y="21600"/>
                  <a:pt x="0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48AA779-D399-9448-8AA7-A6E1D7D058D1}"/>
              </a:ext>
            </a:extLst>
          </p:cNvPr>
          <p:cNvSpPr/>
          <p:nvPr/>
        </p:nvSpPr>
        <p:spPr>
          <a:xfrm>
            <a:off x="4117418" y="1951458"/>
            <a:ext cx="1320141" cy="26435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3" h="21600" extrusionOk="0">
                <a:moveTo>
                  <a:pt x="0" y="21600"/>
                </a:moveTo>
                <a:lnTo>
                  <a:pt x="0" y="21505"/>
                </a:lnTo>
                <a:cubicBezTo>
                  <a:pt x="11814" y="21505"/>
                  <a:pt x="21411" y="16707"/>
                  <a:pt x="21411" y="10800"/>
                </a:cubicBezTo>
                <a:cubicBezTo>
                  <a:pt x="21411" y="4893"/>
                  <a:pt x="11814" y="95"/>
                  <a:pt x="0" y="95"/>
                </a:cubicBezTo>
                <a:lnTo>
                  <a:pt x="0" y="0"/>
                </a:lnTo>
                <a:cubicBezTo>
                  <a:pt x="11895" y="0"/>
                  <a:pt x="21573" y="4839"/>
                  <a:pt x="21573" y="10786"/>
                </a:cubicBezTo>
                <a:cubicBezTo>
                  <a:pt x="21600" y="16747"/>
                  <a:pt x="11895" y="21600"/>
                  <a:pt x="0" y="2160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7C33D89-3C86-2E49-8B99-04EC2B74C33C}"/>
              </a:ext>
            </a:extLst>
          </p:cNvPr>
          <p:cNvSpPr/>
          <p:nvPr/>
        </p:nvSpPr>
        <p:spPr>
          <a:xfrm>
            <a:off x="4117418" y="2828240"/>
            <a:ext cx="1320141" cy="26435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3" h="21600" extrusionOk="0">
                <a:moveTo>
                  <a:pt x="0" y="21600"/>
                </a:moveTo>
                <a:lnTo>
                  <a:pt x="0" y="21505"/>
                </a:lnTo>
                <a:cubicBezTo>
                  <a:pt x="11814" y="21505"/>
                  <a:pt x="21411" y="16707"/>
                  <a:pt x="21411" y="10800"/>
                </a:cubicBezTo>
                <a:cubicBezTo>
                  <a:pt x="21411" y="4893"/>
                  <a:pt x="11814" y="95"/>
                  <a:pt x="0" y="95"/>
                </a:cubicBezTo>
                <a:lnTo>
                  <a:pt x="0" y="0"/>
                </a:lnTo>
                <a:cubicBezTo>
                  <a:pt x="11895" y="0"/>
                  <a:pt x="21573" y="4839"/>
                  <a:pt x="21573" y="10786"/>
                </a:cubicBezTo>
                <a:cubicBezTo>
                  <a:pt x="21600" y="16761"/>
                  <a:pt x="11895" y="21600"/>
                  <a:pt x="0" y="21600"/>
                </a:cubicBez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D248F23-9E8F-7248-A0CF-8430EE388142}"/>
              </a:ext>
            </a:extLst>
          </p:cNvPr>
          <p:cNvSpPr/>
          <p:nvPr/>
        </p:nvSpPr>
        <p:spPr>
          <a:xfrm>
            <a:off x="4117418" y="1951461"/>
            <a:ext cx="445008" cy="8900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319"/>
                </a:lnTo>
                <a:cubicBezTo>
                  <a:pt x="11643" y="21319"/>
                  <a:pt x="21038" y="16581"/>
                  <a:pt x="21038" y="10800"/>
                </a:cubicBezTo>
                <a:cubicBezTo>
                  <a:pt x="21038" y="5019"/>
                  <a:pt x="11563" y="281"/>
                  <a:pt x="0" y="281"/>
                </a:cubicBezTo>
                <a:lnTo>
                  <a:pt x="0" y="0"/>
                </a:lnTo>
                <a:cubicBezTo>
                  <a:pt x="11884" y="0"/>
                  <a:pt x="21600" y="4858"/>
                  <a:pt x="21600" y="10800"/>
                </a:cubicBezTo>
                <a:cubicBezTo>
                  <a:pt x="21600" y="16742"/>
                  <a:pt x="11884" y="21600"/>
                  <a:pt x="0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CD4C454-6F6A-7648-AB0C-6232AEB505B5}"/>
              </a:ext>
            </a:extLst>
          </p:cNvPr>
          <p:cNvSpPr/>
          <p:nvPr/>
        </p:nvSpPr>
        <p:spPr>
          <a:xfrm>
            <a:off x="4117418" y="2828242"/>
            <a:ext cx="445008" cy="8900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319"/>
                </a:lnTo>
                <a:cubicBezTo>
                  <a:pt x="11643" y="21319"/>
                  <a:pt x="21038" y="16581"/>
                  <a:pt x="21038" y="10800"/>
                </a:cubicBezTo>
                <a:cubicBezTo>
                  <a:pt x="21038" y="5019"/>
                  <a:pt x="11563" y="281"/>
                  <a:pt x="0" y="281"/>
                </a:cubicBezTo>
                <a:lnTo>
                  <a:pt x="0" y="0"/>
                </a:lnTo>
                <a:cubicBezTo>
                  <a:pt x="11884" y="0"/>
                  <a:pt x="21600" y="4858"/>
                  <a:pt x="21600" y="10800"/>
                </a:cubicBezTo>
                <a:cubicBezTo>
                  <a:pt x="21600" y="16742"/>
                  <a:pt x="11884" y="21600"/>
                  <a:pt x="0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F8D349B9-1C93-3845-B848-74232E222093}"/>
              </a:ext>
            </a:extLst>
          </p:cNvPr>
          <p:cNvSpPr/>
          <p:nvPr/>
        </p:nvSpPr>
        <p:spPr>
          <a:xfrm>
            <a:off x="4117418" y="3705023"/>
            <a:ext cx="445008" cy="8900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319"/>
                </a:lnTo>
                <a:cubicBezTo>
                  <a:pt x="11643" y="21319"/>
                  <a:pt x="21038" y="16581"/>
                  <a:pt x="21038" y="10800"/>
                </a:cubicBezTo>
                <a:cubicBezTo>
                  <a:pt x="21038" y="5019"/>
                  <a:pt x="11563" y="281"/>
                  <a:pt x="0" y="281"/>
                </a:cubicBezTo>
                <a:lnTo>
                  <a:pt x="0" y="0"/>
                </a:lnTo>
                <a:cubicBezTo>
                  <a:pt x="11884" y="0"/>
                  <a:pt x="21600" y="4858"/>
                  <a:pt x="21600" y="10800"/>
                </a:cubicBezTo>
                <a:cubicBezTo>
                  <a:pt x="21600" y="16742"/>
                  <a:pt x="11884" y="21600"/>
                  <a:pt x="0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3921667F-D187-E546-B1F7-73A61C7BB997}"/>
              </a:ext>
            </a:extLst>
          </p:cNvPr>
          <p:cNvSpPr/>
          <p:nvPr/>
        </p:nvSpPr>
        <p:spPr>
          <a:xfrm>
            <a:off x="4117418" y="4581804"/>
            <a:ext cx="445008" cy="8900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319"/>
                </a:lnTo>
                <a:cubicBezTo>
                  <a:pt x="11643" y="21319"/>
                  <a:pt x="21038" y="16581"/>
                  <a:pt x="21038" y="10800"/>
                </a:cubicBezTo>
                <a:cubicBezTo>
                  <a:pt x="21038" y="5019"/>
                  <a:pt x="11563" y="281"/>
                  <a:pt x="0" y="281"/>
                </a:cubicBezTo>
                <a:lnTo>
                  <a:pt x="0" y="0"/>
                </a:lnTo>
                <a:cubicBezTo>
                  <a:pt x="11884" y="0"/>
                  <a:pt x="21600" y="4858"/>
                  <a:pt x="21600" y="10800"/>
                </a:cubicBezTo>
                <a:cubicBezTo>
                  <a:pt x="21600" y="16742"/>
                  <a:pt x="11884" y="21600"/>
                  <a:pt x="0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 dirty="0"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068E6638-08A5-3545-9EDF-CA565B4BCCF0}"/>
              </a:ext>
            </a:extLst>
          </p:cNvPr>
          <p:cNvSpPr/>
          <p:nvPr/>
        </p:nvSpPr>
        <p:spPr>
          <a:xfrm>
            <a:off x="3571499" y="1620599"/>
            <a:ext cx="671651" cy="671648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A9619FDA-8061-2845-94D2-49B6D176BD04}"/>
              </a:ext>
            </a:extLst>
          </p:cNvPr>
          <p:cNvSpPr/>
          <p:nvPr/>
        </p:nvSpPr>
        <p:spPr>
          <a:xfrm>
            <a:off x="3571499" y="2497381"/>
            <a:ext cx="671651" cy="671648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ED669072-B319-4D4E-89CC-1DFF462A728F}"/>
              </a:ext>
            </a:extLst>
          </p:cNvPr>
          <p:cNvSpPr/>
          <p:nvPr/>
        </p:nvSpPr>
        <p:spPr>
          <a:xfrm>
            <a:off x="3571499" y="3374162"/>
            <a:ext cx="671651" cy="671648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0D45AFDC-E7AC-394B-9C3B-04274BEC653B}"/>
              </a:ext>
            </a:extLst>
          </p:cNvPr>
          <p:cNvSpPr/>
          <p:nvPr/>
        </p:nvSpPr>
        <p:spPr>
          <a:xfrm>
            <a:off x="3571499" y="4250944"/>
            <a:ext cx="671651" cy="671648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E7D8A2B4-3066-AB47-B792-4401D2CB77A2}"/>
              </a:ext>
            </a:extLst>
          </p:cNvPr>
          <p:cNvSpPr/>
          <p:nvPr/>
        </p:nvSpPr>
        <p:spPr>
          <a:xfrm>
            <a:off x="3571499" y="5144267"/>
            <a:ext cx="671651" cy="671648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pic>
        <p:nvPicPr>
          <p:cNvPr id="17" name="Graphic 17" descr="Database with solid fill">
            <a:extLst>
              <a:ext uri="{FF2B5EF4-FFF2-40B4-BE49-F238E27FC236}">
                <a16:creationId xmlns:a16="http://schemas.microsoft.com/office/drawing/2014/main" id="{D2788793-7123-A24C-B104-AC5D1C3EDB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84906" y="1734006"/>
            <a:ext cx="444835" cy="444835"/>
          </a:xfrm>
          <a:prstGeom prst="rect">
            <a:avLst/>
          </a:prstGeom>
        </p:spPr>
      </p:pic>
      <p:pic>
        <p:nvPicPr>
          <p:cNvPr id="18" name="Graphic 18" descr="Gears with solid fill">
            <a:extLst>
              <a:ext uri="{FF2B5EF4-FFF2-40B4-BE49-F238E27FC236}">
                <a16:creationId xmlns:a16="http://schemas.microsoft.com/office/drawing/2014/main" id="{F6FFE38D-85A5-8044-B933-E949C99625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84906" y="2610788"/>
            <a:ext cx="444835" cy="444835"/>
          </a:xfrm>
          <a:prstGeom prst="rect">
            <a:avLst/>
          </a:prstGeom>
        </p:spPr>
      </p:pic>
      <p:pic>
        <p:nvPicPr>
          <p:cNvPr id="19" name="Graphic 19" descr="Lights On with solid fill">
            <a:extLst>
              <a:ext uri="{FF2B5EF4-FFF2-40B4-BE49-F238E27FC236}">
                <a16:creationId xmlns:a16="http://schemas.microsoft.com/office/drawing/2014/main" id="{9E5F2DD2-D5C6-C64F-85FC-15C4FB9714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84906" y="3487568"/>
            <a:ext cx="444835" cy="444835"/>
          </a:xfrm>
          <a:prstGeom prst="rect">
            <a:avLst/>
          </a:prstGeom>
        </p:spPr>
      </p:pic>
      <p:pic>
        <p:nvPicPr>
          <p:cNvPr id="20" name="Graphic 20" descr="Stopwatch 66% with solid fill">
            <a:extLst>
              <a:ext uri="{FF2B5EF4-FFF2-40B4-BE49-F238E27FC236}">
                <a16:creationId xmlns:a16="http://schemas.microsoft.com/office/drawing/2014/main" id="{291804F1-5D0B-5647-A52A-B153C562D44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84906" y="4364350"/>
            <a:ext cx="444835" cy="444835"/>
          </a:xfrm>
          <a:prstGeom prst="rect">
            <a:avLst/>
          </a:prstGeom>
        </p:spPr>
      </p:pic>
      <p:pic>
        <p:nvPicPr>
          <p:cNvPr id="21" name="Graphic 21" descr="Briefcase with solid fill">
            <a:extLst>
              <a:ext uri="{FF2B5EF4-FFF2-40B4-BE49-F238E27FC236}">
                <a16:creationId xmlns:a16="http://schemas.microsoft.com/office/drawing/2014/main" id="{CC0DFCFD-7584-9A47-82E1-27FFB1859D1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684906" y="5257673"/>
            <a:ext cx="444835" cy="444835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8F4DA4DD-9093-4966-8ECD-0D08D61F98CF}"/>
              </a:ext>
            </a:extLst>
          </p:cNvPr>
          <p:cNvGrpSpPr/>
          <p:nvPr/>
        </p:nvGrpSpPr>
        <p:grpSpPr>
          <a:xfrm>
            <a:off x="839811" y="2386652"/>
            <a:ext cx="2585918" cy="843438"/>
            <a:chOff x="332936" y="2554904"/>
            <a:chExt cx="2926080" cy="1048566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8A712AB-21AD-495D-9F5F-F9A30439C433}"/>
                </a:ext>
              </a:extLst>
            </p:cNvPr>
            <p:cNvSpPr txBox="1"/>
            <p:nvPr/>
          </p:nvSpPr>
          <p:spPr>
            <a:xfrm>
              <a:off x="332936" y="2554904"/>
              <a:ext cx="2926080" cy="57394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C5A42AB-2F22-4B00-AE61-EAB6AE2726E1}"/>
                </a:ext>
              </a:extLst>
            </p:cNvPr>
            <p:cNvSpPr txBox="1"/>
            <p:nvPr/>
          </p:nvSpPr>
          <p:spPr>
            <a:xfrm>
              <a:off x="332936" y="3086921"/>
              <a:ext cx="2926080" cy="5165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50A1C72-04B1-49BA-BEF0-E0EC662BD9D6}"/>
              </a:ext>
            </a:extLst>
          </p:cNvPr>
          <p:cNvGrpSpPr/>
          <p:nvPr/>
        </p:nvGrpSpPr>
        <p:grpSpPr>
          <a:xfrm>
            <a:off x="839811" y="1506657"/>
            <a:ext cx="2585918" cy="843438"/>
            <a:chOff x="332936" y="2554904"/>
            <a:chExt cx="2926080" cy="1048566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2683D1A-28A9-4AC5-A9F7-FEBFB4BDC439}"/>
                </a:ext>
              </a:extLst>
            </p:cNvPr>
            <p:cNvSpPr txBox="1"/>
            <p:nvPr/>
          </p:nvSpPr>
          <p:spPr>
            <a:xfrm>
              <a:off x="332936" y="2554904"/>
              <a:ext cx="2926080" cy="57394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58E91AC-D7B0-4213-99ED-09FEB0D92DFF}"/>
                </a:ext>
              </a:extLst>
            </p:cNvPr>
            <p:cNvSpPr txBox="1"/>
            <p:nvPr/>
          </p:nvSpPr>
          <p:spPr>
            <a:xfrm>
              <a:off x="332936" y="3086921"/>
              <a:ext cx="2926080" cy="5165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348B55F-D708-4903-835D-8F72F261A4A8}"/>
              </a:ext>
            </a:extLst>
          </p:cNvPr>
          <p:cNvGrpSpPr/>
          <p:nvPr/>
        </p:nvGrpSpPr>
        <p:grpSpPr>
          <a:xfrm>
            <a:off x="839811" y="3266646"/>
            <a:ext cx="2585918" cy="843438"/>
            <a:chOff x="332936" y="2554904"/>
            <a:chExt cx="2926080" cy="1048566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B15BCB9-65DE-426F-A926-147696A05C3F}"/>
                </a:ext>
              </a:extLst>
            </p:cNvPr>
            <p:cNvSpPr txBox="1"/>
            <p:nvPr/>
          </p:nvSpPr>
          <p:spPr>
            <a:xfrm>
              <a:off x="332936" y="2554904"/>
              <a:ext cx="2926080" cy="57394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CA1101C-4FCF-493F-A94D-FEBF9FBE16F1}"/>
                </a:ext>
              </a:extLst>
            </p:cNvPr>
            <p:cNvSpPr txBox="1"/>
            <p:nvPr/>
          </p:nvSpPr>
          <p:spPr>
            <a:xfrm>
              <a:off x="332936" y="3086921"/>
              <a:ext cx="2926080" cy="5165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59EC643-F392-41A3-B707-A7DC530C5B7B}"/>
              </a:ext>
            </a:extLst>
          </p:cNvPr>
          <p:cNvGrpSpPr/>
          <p:nvPr/>
        </p:nvGrpSpPr>
        <p:grpSpPr>
          <a:xfrm>
            <a:off x="839811" y="4146641"/>
            <a:ext cx="2585918" cy="843438"/>
            <a:chOff x="332936" y="2554904"/>
            <a:chExt cx="2926080" cy="1048566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307CDFA-3B79-4660-B220-6FA6696AF4A6}"/>
                </a:ext>
              </a:extLst>
            </p:cNvPr>
            <p:cNvSpPr txBox="1"/>
            <p:nvPr/>
          </p:nvSpPr>
          <p:spPr>
            <a:xfrm>
              <a:off x="332936" y="2554904"/>
              <a:ext cx="2926080" cy="57394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63C8BFF-7364-419E-83C0-AA79300514DC}"/>
                </a:ext>
              </a:extLst>
            </p:cNvPr>
            <p:cNvSpPr txBox="1"/>
            <p:nvPr/>
          </p:nvSpPr>
          <p:spPr>
            <a:xfrm>
              <a:off x="332936" y="3086921"/>
              <a:ext cx="2926080" cy="5165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B6D1989-1B56-4FD1-A3BB-40DAB09BC112}"/>
              </a:ext>
            </a:extLst>
          </p:cNvPr>
          <p:cNvGrpSpPr/>
          <p:nvPr/>
        </p:nvGrpSpPr>
        <p:grpSpPr>
          <a:xfrm>
            <a:off x="839811" y="5026637"/>
            <a:ext cx="2585918" cy="843438"/>
            <a:chOff x="332936" y="2554904"/>
            <a:chExt cx="2926080" cy="1048566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4CEBE06-ADD3-4961-B194-502BAC355871}"/>
                </a:ext>
              </a:extLst>
            </p:cNvPr>
            <p:cNvSpPr txBox="1"/>
            <p:nvPr/>
          </p:nvSpPr>
          <p:spPr>
            <a:xfrm>
              <a:off x="332936" y="2554904"/>
              <a:ext cx="2926080" cy="57394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5B7B13E-211D-4BB9-9709-962C8A504AE0}"/>
                </a:ext>
              </a:extLst>
            </p:cNvPr>
            <p:cNvSpPr txBox="1"/>
            <p:nvPr/>
          </p:nvSpPr>
          <p:spPr>
            <a:xfrm>
              <a:off x="332936" y="3086921"/>
              <a:ext cx="2926080" cy="5165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4AA2B48-CC5E-4AD3-B669-E2F60B9E6502}"/>
              </a:ext>
            </a:extLst>
          </p:cNvPr>
          <p:cNvGrpSpPr/>
          <p:nvPr/>
        </p:nvGrpSpPr>
        <p:grpSpPr>
          <a:xfrm>
            <a:off x="5738020" y="3939270"/>
            <a:ext cx="2566170" cy="1198131"/>
            <a:chOff x="8921977" y="1401976"/>
            <a:chExt cx="2926080" cy="1366170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2D4DA23-8D19-46C3-9FC7-3F5D84057892}"/>
                </a:ext>
              </a:extLst>
            </p:cNvPr>
            <p:cNvSpPr txBox="1"/>
            <p:nvPr/>
          </p:nvSpPr>
          <p:spPr>
            <a:xfrm>
              <a:off x="8921977" y="1401976"/>
              <a:ext cx="2926080" cy="52641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897BD04-E6AE-4DA4-839A-43D49A2C6D4A}"/>
                </a:ext>
              </a:extLst>
            </p:cNvPr>
            <p:cNvSpPr txBox="1"/>
            <p:nvPr/>
          </p:nvSpPr>
          <p:spPr>
            <a:xfrm>
              <a:off x="8921977" y="1925884"/>
              <a:ext cx="2926080" cy="84226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E4BA4FE-95BE-4138-AED2-F1723E4744B0}"/>
              </a:ext>
            </a:extLst>
          </p:cNvPr>
          <p:cNvGrpSpPr/>
          <p:nvPr/>
        </p:nvGrpSpPr>
        <p:grpSpPr>
          <a:xfrm>
            <a:off x="5738020" y="2234139"/>
            <a:ext cx="2566170" cy="1198131"/>
            <a:chOff x="8921977" y="1401976"/>
            <a:chExt cx="2926080" cy="1366170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FA7D84D-DBAC-40D5-A539-246003783DC5}"/>
                </a:ext>
              </a:extLst>
            </p:cNvPr>
            <p:cNvSpPr txBox="1"/>
            <p:nvPr/>
          </p:nvSpPr>
          <p:spPr>
            <a:xfrm>
              <a:off x="8921977" y="1401976"/>
              <a:ext cx="2926080" cy="52641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8C8AA17-F500-4810-9198-D6E851976A22}"/>
                </a:ext>
              </a:extLst>
            </p:cNvPr>
            <p:cNvSpPr txBox="1"/>
            <p:nvPr/>
          </p:nvSpPr>
          <p:spPr>
            <a:xfrm>
              <a:off x="8921977" y="1925884"/>
              <a:ext cx="2926080" cy="84226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5-Level Vertical Connected List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59845CF-B14F-4C42-9A87-1F9A403E52C7}"/>
              </a:ext>
            </a:extLst>
          </p:cNvPr>
          <p:cNvSpPr/>
          <p:nvPr/>
        </p:nvSpPr>
        <p:spPr>
          <a:xfrm>
            <a:off x="4117418" y="1951459"/>
            <a:ext cx="883399" cy="17701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459"/>
                </a:lnTo>
                <a:cubicBezTo>
                  <a:pt x="11771" y="21459"/>
                  <a:pt x="21357" y="16674"/>
                  <a:pt x="21357" y="10800"/>
                </a:cubicBezTo>
                <a:cubicBezTo>
                  <a:pt x="21357" y="4926"/>
                  <a:pt x="11771" y="141"/>
                  <a:pt x="0" y="141"/>
                </a:cubicBezTo>
                <a:lnTo>
                  <a:pt x="0" y="0"/>
                </a:lnTo>
                <a:cubicBezTo>
                  <a:pt x="11933" y="0"/>
                  <a:pt x="21600" y="4845"/>
                  <a:pt x="21600" y="10780"/>
                </a:cubicBezTo>
                <a:cubicBezTo>
                  <a:pt x="21600" y="16715"/>
                  <a:pt x="11933" y="21600"/>
                  <a:pt x="0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A078BC4-B8FB-794E-9DDF-EE508ED5EB72}"/>
              </a:ext>
            </a:extLst>
          </p:cNvPr>
          <p:cNvSpPr/>
          <p:nvPr/>
        </p:nvSpPr>
        <p:spPr>
          <a:xfrm>
            <a:off x="4117418" y="2828241"/>
            <a:ext cx="883399" cy="17701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459"/>
                </a:lnTo>
                <a:cubicBezTo>
                  <a:pt x="11771" y="21459"/>
                  <a:pt x="21357" y="16674"/>
                  <a:pt x="21357" y="10800"/>
                </a:cubicBezTo>
                <a:cubicBezTo>
                  <a:pt x="21357" y="4926"/>
                  <a:pt x="11771" y="141"/>
                  <a:pt x="0" y="141"/>
                </a:cubicBezTo>
                <a:lnTo>
                  <a:pt x="0" y="0"/>
                </a:lnTo>
                <a:cubicBezTo>
                  <a:pt x="11933" y="0"/>
                  <a:pt x="21600" y="4845"/>
                  <a:pt x="21600" y="10780"/>
                </a:cubicBezTo>
                <a:cubicBezTo>
                  <a:pt x="21600" y="16715"/>
                  <a:pt x="11933" y="21600"/>
                  <a:pt x="0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77EE585-B0F3-B64A-8779-4E46CEF7A60F}"/>
              </a:ext>
            </a:extLst>
          </p:cNvPr>
          <p:cNvSpPr/>
          <p:nvPr/>
        </p:nvSpPr>
        <p:spPr>
          <a:xfrm>
            <a:off x="4117418" y="3705022"/>
            <a:ext cx="883399" cy="17701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459"/>
                </a:lnTo>
                <a:cubicBezTo>
                  <a:pt x="11771" y="21459"/>
                  <a:pt x="21357" y="16674"/>
                  <a:pt x="21357" y="10800"/>
                </a:cubicBezTo>
                <a:cubicBezTo>
                  <a:pt x="21357" y="4926"/>
                  <a:pt x="11771" y="141"/>
                  <a:pt x="0" y="141"/>
                </a:cubicBezTo>
                <a:lnTo>
                  <a:pt x="0" y="0"/>
                </a:lnTo>
                <a:cubicBezTo>
                  <a:pt x="11933" y="0"/>
                  <a:pt x="21600" y="4845"/>
                  <a:pt x="21600" y="10780"/>
                </a:cubicBezTo>
                <a:cubicBezTo>
                  <a:pt x="21600" y="16715"/>
                  <a:pt x="11933" y="21600"/>
                  <a:pt x="0" y="216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48AA779-D399-9448-8AA7-A6E1D7D058D1}"/>
              </a:ext>
            </a:extLst>
          </p:cNvPr>
          <p:cNvSpPr/>
          <p:nvPr/>
        </p:nvSpPr>
        <p:spPr>
          <a:xfrm>
            <a:off x="4117418" y="1951458"/>
            <a:ext cx="1320141" cy="26435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3" h="21600" extrusionOk="0">
                <a:moveTo>
                  <a:pt x="0" y="21600"/>
                </a:moveTo>
                <a:lnTo>
                  <a:pt x="0" y="21505"/>
                </a:lnTo>
                <a:cubicBezTo>
                  <a:pt x="11814" y="21505"/>
                  <a:pt x="21411" y="16707"/>
                  <a:pt x="21411" y="10800"/>
                </a:cubicBezTo>
                <a:cubicBezTo>
                  <a:pt x="21411" y="4893"/>
                  <a:pt x="11814" y="95"/>
                  <a:pt x="0" y="95"/>
                </a:cubicBezTo>
                <a:lnTo>
                  <a:pt x="0" y="0"/>
                </a:lnTo>
                <a:cubicBezTo>
                  <a:pt x="11895" y="0"/>
                  <a:pt x="21573" y="4839"/>
                  <a:pt x="21573" y="10786"/>
                </a:cubicBezTo>
                <a:cubicBezTo>
                  <a:pt x="21600" y="16747"/>
                  <a:pt x="11895" y="21600"/>
                  <a:pt x="0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7C33D89-3C86-2E49-8B99-04EC2B74C33C}"/>
              </a:ext>
            </a:extLst>
          </p:cNvPr>
          <p:cNvSpPr/>
          <p:nvPr/>
        </p:nvSpPr>
        <p:spPr>
          <a:xfrm>
            <a:off x="4117418" y="2828240"/>
            <a:ext cx="1320141" cy="26435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3" h="21600" extrusionOk="0">
                <a:moveTo>
                  <a:pt x="0" y="21600"/>
                </a:moveTo>
                <a:lnTo>
                  <a:pt x="0" y="21505"/>
                </a:lnTo>
                <a:cubicBezTo>
                  <a:pt x="11814" y="21505"/>
                  <a:pt x="21411" y="16707"/>
                  <a:pt x="21411" y="10800"/>
                </a:cubicBezTo>
                <a:cubicBezTo>
                  <a:pt x="21411" y="4893"/>
                  <a:pt x="11814" y="95"/>
                  <a:pt x="0" y="95"/>
                </a:cubicBezTo>
                <a:lnTo>
                  <a:pt x="0" y="0"/>
                </a:lnTo>
                <a:cubicBezTo>
                  <a:pt x="11895" y="0"/>
                  <a:pt x="21573" y="4839"/>
                  <a:pt x="21573" y="10786"/>
                </a:cubicBezTo>
                <a:cubicBezTo>
                  <a:pt x="21600" y="16761"/>
                  <a:pt x="11895" y="21600"/>
                  <a:pt x="0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D248F23-9E8F-7248-A0CF-8430EE388142}"/>
              </a:ext>
            </a:extLst>
          </p:cNvPr>
          <p:cNvSpPr/>
          <p:nvPr/>
        </p:nvSpPr>
        <p:spPr>
          <a:xfrm>
            <a:off x="4117418" y="1951461"/>
            <a:ext cx="445008" cy="8900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319"/>
                </a:lnTo>
                <a:cubicBezTo>
                  <a:pt x="11643" y="21319"/>
                  <a:pt x="21038" y="16581"/>
                  <a:pt x="21038" y="10800"/>
                </a:cubicBezTo>
                <a:cubicBezTo>
                  <a:pt x="21038" y="5019"/>
                  <a:pt x="11563" y="281"/>
                  <a:pt x="0" y="281"/>
                </a:cubicBezTo>
                <a:lnTo>
                  <a:pt x="0" y="0"/>
                </a:lnTo>
                <a:cubicBezTo>
                  <a:pt x="11884" y="0"/>
                  <a:pt x="21600" y="4858"/>
                  <a:pt x="21600" y="10800"/>
                </a:cubicBezTo>
                <a:cubicBezTo>
                  <a:pt x="21600" y="16742"/>
                  <a:pt x="11884" y="21600"/>
                  <a:pt x="0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CD4C454-6F6A-7648-AB0C-6232AEB505B5}"/>
              </a:ext>
            </a:extLst>
          </p:cNvPr>
          <p:cNvSpPr/>
          <p:nvPr/>
        </p:nvSpPr>
        <p:spPr>
          <a:xfrm>
            <a:off x="4117418" y="2828242"/>
            <a:ext cx="445008" cy="8900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319"/>
                </a:lnTo>
                <a:cubicBezTo>
                  <a:pt x="11643" y="21319"/>
                  <a:pt x="21038" y="16581"/>
                  <a:pt x="21038" y="10800"/>
                </a:cubicBezTo>
                <a:cubicBezTo>
                  <a:pt x="21038" y="5019"/>
                  <a:pt x="11563" y="281"/>
                  <a:pt x="0" y="281"/>
                </a:cubicBezTo>
                <a:lnTo>
                  <a:pt x="0" y="0"/>
                </a:lnTo>
                <a:cubicBezTo>
                  <a:pt x="11884" y="0"/>
                  <a:pt x="21600" y="4858"/>
                  <a:pt x="21600" y="10800"/>
                </a:cubicBezTo>
                <a:cubicBezTo>
                  <a:pt x="21600" y="16742"/>
                  <a:pt x="11884" y="21600"/>
                  <a:pt x="0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F8D349B9-1C93-3845-B848-74232E222093}"/>
              </a:ext>
            </a:extLst>
          </p:cNvPr>
          <p:cNvSpPr/>
          <p:nvPr/>
        </p:nvSpPr>
        <p:spPr>
          <a:xfrm>
            <a:off x="4117418" y="3705023"/>
            <a:ext cx="445008" cy="8900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319"/>
                </a:lnTo>
                <a:cubicBezTo>
                  <a:pt x="11643" y="21319"/>
                  <a:pt x="21038" y="16581"/>
                  <a:pt x="21038" y="10800"/>
                </a:cubicBezTo>
                <a:cubicBezTo>
                  <a:pt x="21038" y="5019"/>
                  <a:pt x="11563" y="281"/>
                  <a:pt x="0" y="281"/>
                </a:cubicBezTo>
                <a:lnTo>
                  <a:pt x="0" y="0"/>
                </a:lnTo>
                <a:cubicBezTo>
                  <a:pt x="11884" y="0"/>
                  <a:pt x="21600" y="4858"/>
                  <a:pt x="21600" y="10800"/>
                </a:cubicBezTo>
                <a:cubicBezTo>
                  <a:pt x="21600" y="16742"/>
                  <a:pt x="11884" y="21600"/>
                  <a:pt x="0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3921667F-D187-E546-B1F7-73A61C7BB997}"/>
              </a:ext>
            </a:extLst>
          </p:cNvPr>
          <p:cNvSpPr/>
          <p:nvPr/>
        </p:nvSpPr>
        <p:spPr>
          <a:xfrm>
            <a:off x="4117418" y="4581804"/>
            <a:ext cx="445008" cy="8900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319"/>
                </a:lnTo>
                <a:cubicBezTo>
                  <a:pt x="11643" y="21319"/>
                  <a:pt x="21038" y="16581"/>
                  <a:pt x="21038" y="10800"/>
                </a:cubicBezTo>
                <a:cubicBezTo>
                  <a:pt x="21038" y="5019"/>
                  <a:pt x="11563" y="281"/>
                  <a:pt x="0" y="281"/>
                </a:cubicBezTo>
                <a:lnTo>
                  <a:pt x="0" y="0"/>
                </a:lnTo>
                <a:cubicBezTo>
                  <a:pt x="11884" y="0"/>
                  <a:pt x="21600" y="4858"/>
                  <a:pt x="21600" y="10800"/>
                </a:cubicBezTo>
                <a:cubicBezTo>
                  <a:pt x="21600" y="16742"/>
                  <a:pt x="11884" y="21600"/>
                  <a:pt x="0" y="216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 dirty="0"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068E6638-08A5-3545-9EDF-CA565B4BCCF0}"/>
              </a:ext>
            </a:extLst>
          </p:cNvPr>
          <p:cNvSpPr/>
          <p:nvPr/>
        </p:nvSpPr>
        <p:spPr>
          <a:xfrm>
            <a:off x="3571499" y="1620599"/>
            <a:ext cx="671651" cy="671648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A9619FDA-8061-2845-94D2-49B6D176BD04}"/>
              </a:ext>
            </a:extLst>
          </p:cNvPr>
          <p:cNvSpPr/>
          <p:nvPr/>
        </p:nvSpPr>
        <p:spPr>
          <a:xfrm>
            <a:off x="3571499" y="2497381"/>
            <a:ext cx="671651" cy="671648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ED669072-B319-4D4E-89CC-1DFF462A728F}"/>
              </a:ext>
            </a:extLst>
          </p:cNvPr>
          <p:cNvSpPr/>
          <p:nvPr/>
        </p:nvSpPr>
        <p:spPr>
          <a:xfrm>
            <a:off x="3571499" y="3374162"/>
            <a:ext cx="671651" cy="671648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0D45AFDC-E7AC-394B-9C3B-04274BEC653B}"/>
              </a:ext>
            </a:extLst>
          </p:cNvPr>
          <p:cNvSpPr/>
          <p:nvPr/>
        </p:nvSpPr>
        <p:spPr>
          <a:xfrm>
            <a:off x="3571499" y="4250944"/>
            <a:ext cx="671651" cy="671648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E7D8A2B4-3066-AB47-B792-4401D2CB77A2}"/>
              </a:ext>
            </a:extLst>
          </p:cNvPr>
          <p:cNvSpPr/>
          <p:nvPr/>
        </p:nvSpPr>
        <p:spPr>
          <a:xfrm>
            <a:off x="3571499" y="5144267"/>
            <a:ext cx="671651" cy="671648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pic>
        <p:nvPicPr>
          <p:cNvPr id="17" name="Graphic 17" descr="Database with solid fill">
            <a:extLst>
              <a:ext uri="{FF2B5EF4-FFF2-40B4-BE49-F238E27FC236}">
                <a16:creationId xmlns:a16="http://schemas.microsoft.com/office/drawing/2014/main" id="{D2788793-7123-A24C-B104-AC5D1C3EDB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84906" y="1734006"/>
            <a:ext cx="444835" cy="444835"/>
          </a:xfrm>
          <a:prstGeom prst="rect">
            <a:avLst/>
          </a:prstGeom>
        </p:spPr>
      </p:pic>
      <p:pic>
        <p:nvPicPr>
          <p:cNvPr id="18" name="Graphic 18" descr="Gears with solid fill">
            <a:extLst>
              <a:ext uri="{FF2B5EF4-FFF2-40B4-BE49-F238E27FC236}">
                <a16:creationId xmlns:a16="http://schemas.microsoft.com/office/drawing/2014/main" id="{F6FFE38D-85A5-8044-B933-E949C99625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84906" y="2610788"/>
            <a:ext cx="444835" cy="444835"/>
          </a:xfrm>
          <a:prstGeom prst="rect">
            <a:avLst/>
          </a:prstGeom>
        </p:spPr>
      </p:pic>
      <p:pic>
        <p:nvPicPr>
          <p:cNvPr id="19" name="Graphic 19" descr="Lights On with solid fill">
            <a:extLst>
              <a:ext uri="{FF2B5EF4-FFF2-40B4-BE49-F238E27FC236}">
                <a16:creationId xmlns:a16="http://schemas.microsoft.com/office/drawing/2014/main" id="{9E5F2DD2-D5C6-C64F-85FC-15C4FB9714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84906" y="3487568"/>
            <a:ext cx="444835" cy="444835"/>
          </a:xfrm>
          <a:prstGeom prst="rect">
            <a:avLst/>
          </a:prstGeom>
        </p:spPr>
      </p:pic>
      <p:pic>
        <p:nvPicPr>
          <p:cNvPr id="20" name="Graphic 20" descr="Stopwatch 66% with solid fill">
            <a:extLst>
              <a:ext uri="{FF2B5EF4-FFF2-40B4-BE49-F238E27FC236}">
                <a16:creationId xmlns:a16="http://schemas.microsoft.com/office/drawing/2014/main" id="{291804F1-5D0B-5647-A52A-B153C562D44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84906" y="4364350"/>
            <a:ext cx="444835" cy="444835"/>
          </a:xfrm>
          <a:prstGeom prst="rect">
            <a:avLst/>
          </a:prstGeom>
        </p:spPr>
      </p:pic>
      <p:pic>
        <p:nvPicPr>
          <p:cNvPr id="21" name="Graphic 21" descr="Briefcase with solid fill">
            <a:extLst>
              <a:ext uri="{FF2B5EF4-FFF2-40B4-BE49-F238E27FC236}">
                <a16:creationId xmlns:a16="http://schemas.microsoft.com/office/drawing/2014/main" id="{CC0DFCFD-7584-9A47-82E1-27FFB1859D1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684906" y="5257673"/>
            <a:ext cx="444835" cy="444835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8F4DA4DD-9093-4966-8ECD-0D08D61F98CF}"/>
              </a:ext>
            </a:extLst>
          </p:cNvPr>
          <p:cNvGrpSpPr/>
          <p:nvPr/>
        </p:nvGrpSpPr>
        <p:grpSpPr>
          <a:xfrm>
            <a:off x="839811" y="2386652"/>
            <a:ext cx="2585918" cy="843438"/>
            <a:chOff x="332936" y="2554904"/>
            <a:chExt cx="2926080" cy="1048566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8A712AB-21AD-495D-9F5F-F9A30439C433}"/>
                </a:ext>
              </a:extLst>
            </p:cNvPr>
            <p:cNvSpPr txBox="1"/>
            <p:nvPr/>
          </p:nvSpPr>
          <p:spPr>
            <a:xfrm>
              <a:off x="332936" y="2554904"/>
              <a:ext cx="2926080" cy="57394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C5A42AB-2F22-4B00-AE61-EAB6AE2726E1}"/>
                </a:ext>
              </a:extLst>
            </p:cNvPr>
            <p:cNvSpPr txBox="1"/>
            <p:nvPr/>
          </p:nvSpPr>
          <p:spPr>
            <a:xfrm>
              <a:off x="332936" y="3086921"/>
              <a:ext cx="2926080" cy="5165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50A1C72-04B1-49BA-BEF0-E0EC662BD9D6}"/>
              </a:ext>
            </a:extLst>
          </p:cNvPr>
          <p:cNvGrpSpPr/>
          <p:nvPr/>
        </p:nvGrpSpPr>
        <p:grpSpPr>
          <a:xfrm>
            <a:off x="839811" y="1506657"/>
            <a:ext cx="2585918" cy="843438"/>
            <a:chOff x="332936" y="2554904"/>
            <a:chExt cx="2926080" cy="1048566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2683D1A-28A9-4AC5-A9F7-FEBFB4BDC439}"/>
                </a:ext>
              </a:extLst>
            </p:cNvPr>
            <p:cNvSpPr txBox="1"/>
            <p:nvPr/>
          </p:nvSpPr>
          <p:spPr>
            <a:xfrm>
              <a:off x="332936" y="2554904"/>
              <a:ext cx="2926080" cy="57394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58E91AC-D7B0-4213-99ED-09FEB0D92DFF}"/>
                </a:ext>
              </a:extLst>
            </p:cNvPr>
            <p:cNvSpPr txBox="1"/>
            <p:nvPr/>
          </p:nvSpPr>
          <p:spPr>
            <a:xfrm>
              <a:off x="332936" y="3086921"/>
              <a:ext cx="2926080" cy="5165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348B55F-D708-4903-835D-8F72F261A4A8}"/>
              </a:ext>
            </a:extLst>
          </p:cNvPr>
          <p:cNvGrpSpPr/>
          <p:nvPr/>
        </p:nvGrpSpPr>
        <p:grpSpPr>
          <a:xfrm>
            <a:off x="839811" y="3266646"/>
            <a:ext cx="2585918" cy="843438"/>
            <a:chOff x="332936" y="2554904"/>
            <a:chExt cx="2926080" cy="1048566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B15BCB9-65DE-426F-A926-147696A05C3F}"/>
                </a:ext>
              </a:extLst>
            </p:cNvPr>
            <p:cNvSpPr txBox="1"/>
            <p:nvPr/>
          </p:nvSpPr>
          <p:spPr>
            <a:xfrm>
              <a:off x="332936" y="2554904"/>
              <a:ext cx="2926080" cy="57394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CA1101C-4FCF-493F-A94D-FEBF9FBE16F1}"/>
                </a:ext>
              </a:extLst>
            </p:cNvPr>
            <p:cNvSpPr txBox="1"/>
            <p:nvPr/>
          </p:nvSpPr>
          <p:spPr>
            <a:xfrm>
              <a:off x="332936" y="3086921"/>
              <a:ext cx="2926080" cy="5165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59EC643-F392-41A3-B707-A7DC530C5B7B}"/>
              </a:ext>
            </a:extLst>
          </p:cNvPr>
          <p:cNvGrpSpPr/>
          <p:nvPr/>
        </p:nvGrpSpPr>
        <p:grpSpPr>
          <a:xfrm>
            <a:off x="839811" y="4146641"/>
            <a:ext cx="2585918" cy="843438"/>
            <a:chOff x="332936" y="2554904"/>
            <a:chExt cx="2926080" cy="1048566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307CDFA-3B79-4660-B220-6FA6696AF4A6}"/>
                </a:ext>
              </a:extLst>
            </p:cNvPr>
            <p:cNvSpPr txBox="1"/>
            <p:nvPr/>
          </p:nvSpPr>
          <p:spPr>
            <a:xfrm>
              <a:off x="332936" y="2554904"/>
              <a:ext cx="2926080" cy="57394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63C8BFF-7364-419E-83C0-AA79300514DC}"/>
                </a:ext>
              </a:extLst>
            </p:cNvPr>
            <p:cNvSpPr txBox="1"/>
            <p:nvPr/>
          </p:nvSpPr>
          <p:spPr>
            <a:xfrm>
              <a:off x="332936" y="3086921"/>
              <a:ext cx="2926080" cy="5165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B6D1989-1B56-4FD1-A3BB-40DAB09BC112}"/>
              </a:ext>
            </a:extLst>
          </p:cNvPr>
          <p:cNvGrpSpPr/>
          <p:nvPr/>
        </p:nvGrpSpPr>
        <p:grpSpPr>
          <a:xfrm>
            <a:off x="839811" y="5026637"/>
            <a:ext cx="2585918" cy="843438"/>
            <a:chOff x="332936" y="2554904"/>
            <a:chExt cx="2926080" cy="1048566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4CEBE06-ADD3-4961-B194-502BAC355871}"/>
                </a:ext>
              </a:extLst>
            </p:cNvPr>
            <p:cNvSpPr txBox="1"/>
            <p:nvPr/>
          </p:nvSpPr>
          <p:spPr>
            <a:xfrm>
              <a:off x="332936" y="2554904"/>
              <a:ext cx="2926080" cy="57394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5B7B13E-211D-4BB9-9709-962C8A504AE0}"/>
                </a:ext>
              </a:extLst>
            </p:cNvPr>
            <p:cNvSpPr txBox="1"/>
            <p:nvPr/>
          </p:nvSpPr>
          <p:spPr>
            <a:xfrm>
              <a:off x="332936" y="3086921"/>
              <a:ext cx="2926080" cy="51654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4AA2B48-CC5E-4AD3-B669-E2F60B9E6502}"/>
              </a:ext>
            </a:extLst>
          </p:cNvPr>
          <p:cNvGrpSpPr/>
          <p:nvPr/>
        </p:nvGrpSpPr>
        <p:grpSpPr>
          <a:xfrm>
            <a:off x="5738020" y="3939270"/>
            <a:ext cx="2566170" cy="1198131"/>
            <a:chOff x="8921977" y="1401976"/>
            <a:chExt cx="2926080" cy="1366170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2D4DA23-8D19-46C3-9FC7-3F5D84057892}"/>
                </a:ext>
              </a:extLst>
            </p:cNvPr>
            <p:cNvSpPr txBox="1"/>
            <p:nvPr/>
          </p:nvSpPr>
          <p:spPr>
            <a:xfrm>
              <a:off x="8921977" y="1401976"/>
              <a:ext cx="2926080" cy="52641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897BD04-E6AE-4DA4-839A-43D49A2C6D4A}"/>
                </a:ext>
              </a:extLst>
            </p:cNvPr>
            <p:cNvSpPr txBox="1"/>
            <p:nvPr/>
          </p:nvSpPr>
          <p:spPr>
            <a:xfrm>
              <a:off x="8921977" y="1925884"/>
              <a:ext cx="2926080" cy="84226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E4BA4FE-95BE-4138-AED2-F1723E4744B0}"/>
              </a:ext>
            </a:extLst>
          </p:cNvPr>
          <p:cNvGrpSpPr/>
          <p:nvPr/>
        </p:nvGrpSpPr>
        <p:grpSpPr>
          <a:xfrm>
            <a:off x="5738020" y="2234139"/>
            <a:ext cx="2566170" cy="1198131"/>
            <a:chOff x="8921977" y="1401976"/>
            <a:chExt cx="2926080" cy="1366170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FA7D84D-DBAC-40D5-A539-246003783DC5}"/>
                </a:ext>
              </a:extLst>
            </p:cNvPr>
            <p:cNvSpPr txBox="1"/>
            <p:nvPr/>
          </p:nvSpPr>
          <p:spPr>
            <a:xfrm>
              <a:off x="8921977" y="1401976"/>
              <a:ext cx="2926080" cy="52641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8C8AA17-F500-4810-9198-D6E851976A22}"/>
                </a:ext>
              </a:extLst>
            </p:cNvPr>
            <p:cNvSpPr txBox="1"/>
            <p:nvPr/>
          </p:nvSpPr>
          <p:spPr>
            <a:xfrm>
              <a:off x="8921977" y="1925884"/>
              <a:ext cx="2926080" cy="84226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5540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441</Words>
  <Application>Microsoft Office PowerPoint</Application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5-Level Vertical Connected List – Slide Template</vt:lpstr>
      <vt:lpstr>5-Level Vertical Connected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5-Level Vertical Connected List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2022-03-22T18:16:01Z</dcterms:modified>
  <cp:category>Text &amp; Tables</cp:category>
</cp:coreProperties>
</file>