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1" d="100"/>
          <a:sy n="121" d="100"/>
        </p:scale>
        <p:origin x="102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73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5-Level Vertical Connected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59845CF-B14F-4C42-9A87-1F9A403E52C7}"/>
              </a:ext>
            </a:extLst>
          </p:cNvPr>
          <p:cNvSpPr/>
          <p:nvPr/>
        </p:nvSpPr>
        <p:spPr>
          <a:xfrm>
            <a:off x="5577662" y="1493115"/>
            <a:ext cx="1007297" cy="201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078BC4-B8FB-794E-9DDF-EE508ED5EB72}"/>
              </a:ext>
            </a:extLst>
          </p:cNvPr>
          <p:cNvSpPr/>
          <p:nvPr/>
        </p:nvSpPr>
        <p:spPr>
          <a:xfrm>
            <a:off x="5577662" y="2492867"/>
            <a:ext cx="1007297" cy="201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77EE585-B0F3-B64A-8779-4E46CEF7A60F}"/>
              </a:ext>
            </a:extLst>
          </p:cNvPr>
          <p:cNvSpPr/>
          <p:nvPr/>
        </p:nvSpPr>
        <p:spPr>
          <a:xfrm>
            <a:off x="5577662" y="3492618"/>
            <a:ext cx="1007297" cy="201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48AA779-D399-9448-8AA7-A6E1D7D058D1}"/>
              </a:ext>
            </a:extLst>
          </p:cNvPr>
          <p:cNvSpPr/>
          <p:nvPr/>
        </p:nvSpPr>
        <p:spPr>
          <a:xfrm>
            <a:off x="5577662" y="1493114"/>
            <a:ext cx="1505293" cy="3014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0" y="21600"/>
                </a:moveTo>
                <a:lnTo>
                  <a:pt x="0" y="21505"/>
                </a:lnTo>
                <a:cubicBezTo>
                  <a:pt x="11814" y="21505"/>
                  <a:pt x="21411" y="16707"/>
                  <a:pt x="21411" y="10800"/>
                </a:cubicBezTo>
                <a:cubicBezTo>
                  <a:pt x="21411" y="4893"/>
                  <a:pt x="11814" y="95"/>
                  <a:pt x="0" y="95"/>
                </a:cubicBezTo>
                <a:lnTo>
                  <a:pt x="0" y="0"/>
                </a:lnTo>
                <a:cubicBezTo>
                  <a:pt x="11895" y="0"/>
                  <a:pt x="21573" y="4839"/>
                  <a:pt x="21573" y="10786"/>
                </a:cubicBezTo>
                <a:cubicBezTo>
                  <a:pt x="21600" y="16747"/>
                  <a:pt x="11895" y="21600"/>
                  <a:pt x="0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C33D89-3C86-2E49-8B99-04EC2B74C33C}"/>
              </a:ext>
            </a:extLst>
          </p:cNvPr>
          <p:cNvSpPr/>
          <p:nvPr/>
        </p:nvSpPr>
        <p:spPr>
          <a:xfrm>
            <a:off x="5577662" y="2492865"/>
            <a:ext cx="1505293" cy="3014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0" y="21600"/>
                </a:moveTo>
                <a:lnTo>
                  <a:pt x="0" y="21505"/>
                </a:lnTo>
                <a:cubicBezTo>
                  <a:pt x="11814" y="21505"/>
                  <a:pt x="21411" y="16707"/>
                  <a:pt x="21411" y="10800"/>
                </a:cubicBezTo>
                <a:cubicBezTo>
                  <a:pt x="21411" y="4893"/>
                  <a:pt x="11814" y="95"/>
                  <a:pt x="0" y="95"/>
                </a:cubicBezTo>
                <a:lnTo>
                  <a:pt x="0" y="0"/>
                </a:lnTo>
                <a:cubicBezTo>
                  <a:pt x="11895" y="0"/>
                  <a:pt x="21573" y="4839"/>
                  <a:pt x="21573" y="10786"/>
                </a:cubicBezTo>
                <a:cubicBezTo>
                  <a:pt x="21600" y="16761"/>
                  <a:pt x="11895" y="21600"/>
                  <a:pt x="0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D248F23-9E8F-7248-A0CF-8430EE388142}"/>
              </a:ext>
            </a:extLst>
          </p:cNvPr>
          <p:cNvSpPr/>
          <p:nvPr/>
        </p:nvSpPr>
        <p:spPr>
          <a:xfrm>
            <a:off x="5577662" y="1493115"/>
            <a:ext cx="507421" cy="1014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CD4C454-6F6A-7648-AB0C-6232AEB505B5}"/>
              </a:ext>
            </a:extLst>
          </p:cNvPr>
          <p:cNvSpPr/>
          <p:nvPr/>
        </p:nvSpPr>
        <p:spPr>
          <a:xfrm>
            <a:off x="5577662" y="2492867"/>
            <a:ext cx="507421" cy="1014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8D349B9-1C93-3845-B848-74232E222093}"/>
              </a:ext>
            </a:extLst>
          </p:cNvPr>
          <p:cNvSpPr/>
          <p:nvPr/>
        </p:nvSpPr>
        <p:spPr>
          <a:xfrm>
            <a:off x="5577662" y="3492618"/>
            <a:ext cx="507421" cy="1014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921667F-D187-E546-B1F7-73A61C7BB997}"/>
              </a:ext>
            </a:extLst>
          </p:cNvPr>
          <p:cNvSpPr/>
          <p:nvPr/>
        </p:nvSpPr>
        <p:spPr>
          <a:xfrm>
            <a:off x="5577662" y="4492369"/>
            <a:ext cx="507421" cy="1014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068E6638-08A5-3545-9EDF-CA565B4BCCF0}"/>
              </a:ext>
            </a:extLst>
          </p:cNvPr>
          <p:cNvSpPr/>
          <p:nvPr/>
        </p:nvSpPr>
        <p:spPr>
          <a:xfrm>
            <a:off x="4955176" y="1115850"/>
            <a:ext cx="765851" cy="76584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9619FDA-8061-2845-94D2-49B6D176BD04}"/>
              </a:ext>
            </a:extLst>
          </p:cNvPr>
          <p:cNvSpPr/>
          <p:nvPr/>
        </p:nvSpPr>
        <p:spPr>
          <a:xfrm>
            <a:off x="4955176" y="2115602"/>
            <a:ext cx="765851" cy="76584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ED669072-B319-4D4E-89CC-1DFF462A728F}"/>
              </a:ext>
            </a:extLst>
          </p:cNvPr>
          <p:cNvSpPr/>
          <p:nvPr/>
        </p:nvSpPr>
        <p:spPr>
          <a:xfrm>
            <a:off x="4955176" y="3115353"/>
            <a:ext cx="765851" cy="76584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0D45AFDC-E7AC-394B-9C3B-04274BEC653B}"/>
              </a:ext>
            </a:extLst>
          </p:cNvPr>
          <p:cNvSpPr/>
          <p:nvPr/>
        </p:nvSpPr>
        <p:spPr>
          <a:xfrm>
            <a:off x="4955176" y="4115105"/>
            <a:ext cx="765851" cy="76584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E7D8A2B4-3066-AB47-B792-4401D2CB77A2}"/>
              </a:ext>
            </a:extLst>
          </p:cNvPr>
          <p:cNvSpPr/>
          <p:nvPr/>
        </p:nvSpPr>
        <p:spPr>
          <a:xfrm>
            <a:off x="4955176" y="5133719"/>
            <a:ext cx="765851" cy="76584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Graphic 17" descr="Database with solid fill">
            <a:extLst>
              <a:ext uri="{FF2B5EF4-FFF2-40B4-BE49-F238E27FC236}">
                <a16:creationId xmlns:a16="http://schemas.microsoft.com/office/drawing/2014/main" id="{D2788793-7123-A24C-B104-AC5D1C3ED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4489" y="1245162"/>
            <a:ext cx="507224" cy="507224"/>
          </a:xfrm>
          <a:prstGeom prst="rect">
            <a:avLst/>
          </a:prstGeom>
        </p:spPr>
      </p:pic>
      <p:pic>
        <p:nvPicPr>
          <p:cNvPr id="18" name="Graphic 18" descr="Gears with solid fill">
            <a:extLst>
              <a:ext uri="{FF2B5EF4-FFF2-40B4-BE49-F238E27FC236}">
                <a16:creationId xmlns:a16="http://schemas.microsoft.com/office/drawing/2014/main" id="{F6FFE38D-85A5-8044-B933-E949C99625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84489" y="2244914"/>
            <a:ext cx="507224" cy="507224"/>
          </a:xfrm>
          <a:prstGeom prst="rect">
            <a:avLst/>
          </a:prstGeom>
        </p:spPr>
      </p:pic>
      <p:pic>
        <p:nvPicPr>
          <p:cNvPr id="19" name="Graphic 19" descr="Lights On with solid fill">
            <a:extLst>
              <a:ext uri="{FF2B5EF4-FFF2-40B4-BE49-F238E27FC236}">
                <a16:creationId xmlns:a16="http://schemas.microsoft.com/office/drawing/2014/main" id="{9E5F2DD2-D5C6-C64F-85FC-15C4FB9714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4489" y="3244665"/>
            <a:ext cx="507224" cy="507224"/>
          </a:xfrm>
          <a:prstGeom prst="rect">
            <a:avLst/>
          </a:prstGeom>
        </p:spPr>
      </p:pic>
      <p:pic>
        <p:nvPicPr>
          <p:cNvPr id="20" name="Graphic 20" descr="Stopwatch 66% with solid fill">
            <a:extLst>
              <a:ext uri="{FF2B5EF4-FFF2-40B4-BE49-F238E27FC236}">
                <a16:creationId xmlns:a16="http://schemas.microsoft.com/office/drawing/2014/main" id="{291804F1-5D0B-5647-A52A-B153C562D4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84489" y="4244417"/>
            <a:ext cx="507224" cy="507224"/>
          </a:xfrm>
          <a:prstGeom prst="rect">
            <a:avLst/>
          </a:prstGeom>
        </p:spPr>
      </p:pic>
      <p:pic>
        <p:nvPicPr>
          <p:cNvPr id="21" name="Graphic 21" descr="Briefcase with solid fill">
            <a:extLst>
              <a:ext uri="{FF2B5EF4-FFF2-40B4-BE49-F238E27FC236}">
                <a16:creationId xmlns:a16="http://schemas.microsoft.com/office/drawing/2014/main" id="{CC0DFCFD-7584-9A47-82E1-27FFB1859D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84489" y="5263031"/>
            <a:ext cx="507224" cy="50722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F4DA4DD-9093-4966-8ECD-0D08D61F98CF}"/>
              </a:ext>
            </a:extLst>
          </p:cNvPr>
          <p:cNvGrpSpPr/>
          <p:nvPr/>
        </p:nvGrpSpPr>
        <p:grpSpPr>
          <a:xfrm>
            <a:off x="1840365" y="2054089"/>
            <a:ext cx="2948597" cy="884876"/>
            <a:chOff x="332936" y="2625498"/>
            <a:chExt cx="2926080" cy="96477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8A712AB-21AD-495D-9F5F-F9A30439C433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5A42AB-2F22-4B00-AE61-EAB6AE2726E1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0A1C72-04B1-49BA-BEF0-E0EC662BD9D6}"/>
              </a:ext>
            </a:extLst>
          </p:cNvPr>
          <p:cNvGrpSpPr/>
          <p:nvPr/>
        </p:nvGrpSpPr>
        <p:grpSpPr>
          <a:xfrm>
            <a:off x="1840365" y="1050674"/>
            <a:ext cx="2948597" cy="884876"/>
            <a:chOff x="332936" y="2625498"/>
            <a:chExt cx="2926080" cy="96477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683D1A-28A9-4AC5-A9F7-FEBFB4BDC439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8E91AC-D7B0-4213-99ED-09FEB0D92DFF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348B55F-D708-4903-835D-8F72F261A4A8}"/>
              </a:ext>
            </a:extLst>
          </p:cNvPr>
          <p:cNvGrpSpPr/>
          <p:nvPr/>
        </p:nvGrpSpPr>
        <p:grpSpPr>
          <a:xfrm>
            <a:off x="1840365" y="3057504"/>
            <a:ext cx="2948597" cy="884876"/>
            <a:chOff x="332936" y="2625498"/>
            <a:chExt cx="2926080" cy="96477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B15BCB9-65DE-426F-A926-147696A05C3F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CA1101C-4FCF-493F-A94D-FEBF9FBE16F1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59EC643-F392-41A3-B707-A7DC530C5B7B}"/>
              </a:ext>
            </a:extLst>
          </p:cNvPr>
          <p:cNvGrpSpPr/>
          <p:nvPr/>
        </p:nvGrpSpPr>
        <p:grpSpPr>
          <a:xfrm>
            <a:off x="1840365" y="4060920"/>
            <a:ext cx="2948597" cy="884876"/>
            <a:chOff x="332936" y="2625498"/>
            <a:chExt cx="2926080" cy="96477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307CDFA-3B79-4660-B220-6FA6696AF4A6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63C8BFF-7364-419E-83C0-AA79300514DC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6D1989-1B56-4FD1-A3BB-40DAB09BC112}"/>
              </a:ext>
            </a:extLst>
          </p:cNvPr>
          <p:cNvGrpSpPr/>
          <p:nvPr/>
        </p:nvGrpSpPr>
        <p:grpSpPr>
          <a:xfrm>
            <a:off x="1840365" y="5064336"/>
            <a:ext cx="2948597" cy="884876"/>
            <a:chOff x="332936" y="2625498"/>
            <a:chExt cx="2926080" cy="96477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4CEBE06-ADD3-4961-B194-502BAC355871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5B7B13E-211D-4BB9-9709-962C8A504AE0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4AA2B48-CC5E-4AD3-B669-E2F60B9E6502}"/>
              </a:ext>
            </a:extLst>
          </p:cNvPr>
          <p:cNvGrpSpPr/>
          <p:nvPr/>
        </p:nvGrpSpPr>
        <p:grpSpPr>
          <a:xfrm>
            <a:off x="7425556" y="3362508"/>
            <a:ext cx="2926080" cy="1290153"/>
            <a:chOff x="8921977" y="1466725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2D4DA23-8D19-46C3-9FC7-3F5D8405789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897BD04-E6AE-4DA4-839A-43D49A2C6D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E4BA4FE-95BE-4138-AED2-F1723E4744B0}"/>
              </a:ext>
            </a:extLst>
          </p:cNvPr>
          <p:cNvGrpSpPr/>
          <p:nvPr/>
        </p:nvGrpSpPr>
        <p:grpSpPr>
          <a:xfrm>
            <a:off x="7425556" y="1853449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FA7D84D-DBAC-40D5-A539-246003783DC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C8AA17-F500-4810-9198-D6E851976A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5-Level Vertical Connected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59845CF-B14F-4C42-9A87-1F9A403E52C7}"/>
              </a:ext>
            </a:extLst>
          </p:cNvPr>
          <p:cNvSpPr/>
          <p:nvPr/>
        </p:nvSpPr>
        <p:spPr>
          <a:xfrm>
            <a:off x="5577662" y="1493115"/>
            <a:ext cx="1007297" cy="201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078BC4-B8FB-794E-9DDF-EE508ED5EB72}"/>
              </a:ext>
            </a:extLst>
          </p:cNvPr>
          <p:cNvSpPr/>
          <p:nvPr/>
        </p:nvSpPr>
        <p:spPr>
          <a:xfrm>
            <a:off x="5577662" y="2492867"/>
            <a:ext cx="1007297" cy="201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77EE585-B0F3-B64A-8779-4E46CEF7A60F}"/>
              </a:ext>
            </a:extLst>
          </p:cNvPr>
          <p:cNvSpPr/>
          <p:nvPr/>
        </p:nvSpPr>
        <p:spPr>
          <a:xfrm>
            <a:off x="5577662" y="3492618"/>
            <a:ext cx="1007297" cy="201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48AA779-D399-9448-8AA7-A6E1D7D058D1}"/>
              </a:ext>
            </a:extLst>
          </p:cNvPr>
          <p:cNvSpPr/>
          <p:nvPr/>
        </p:nvSpPr>
        <p:spPr>
          <a:xfrm>
            <a:off x="5577662" y="1493114"/>
            <a:ext cx="1505293" cy="3014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0" y="21600"/>
                </a:moveTo>
                <a:lnTo>
                  <a:pt x="0" y="21505"/>
                </a:lnTo>
                <a:cubicBezTo>
                  <a:pt x="11814" y="21505"/>
                  <a:pt x="21411" y="16707"/>
                  <a:pt x="21411" y="10800"/>
                </a:cubicBezTo>
                <a:cubicBezTo>
                  <a:pt x="21411" y="4893"/>
                  <a:pt x="11814" y="95"/>
                  <a:pt x="0" y="95"/>
                </a:cubicBezTo>
                <a:lnTo>
                  <a:pt x="0" y="0"/>
                </a:lnTo>
                <a:cubicBezTo>
                  <a:pt x="11895" y="0"/>
                  <a:pt x="21573" y="4839"/>
                  <a:pt x="21573" y="10786"/>
                </a:cubicBezTo>
                <a:cubicBezTo>
                  <a:pt x="21600" y="16747"/>
                  <a:pt x="11895" y="21600"/>
                  <a:pt x="0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C33D89-3C86-2E49-8B99-04EC2B74C33C}"/>
              </a:ext>
            </a:extLst>
          </p:cNvPr>
          <p:cNvSpPr/>
          <p:nvPr/>
        </p:nvSpPr>
        <p:spPr>
          <a:xfrm>
            <a:off x="5577662" y="2492865"/>
            <a:ext cx="1505293" cy="3014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0" y="21600"/>
                </a:moveTo>
                <a:lnTo>
                  <a:pt x="0" y="21505"/>
                </a:lnTo>
                <a:cubicBezTo>
                  <a:pt x="11814" y="21505"/>
                  <a:pt x="21411" y="16707"/>
                  <a:pt x="21411" y="10800"/>
                </a:cubicBezTo>
                <a:cubicBezTo>
                  <a:pt x="21411" y="4893"/>
                  <a:pt x="11814" y="95"/>
                  <a:pt x="0" y="95"/>
                </a:cubicBezTo>
                <a:lnTo>
                  <a:pt x="0" y="0"/>
                </a:lnTo>
                <a:cubicBezTo>
                  <a:pt x="11895" y="0"/>
                  <a:pt x="21573" y="4839"/>
                  <a:pt x="21573" y="10786"/>
                </a:cubicBezTo>
                <a:cubicBezTo>
                  <a:pt x="21600" y="16761"/>
                  <a:pt x="11895" y="21600"/>
                  <a:pt x="0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D248F23-9E8F-7248-A0CF-8430EE388142}"/>
              </a:ext>
            </a:extLst>
          </p:cNvPr>
          <p:cNvSpPr/>
          <p:nvPr/>
        </p:nvSpPr>
        <p:spPr>
          <a:xfrm>
            <a:off x="5577662" y="1493115"/>
            <a:ext cx="507421" cy="1014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CD4C454-6F6A-7648-AB0C-6232AEB505B5}"/>
              </a:ext>
            </a:extLst>
          </p:cNvPr>
          <p:cNvSpPr/>
          <p:nvPr/>
        </p:nvSpPr>
        <p:spPr>
          <a:xfrm>
            <a:off x="5577662" y="2492867"/>
            <a:ext cx="507421" cy="1014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8D349B9-1C93-3845-B848-74232E222093}"/>
              </a:ext>
            </a:extLst>
          </p:cNvPr>
          <p:cNvSpPr/>
          <p:nvPr/>
        </p:nvSpPr>
        <p:spPr>
          <a:xfrm>
            <a:off x="5577662" y="3492618"/>
            <a:ext cx="507421" cy="1014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921667F-D187-E546-B1F7-73A61C7BB997}"/>
              </a:ext>
            </a:extLst>
          </p:cNvPr>
          <p:cNvSpPr/>
          <p:nvPr/>
        </p:nvSpPr>
        <p:spPr>
          <a:xfrm>
            <a:off x="5577662" y="4492369"/>
            <a:ext cx="507421" cy="1014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068E6638-08A5-3545-9EDF-CA565B4BCCF0}"/>
              </a:ext>
            </a:extLst>
          </p:cNvPr>
          <p:cNvSpPr/>
          <p:nvPr/>
        </p:nvSpPr>
        <p:spPr>
          <a:xfrm>
            <a:off x="4955176" y="1115850"/>
            <a:ext cx="765851" cy="76584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9619FDA-8061-2845-94D2-49B6D176BD04}"/>
              </a:ext>
            </a:extLst>
          </p:cNvPr>
          <p:cNvSpPr/>
          <p:nvPr/>
        </p:nvSpPr>
        <p:spPr>
          <a:xfrm>
            <a:off x="4955176" y="2115602"/>
            <a:ext cx="765851" cy="76584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ED669072-B319-4D4E-89CC-1DFF462A728F}"/>
              </a:ext>
            </a:extLst>
          </p:cNvPr>
          <p:cNvSpPr/>
          <p:nvPr/>
        </p:nvSpPr>
        <p:spPr>
          <a:xfrm>
            <a:off x="4955176" y="3115353"/>
            <a:ext cx="765851" cy="76584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0D45AFDC-E7AC-394B-9C3B-04274BEC653B}"/>
              </a:ext>
            </a:extLst>
          </p:cNvPr>
          <p:cNvSpPr/>
          <p:nvPr/>
        </p:nvSpPr>
        <p:spPr>
          <a:xfrm>
            <a:off x="4955176" y="4115105"/>
            <a:ext cx="765851" cy="76584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E7D8A2B4-3066-AB47-B792-4401D2CB77A2}"/>
              </a:ext>
            </a:extLst>
          </p:cNvPr>
          <p:cNvSpPr/>
          <p:nvPr/>
        </p:nvSpPr>
        <p:spPr>
          <a:xfrm>
            <a:off x="4955176" y="5133719"/>
            <a:ext cx="765851" cy="76584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Graphic 17" descr="Database with solid fill">
            <a:extLst>
              <a:ext uri="{FF2B5EF4-FFF2-40B4-BE49-F238E27FC236}">
                <a16:creationId xmlns:a16="http://schemas.microsoft.com/office/drawing/2014/main" id="{D2788793-7123-A24C-B104-AC5D1C3ED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4489" y="1245162"/>
            <a:ext cx="507224" cy="507224"/>
          </a:xfrm>
          <a:prstGeom prst="rect">
            <a:avLst/>
          </a:prstGeom>
        </p:spPr>
      </p:pic>
      <p:pic>
        <p:nvPicPr>
          <p:cNvPr id="18" name="Graphic 18" descr="Gears with solid fill">
            <a:extLst>
              <a:ext uri="{FF2B5EF4-FFF2-40B4-BE49-F238E27FC236}">
                <a16:creationId xmlns:a16="http://schemas.microsoft.com/office/drawing/2014/main" id="{F6FFE38D-85A5-8044-B933-E949C99625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84489" y="2244914"/>
            <a:ext cx="507224" cy="507224"/>
          </a:xfrm>
          <a:prstGeom prst="rect">
            <a:avLst/>
          </a:prstGeom>
        </p:spPr>
      </p:pic>
      <p:pic>
        <p:nvPicPr>
          <p:cNvPr id="19" name="Graphic 19" descr="Lights On with solid fill">
            <a:extLst>
              <a:ext uri="{FF2B5EF4-FFF2-40B4-BE49-F238E27FC236}">
                <a16:creationId xmlns:a16="http://schemas.microsoft.com/office/drawing/2014/main" id="{9E5F2DD2-D5C6-C64F-85FC-15C4FB9714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4489" y="3244665"/>
            <a:ext cx="507224" cy="507224"/>
          </a:xfrm>
          <a:prstGeom prst="rect">
            <a:avLst/>
          </a:prstGeom>
        </p:spPr>
      </p:pic>
      <p:pic>
        <p:nvPicPr>
          <p:cNvPr id="20" name="Graphic 20" descr="Stopwatch 66% with solid fill">
            <a:extLst>
              <a:ext uri="{FF2B5EF4-FFF2-40B4-BE49-F238E27FC236}">
                <a16:creationId xmlns:a16="http://schemas.microsoft.com/office/drawing/2014/main" id="{291804F1-5D0B-5647-A52A-B153C562D4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84489" y="4244417"/>
            <a:ext cx="507224" cy="507224"/>
          </a:xfrm>
          <a:prstGeom prst="rect">
            <a:avLst/>
          </a:prstGeom>
        </p:spPr>
      </p:pic>
      <p:pic>
        <p:nvPicPr>
          <p:cNvPr id="21" name="Graphic 21" descr="Briefcase with solid fill">
            <a:extLst>
              <a:ext uri="{FF2B5EF4-FFF2-40B4-BE49-F238E27FC236}">
                <a16:creationId xmlns:a16="http://schemas.microsoft.com/office/drawing/2014/main" id="{CC0DFCFD-7584-9A47-82E1-27FFB1859D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84489" y="5263031"/>
            <a:ext cx="507224" cy="50722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F4DA4DD-9093-4966-8ECD-0D08D61F98CF}"/>
              </a:ext>
            </a:extLst>
          </p:cNvPr>
          <p:cNvGrpSpPr/>
          <p:nvPr/>
        </p:nvGrpSpPr>
        <p:grpSpPr>
          <a:xfrm>
            <a:off x="1840365" y="2054089"/>
            <a:ext cx="2948597" cy="884876"/>
            <a:chOff x="332936" y="2625498"/>
            <a:chExt cx="2926080" cy="96477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8A712AB-21AD-495D-9F5F-F9A30439C433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5A42AB-2F22-4B00-AE61-EAB6AE2726E1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0A1C72-04B1-49BA-BEF0-E0EC662BD9D6}"/>
              </a:ext>
            </a:extLst>
          </p:cNvPr>
          <p:cNvGrpSpPr/>
          <p:nvPr/>
        </p:nvGrpSpPr>
        <p:grpSpPr>
          <a:xfrm>
            <a:off x="1840365" y="1050674"/>
            <a:ext cx="2948597" cy="884876"/>
            <a:chOff x="332936" y="2625498"/>
            <a:chExt cx="2926080" cy="96477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683D1A-28A9-4AC5-A9F7-FEBFB4BDC439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8E91AC-D7B0-4213-99ED-09FEB0D92DFF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348B55F-D708-4903-835D-8F72F261A4A8}"/>
              </a:ext>
            </a:extLst>
          </p:cNvPr>
          <p:cNvGrpSpPr/>
          <p:nvPr/>
        </p:nvGrpSpPr>
        <p:grpSpPr>
          <a:xfrm>
            <a:off x="1840365" y="3057504"/>
            <a:ext cx="2948597" cy="884876"/>
            <a:chOff x="332936" y="2625498"/>
            <a:chExt cx="2926080" cy="96477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B15BCB9-65DE-426F-A926-147696A05C3F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CA1101C-4FCF-493F-A94D-FEBF9FBE16F1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59EC643-F392-41A3-B707-A7DC530C5B7B}"/>
              </a:ext>
            </a:extLst>
          </p:cNvPr>
          <p:cNvGrpSpPr/>
          <p:nvPr/>
        </p:nvGrpSpPr>
        <p:grpSpPr>
          <a:xfrm>
            <a:off x="1840365" y="4060920"/>
            <a:ext cx="2948597" cy="884876"/>
            <a:chOff x="332936" y="2625498"/>
            <a:chExt cx="2926080" cy="96477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307CDFA-3B79-4660-B220-6FA6696AF4A6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63C8BFF-7364-419E-83C0-AA79300514DC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6D1989-1B56-4FD1-A3BB-40DAB09BC112}"/>
              </a:ext>
            </a:extLst>
          </p:cNvPr>
          <p:cNvGrpSpPr/>
          <p:nvPr/>
        </p:nvGrpSpPr>
        <p:grpSpPr>
          <a:xfrm>
            <a:off x="1840365" y="5064336"/>
            <a:ext cx="2948597" cy="884876"/>
            <a:chOff x="332936" y="2625498"/>
            <a:chExt cx="2926080" cy="96477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4CEBE06-ADD3-4961-B194-502BAC355871}"/>
                </a:ext>
              </a:extLst>
            </p:cNvPr>
            <p:cNvSpPr txBox="1"/>
            <p:nvPr/>
          </p:nvSpPr>
          <p:spPr>
            <a:xfrm>
              <a:off x="332936" y="2625498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5B7B13E-211D-4BB9-9709-962C8A504AE0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033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4AA2B48-CC5E-4AD3-B669-E2F60B9E6502}"/>
              </a:ext>
            </a:extLst>
          </p:cNvPr>
          <p:cNvGrpSpPr/>
          <p:nvPr/>
        </p:nvGrpSpPr>
        <p:grpSpPr>
          <a:xfrm>
            <a:off x="7425556" y="3362508"/>
            <a:ext cx="2926080" cy="1290153"/>
            <a:chOff x="8921977" y="1466725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2D4DA23-8D19-46C3-9FC7-3F5D8405789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897BD04-E6AE-4DA4-839A-43D49A2C6D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E4BA4FE-95BE-4138-AED2-F1723E4744B0}"/>
              </a:ext>
            </a:extLst>
          </p:cNvPr>
          <p:cNvGrpSpPr/>
          <p:nvPr/>
        </p:nvGrpSpPr>
        <p:grpSpPr>
          <a:xfrm>
            <a:off x="7425556" y="1853449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FA7D84D-DBAC-40D5-A539-246003783DC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C8AA17-F500-4810-9198-D6E851976A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06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8524</TotalTime>
  <Words>445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5-Level Vertical Connected List – Slide Template</vt:lpstr>
      <vt:lpstr>5-Level Vertical Connected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5-Level Vertical Connected List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2022-03-22T18:16:22Z</dcterms:modified>
  <cp:category>Text &amp; Tables</cp:category>
</cp:coreProperties>
</file>