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22" d="100"/>
          <a:sy n="122" d="100"/>
        </p:scale>
        <p:origin x="114" y="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71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5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5-Option Flow Radial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99E337E-C20F-B42F-37C0-81218D25194F}"/>
              </a:ext>
            </a:extLst>
          </p:cNvPr>
          <p:cNvSpPr/>
          <p:nvPr/>
        </p:nvSpPr>
        <p:spPr>
          <a:xfrm>
            <a:off x="322896" y="1479600"/>
            <a:ext cx="735332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03A1CFB-6BAC-D937-BD3F-506799205F91}"/>
              </a:ext>
            </a:extLst>
          </p:cNvPr>
          <p:cNvSpPr/>
          <p:nvPr/>
        </p:nvSpPr>
        <p:spPr>
          <a:xfrm>
            <a:off x="322896" y="2308275"/>
            <a:ext cx="735332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62CA884-08F7-DFE8-A7D4-E19E77D0ACAA}"/>
              </a:ext>
            </a:extLst>
          </p:cNvPr>
          <p:cNvSpPr/>
          <p:nvPr/>
        </p:nvSpPr>
        <p:spPr>
          <a:xfrm>
            <a:off x="322896" y="3127425"/>
            <a:ext cx="735332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EFAA8B9-A31C-1A72-9F46-72C5F1395079}"/>
              </a:ext>
            </a:extLst>
          </p:cNvPr>
          <p:cNvSpPr/>
          <p:nvPr/>
        </p:nvSpPr>
        <p:spPr>
          <a:xfrm>
            <a:off x="3328987" y="2250172"/>
            <a:ext cx="2486027" cy="24860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0" y="0"/>
                </a:moveTo>
                <a:lnTo>
                  <a:pt x="3360" y="0"/>
                </a:lnTo>
                <a:cubicBezTo>
                  <a:pt x="1515" y="0"/>
                  <a:pt x="0" y="1514"/>
                  <a:pt x="0" y="3360"/>
                </a:cubicBezTo>
                <a:lnTo>
                  <a:pt x="0" y="18240"/>
                </a:lnTo>
                <a:cubicBezTo>
                  <a:pt x="0" y="20086"/>
                  <a:pt x="1514" y="21600"/>
                  <a:pt x="3360" y="21600"/>
                </a:cubicBezTo>
                <a:lnTo>
                  <a:pt x="18240" y="21600"/>
                </a:lnTo>
                <a:cubicBezTo>
                  <a:pt x="20085" y="21600"/>
                  <a:pt x="21600" y="20086"/>
                  <a:pt x="21600" y="18240"/>
                </a:cubicBezTo>
                <a:lnTo>
                  <a:pt x="21600" y="3360"/>
                </a:lnTo>
                <a:cubicBezTo>
                  <a:pt x="21592" y="1514"/>
                  <a:pt x="20086" y="0"/>
                  <a:pt x="18240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00CC6D2-03E8-A92C-8505-CE1BD0FE5445}"/>
              </a:ext>
            </a:extLst>
          </p:cNvPr>
          <p:cNvSpPr/>
          <p:nvPr/>
        </p:nvSpPr>
        <p:spPr>
          <a:xfrm>
            <a:off x="322896" y="3946575"/>
            <a:ext cx="735332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E8291A0-80B2-7344-C016-348573D45902}"/>
              </a:ext>
            </a:extLst>
          </p:cNvPr>
          <p:cNvSpPr/>
          <p:nvPr/>
        </p:nvSpPr>
        <p:spPr>
          <a:xfrm>
            <a:off x="322896" y="4775250"/>
            <a:ext cx="735332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F9A854DC-4B52-17DD-2EAB-563E9A725F26}"/>
              </a:ext>
            </a:extLst>
          </p:cNvPr>
          <p:cNvSpPr/>
          <p:nvPr/>
        </p:nvSpPr>
        <p:spPr>
          <a:xfrm>
            <a:off x="8085771" y="4775250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30ED9868-327E-FF0C-A673-369FE8D50C8A}"/>
              </a:ext>
            </a:extLst>
          </p:cNvPr>
          <p:cNvSpPr/>
          <p:nvPr/>
        </p:nvSpPr>
        <p:spPr>
          <a:xfrm>
            <a:off x="8085771" y="3946575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1598FE9B-7B72-A61D-0088-592789851DB3}"/>
              </a:ext>
            </a:extLst>
          </p:cNvPr>
          <p:cNvSpPr/>
          <p:nvPr/>
        </p:nvSpPr>
        <p:spPr>
          <a:xfrm>
            <a:off x="8085771" y="3127425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7BED3FC9-743D-23A1-F8ED-76040AAB8DB9}"/>
              </a:ext>
            </a:extLst>
          </p:cNvPr>
          <p:cNvSpPr/>
          <p:nvPr/>
        </p:nvSpPr>
        <p:spPr>
          <a:xfrm>
            <a:off x="8085771" y="2308275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9D82F1B4-73D4-3BFC-DB60-63DCE50397D3}"/>
              </a:ext>
            </a:extLst>
          </p:cNvPr>
          <p:cNvSpPr/>
          <p:nvPr/>
        </p:nvSpPr>
        <p:spPr>
          <a:xfrm>
            <a:off x="8085771" y="1479600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57A57ED-2700-D2DB-54BC-92BFEA554880}"/>
              </a:ext>
            </a:extLst>
          </p:cNvPr>
          <p:cNvGrpSpPr/>
          <p:nvPr/>
        </p:nvGrpSpPr>
        <p:grpSpPr>
          <a:xfrm>
            <a:off x="1162050" y="1683913"/>
            <a:ext cx="2066927" cy="3618548"/>
            <a:chOff x="1548129" y="1008379"/>
            <a:chExt cx="2755903" cy="4824731"/>
          </a:xfrm>
        </p:grpSpPr>
        <p:sp>
          <p:nvSpPr>
            <p:cNvPr id="9" name="Rectangle">
              <a:extLst>
                <a:ext uri="{FF2B5EF4-FFF2-40B4-BE49-F238E27FC236}">
                  <a16:creationId xmlns:a16="http://schemas.microsoft.com/office/drawing/2014/main" id="{8766701A-E2F7-C524-1C75-1EB4E1E449CD}"/>
                </a:ext>
              </a:extLst>
            </p:cNvPr>
            <p:cNvSpPr/>
            <p:nvPr/>
          </p:nvSpPr>
          <p:spPr>
            <a:xfrm>
              <a:off x="1549399" y="3218180"/>
              <a:ext cx="2754633" cy="430530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279FAC08-6230-0151-8AE2-4AA97F691743}"/>
                </a:ext>
              </a:extLst>
            </p:cNvPr>
            <p:cNvSpPr/>
            <p:nvPr/>
          </p:nvSpPr>
          <p:spPr>
            <a:xfrm>
              <a:off x="1549399" y="2113279"/>
              <a:ext cx="2754633" cy="102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26" y="21600"/>
                  </a:moveTo>
                  <a:cubicBezTo>
                    <a:pt x="18742" y="21600"/>
                    <a:pt x="17248" y="21386"/>
                    <a:pt x="15794" y="19644"/>
                  </a:cubicBezTo>
                  <a:cubicBezTo>
                    <a:pt x="15625" y="19429"/>
                    <a:pt x="15436" y="19215"/>
                    <a:pt x="15227" y="18920"/>
                  </a:cubicBezTo>
                  <a:cubicBezTo>
                    <a:pt x="14350" y="17795"/>
                    <a:pt x="13514" y="16481"/>
                    <a:pt x="12717" y="15222"/>
                  </a:cubicBezTo>
                  <a:cubicBezTo>
                    <a:pt x="11572" y="13426"/>
                    <a:pt x="10496" y="11711"/>
                    <a:pt x="9341" y="10612"/>
                  </a:cubicBezTo>
                  <a:cubicBezTo>
                    <a:pt x="7997" y="9326"/>
                    <a:pt x="6543" y="9138"/>
                    <a:pt x="5298" y="9112"/>
                  </a:cubicBezTo>
                  <a:cubicBezTo>
                    <a:pt x="3167" y="9085"/>
                    <a:pt x="1534" y="9085"/>
                    <a:pt x="0" y="9085"/>
                  </a:cubicBezTo>
                  <a:lnTo>
                    <a:pt x="0" y="0"/>
                  </a:lnTo>
                  <a:cubicBezTo>
                    <a:pt x="1534" y="0"/>
                    <a:pt x="3167" y="0"/>
                    <a:pt x="5308" y="27"/>
                  </a:cubicBezTo>
                  <a:cubicBezTo>
                    <a:pt x="6841" y="27"/>
                    <a:pt x="8654" y="295"/>
                    <a:pt x="10486" y="2037"/>
                  </a:cubicBezTo>
                  <a:cubicBezTo>
                    <a:pt x="11940" y="3430"/>
                    <a:pt x="13205" y="5440"/>
                    <a:pt x="14430" y="7370"/>
                  </a:cubicBezTo>
                  <a:cubicBezTo>
                    <a:pt x="15207" y="8602"/>
                    <a:pt x="15944" y="9755"/>
                    <a:pt x="16690" y="10720"/>
                  </a:cubicBezTo>
                  <a:cubicBezTo>
                    <a:pt x="16880" y="10961"/>
                    <a:pt x="17029" y="11148"/>
                    <a:pt x="17168" y="11309"/>
                  </a:cubicBezTo>
                  <a:cubicBezTo>
                    <a:pt x="18214" y="12542"/>
                    <a:pt x="19429" y="12515"/>
                    <a:pt x="20833" y="12462"/>
                  </a:cubicBezTo>
                  <a:cubicBezTo>
                    <a:pt x="21092" y="12462"/>
                    <a:pt x="21341" y="12435"/>
                    <a:pt x="21600" y="12435"/>
                  </a:cubicBezTo>
                  <a:lnTo>
                    <a:pt x="21600" y="21520"/>
                  </a:lnTo>
                  <a:cubicBezTo>
                    <a:pt x="21361" y="21520"/>
                    <a:pt x="21112" y="21520"/>
                    <a:pt x="20873" y="21546"/>
                  </a:cubicBezTo>
                  <a:cubicBezTo>
                    <a:pt x="20624" y="21600"/>
                    <a:pt x="20375" y="21600"/>
                    <a:pt x="20126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116EDA79-AA41-5AB9-0DC9-0BDBDCB4CF29}"/>
                </a:ext>
              </a:extLst>
            </p:cNvPr>
            <p:cNvSpPr/>
            <p:nvPr/>
          </p:nvSpPr>
          <p:spPr>
            <a:xfrm>
              <a:off x="1548129" y="1008379"/>
              <a:ext cx="2755903" cy="159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extrusionOk="0">
                  <a:moveTo>
                    <a:pt x="21590" y="21501"/>
                  </a:moveTo>
                  <a:cubicBezTo>
                    <a:pt x="18046" y="21501"/>
                    <a:pt x="15458" y="15866"/>
                    <a:pt x="14353" y="13459"/>
                  </a:cubicBezTo>
                  <a:cubicBezTo>
                    <a:pt x="14095" y="12895"/>
                    <a:pt x="13856" y="12349"/>
                    <a:pt x="13627" y="11819"/>
                  </a:cubicBezTo>
                  <a:cubicBezTo>
                    <a:pt x="12701" y="9668"/>
                    <a:pt x="11965" y="7978"/>
                    <a:pt x="10601" y="6902"/>
                  </a:cubicBezTo>
                  <a:cubicBezTo>
                    <a:pt x="10541" y="6851"/>
                    <a:pt x="10481" y="6816"/>
                    <a:pt x="10422" y="6765"/>
                  </a:cubicBezTo>
                  <a:cubicBezTo>
                    <a:pt x="8959" y="5724"/>
                    <a:pt x="7236" y="5758"/>
                    <a:pt x="5405" y="5809"/>
                  </a:cubicBezTo>
                  <a:cubicBezTo>
                    <a:pt x="5027" y="5826"/>
                    <a:pt x="4629" y="5826"/>
                    <a:pt x="4230" y="5826"/>
                  </a:cubicBezTo>
                  <a:lnTo>
                    <a:pt x="0" y="5826"/>
                  </a:lnTo>
                  <a:lnTo>
                    <a:pt x="0" y="38"/>
                  </a:lnTo>
                  <a:lnTo>
                    <a:pt x="4230" y="38"/>
                  </a:lnTo>
                  <a:cubicBezTo>
                    <a:pt x="4599" y="38"/>
                    <a:pt x="4967" y="21"/>
                    <a:pt x="5355" y="21"/>
                  </a:cubicBezTo>
                  <a:cubicBezTo>
                    <a:pt x="7446" y="-31"/>
                    <a:pt x="9615" y="-99"/>
                    <a:pt x="11726" y="1421"/>
                  </a:cubicBezTo>
                  <a:cubicBezTo>
                    <a:pt x="11815" y="1489"/>
                    <a:pt x="11915" y="1557"/>
                    <a:pt x="12004" y="1626"/>
                  </a:cubicBezTo>
                  <a:cubicBezTo>
                    <a:pt x="14164" y="3299"/>
                    <a:pt x="15329" y="5980"/>
                    <a:pt x="16344" y="8353"/>
                  </a:cubicBezTo>
                  <a:cubicBezTo>
                    <a:pt x="16563" y="8848"/>
                    <a:pt x="16782" y="9378"/>
                    <a:pt x="17011" y="9856"/>
                  </a:cubicBezTo>
                  <a:cubicBezTo>
                    <a:pt x="18255" y="12571"/>
                    <a:pt x="19908" y="15695"/>
                    <a:pt x="21600" y="15695"/>
                  </a:cubicBezTo>
                  <a:lnTo>
                    <a:pt x="21600" y="21501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7616838-9729-A77E-9198-681F5A371ED6}"/>
                </a:ext>
              </a:extLst>
            </p:cNvPr>
            <p:cNvSpPr/>
            <p:nvPr/>
          </p:nvSpPr>
          <p:spPr>
            <a:xfrm>
              <a:off x="1550671" y="3713479"/>
              <a:ext cx="2753361" cy="1023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extrusionOk="0">
                  <a:moveTo>
                    <a:pt x="0" y="21510"/>
                  </a:moveTo>
                  <a:lnTo>
                    <a:pt x="0" y="12459"/>
                  </a:lnTo>
                  <a:cubicBezTo>
                    <a:pt x="1534" y="12459"/>
                    <a:pt x="3168" y="12459"/>
                    <a:pt x="5300" y="12432"/>
                  </a:cubicBezTo>
                  <a:cubicBezTo>
                    <a:pt x="6546" y="12432"/>
                    <a:pt x="8000" y="12245"/>
                    <a:pt x="9345" y="10937"/>
                  </a:cubicBezTo>
                  <a:cubicBezTo>
                    <a:pt x="10501" y="9842"/>
                    <a:pt x="11577" y="8133"/>
                    <a:pt x="12723" y="6345"/>
                  </a:cubicBezTo>
                  <a:cubicBezTo>
                    <a:pt x="13530" y="5090"/>
                    <a:pt x="14357" y="3781"/>
                    <a:pt x="15234" y="2660"/>
                  </a:cubicBezTo>
                  <a:cubicBezTo>
                    <a:pt x="15453" y="2366"/>
                    <a:pt x="15632" y="2153"/>
                    <a:pt x="15802" y="1939"/>
                  </a:cubicBezTo>
                  <a:cubicBezTo>
                    <a:pt x="17515" y="-90"/>
                    <a:pt x="19299" y="-37"/>
                    <a:pt x="20873" y="17"/>
                  </a:cubicBezTo>
                  <a:cubicBezTo>
                    <a:pt x="21112" y="17"/>
                    <a:pt x="21361" y="43"/>
                    <a:pt x="21600" y="43"/>
                  </a:cubicBezTo>
                  <a:lnTo>
                    <a:pt x="21600" y="9095"/>
                  </a:lnTo>
                  <a:cubicBezTo>
                    <a:pt x="21341" y="9095"/>
                    <a:pt x="21092" y="9095"/>
                    <a:pt x="20833" y="9068"/>
                  </a:cubicBezTo>
                  <a:cubicBezTo>
                    <a:pt x="19428" y="9015"/>
                    <a:pt x="18213" y="8988"/>
                    <a:pt x="17166" y="10216"/>
                  </a:cubicBezTo>
                  <a:cubicBezTo>
                    <a:pt x="17027" y="10376"/>
                    <a:pt x="16878" y="10563"/>
                    <a:pt x="16688" y="10803"/>
                  </a:cubicBezTo>
                  <a:cubicBezTo>
                    <a:pt x="15931" y="11765"/>
                    <a:pt x="15204" y="12913"/>
                    <a:pt x="14427" y="14141"/>
                  </a:cubicBezTo>
                  <a:cubicBezTo>
                    <a:pt x="13201" y="16063"/>
                    <a:pt x="11926" y="18066"/>
                    <a:pt x="10481" y="19454"/>
                  </a:cubicBezTo>
                  <a:cubicBezTo>
                    <a:pt x="8658" y="21216"/>
                    <a:pt x="6835" y="21457"/>
                    <a:pt x="5300" y="21457"/>
                  </a:cubicBezTo>
                  <a:cubicBezTo>
                    <a:pt x="3178" y="21510"/>
                    <a:pt x="1544" y="21510"/>
                    <a:pt x="0" y="2151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0066B71C-8732-56C2-56A7-2FC8B91EB9E8}"/>
                </a:ext>
              </a:extLst>
            </p:cNvPr>
            <p:cNvSpPr/>
            <p:nvPr/>
          </p:nvSpPr>
          <p:spPr>
            <a:xfrm>
              <a:off x="1549404" y="4234180"/>
              <a:ext cx="2754628" cy="1598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553" y="21600"/>
                  </a:moveTo>
                  <a:cubicBezTo>
                    <a:pt x="6154" y="21600"/>
                    <a:pt x="5756" y="21583"/>
                    <a:pt x="5358" y="21583"/>
                  </a:cubicBezTo>
                  <a:cubicBezTo>
                    <a:pt x="4969" y="21566"/>
                    <a:pt x="4601" y="21566"/>
                    <a:pt x="4232" y="21566"/>
                  </a:cubicBezTo>
                  <a:lnTo>
                    <a:pt x="0" y="21566"/>
                  </a:lnTo>
                  <a:lnTo>
                    <a:pt x="0" y="15750"/>
                  </a:lnTo>
                  <a:lnTo>
                    <a:pt x="4232" y="15750"/>
                  </a:lnTo>
                  <a:cubicBezTo>
                    <a:pt x="4631" y="15750"/>
                    <a:pt x="5019" y="15767"/>
                    <a:pt x="5407" y="15767"/>
                  </a:cubicBezTo>
                  <a:cubicBezTo>
                    <a:pt x="7240" y="15818"/>
                    <a:pt x="8963" y="15870"/>
                    <a:pt x="10427" y="14806"/>
                  </a:cubicBezTo>
                  <a:cubicBezTo>
                    <a:pt x="10486" y="14755"/>
                    <a:pt x="10546" y="14720"/>
                    <a:pt x="10606" y="14669"/>
                  </a:cubicBezTo>
                  <a:cubicBezTo>
                    <a:pt x="11970" y="13605"/>
                    <a:pt x="12707" y="11889"/>
                    <a:pt x="13633" y="9728"/>
                  </a:cubicBezTo>
                  <a:cubicBezTo>
                    <a:pt x="13862" y="9196"/>
                    <a:pt x="14101" y="8647"/>
                    <a:pt x="14360" y="8081"/>
                  </a:cubicBezTo>
                  <a:cubicBezTo>
                    <a:pt x="15466" y="5662"/>
                    <a:pt x="18055" y="0"/>
                    <a:pt x="21600" y="0"/>
                  </a:cubicBezTo>
                  <a:lnTo>
                    <a:pt x="21600" y="5816"/>
                  </a:lnTo>
                  <a:cubicBezTo>
                    <a:pt x="19907" y="5816"/>
                    <a:pt x="18264" y="8956"/>
                    <a:pt x="17009" y="11684"/>
                  </a:cubicBezTo>
                  <a:cubicBezTo>
                    <a:pt x="16780" y="12181"/>
                    <a:pt x="16561" y="12696"/>
                    <a:pt x="16342" y="13193"/>
                  </a:cubicBezTo>
                  <a:cubicBezTo>
                    <a:pt x="15316" y="15578"/>
                    <a:pt x="14161" y="18272"/>
                    <a:pt x="12000" y="19953"/>
                  </a:cubicBezTo>
                  <a:cubicBezTo>
                    <a:pt x="11910" y="20022"/>
                    <a:pt x="11821" y="20090"/>
                    <a:pt x="11721" y="20159"/>
                  </a:cubicBezTo>
                  <a:cubicBezTo>
                    <a:pt x="10018" y="21411"/>
                    <a:pt x="8276" y="21600"/>
                    <a:pt x="6553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6CB53DD-2BCE-E940-FC95-928A931AC06D}"/>
              </a:ext>
            </a:extLst>
          </p:cNvPr>
          <p:cNvGrpSpPr/>
          <p:nvPr/>
        </p:nvGrpSpPr>
        <p:grpSpPr>
          <a:xfrm>
            <a:off x="5915024" y="1684389"/>
            <a:ext cx="2066927" cy="3617596"/>
            <a:chOff x="7885429" y="1021080"/>
            <a:chExt cx="2755902" cy="4823461"/>
          </a:xfrm>
        </p:grpSpPr>
        <p:sp>
          <p:nvSpPr>
            <p:cNvPr id="19" name="Rectangle">
              <a:extLst>
                <a:ext uri="{FF2B5EF4-FFF2-40B4-BE49-F238E27FC236}">
                  <a16:creationId xmlns:a16="http://schemas.microsoft.com/office/drawing/2014/main" id="{DD64C31E-ED8C-3A78-E0CF-0B231A5AA1B6}"/>
                </a:ext>
              </a:extLst>
            </p:cNvPr>
            <p:cNvSpPr/>
            <p:nvPr/>
          </p:nvSpPr>
          <p:spPr>
            <a:xfrm>
              <a:off x="7885429" y="3218180"/>
              <a:ext cx="2754629" cy="430530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BD3518E7-0AED-2D64-AC09-22A7C87CECFF}"/>
                </a:ext>
              </a:extLst>
            </p:cNvPr>
            <p:cNvSpPr/>
            <p:nvPr/>
          </p:nvSpPr>
          <p:spPr>
            <a:xfrm>
              <a:off x="7885429" y="3713479"/>
              <a:ext cx="2754629" cy="102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extrusionOk="0">
                  <a:moveTo>
                    <a:pt x="21600" y="21510"/>
                  </a:moveTo>
                  <a:cubicBezTo>
                    <a:pt x="20056" y="21510"/>
                    <a:pt x="18423" y="21510"/>
                    <a:pt x="16292" y="21483"/>
                  </a:cubicBezTo>
                  <a:cubicBezTo>
                    <a:pt x="14759" y="21483"/>
                    <a:pt x="12946" y="21216"/>
                    <a:pt x="11114" y="19478"/>
                  </a:cubicBezTo>
                  <a:cubicBezTo>
                    <a:pt x="9660" y="18088"/>
                    <a:pt x="8395" y="16083"/>
                    <a:pt x="7170" y="14159"/>
                  </a:cubicBezTo>
                  <a:cubicBezTo>
                    <a:pt x="6393" y="12929"/>
                    <a:pt x="5656" y="11779"/>
                    <a:pt x="4910" y="10817"/>
                  </a:cubicBezTo>
                  <a:cubicBezTo>
                    <a:pt x="4720" y="10576"/>
                    <a:pt x="4571" y="10389"/>
                    <a:pt x="4432" y="10229"/>
                  </a:cubicBezTo>
                  <a:cubicBezTo>
                    <a:pt x="3386" y="8999"/>
                    <a:pt x="2171" y="9026"/>
                    <a:pt x="767" y="9079"/>
                  </a:cubicBezTo>
                  <a:cubicBezTo>
                    <a:pt x="508" y="9079"/>
                    <a:pt x="259" y="9106"/>
                    <a:pt x="0" y="9106"/>
                  </a:cubicBezTo>
                  <a:lnTo>
                    <a:pt x="0" y="44"/>
                  </a:lnTo>
                  <a:cubicBezTo>
                    <a:pt x="239" y="44"/>
                    <a:pt x="488" y="44"/>
                    <a:pt x="727" y="17"/>
                  </a:cubicBezTo>
                  <a:cubicBezTo>
                    <a:pt x="2300" y="-37"/>
                    <a:pt x="4083" y="-90"/>
                    <a:pt x="5796" y="1942"/>
                  </a:cubicBezTo>
                  <a:cubicBezTo>
                    <a:pt x="5965" y="2156"/>
                    <a:pt x="6144" y="2369"/>
                    <a:pt x="6363" y="2663"/>
                  </a:cubicBezTo>
                  <a:cubicBezTo>
                    <a:pt x="7240" y="3786"/>
                    <a:pt x="8076" y="5096"/>
                    <a:pt x="8873" y="6353"/>
                  </a:cubicBezTo>
                  <a:cubicBezTo>
                    <a:pt x="10018" y="8144"/>
                    <a:pt x="11094" y="9855"/>
                    <a:pt x="12249" y="10951"/>
                  </a:cubicBezTo>
                  <a:cubicBezTo>
                    <a:pt x="13593" y="12234"/>
                    <a:pt x="15047" y="12421"/>
                    <a:pt x="16292" y="12448"/>
                  </a:cubicBezTo>
                  <a:cubicBezTo>
                    <a:pt x="18413" y="12474"/>
                    <a:pt x="20047" y="12474"/>
                    <a:pt x="21590" y="12474"/>
                  </a:cubicBezTo>
                  <a:lnTo>
                    <a:pt x="21590" y="2151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DA15A9BA-AFA8-1776-2577-A86AA30D9944}"/>
                </a:ext>
              </a:extLst>
            </p:cNvPr>
            <p:cNvSpPr/>
            <p:nvPr/>
          </p:nvSpPr>
          <p:spPr>
            <a:xfrm>
              <a:off x="7885429" y="4246880"/>
              <a:ext cx="2754623" cy="15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067" y="21600"/>
                  </a:moveTo>
                  <a:cubicBezTo>
                    <a:pt x="13354" y="21600"/>
                    <a:pt x="11602" y="21411"/>
                    <a:pt x="9889" y="20175"/>
                  </a:cubicBezTo>
                  <a:cubicBezTo>
                    <a:pt x="9799" y="20106"/>
                    <a:pt x="9710" y="20038"/>
                    <a:pt x="9610" y="19969"/>
                  </a:cubicBezTo>
                  <a:cubicBezTo>
                    <a:pt x="7449" y="18286"/>
                    <a:pt x="6284" y="15573"/>
                    <a:pt x="5258" y="13204"/>
                  </a:cubicBezTo>
                  <a:cubicBezTo>
                    <a:pt x="5039" y="12706"/>
                    <a:pt x="4820" y="12174"/>
                    <a:pt x="4591" y="11693"/>
                  </a:cubicBezTo>
                  <a:cubicBezTo>
                    <a:pt x="3784" y="9941"/>
                    <a:pt x="1912" y="5821"/>
                    <a:pt x="0" y="5821"/>
                  </a:cubicBezTo>
                  <a:lnTo>
                    <a:pt x="0" y="0"/>
                  </a:lnTo>
                  <a:cubicBezTo>
                    <a:pt x="3545" y="0"/>
                    <a:pt x="6134" y="5666"/>
                    <a:pt x="7240" y="8087"/>
                  </a:cubicBezTo>
                  <a:cubicBezTo>
                    <a:pt x="7499" y="8654"/>
                    <a:pt x="7738" y="9203"/>
                    <a:pt x="7967" y="9735"/>
                  </a:cubicBezTo>
                  <a:cubicBezTo>
                    <a:pt x="8893" y="11899"/>
                    <a:pt x="9630" y="13599"/>
                    <a:pt x="10994" y="14680"/>
                  </a:cubicBezTo>
                  <a:cubicBezTo>
                    <a:pt x="11054" y="14732"/>
                    <a:pt x="11114" y="14766"/>
                    <a:pt x="11173" y="14818"/>
                  </a:cubicBezTo>
                  <a:cubicBezTo>
                    <a:pt x="12637" y="15865"/>
                    <a:pt x="14360" y="15831"/>
                    <a:pt x="16193" y="15779"/>
                  </a:cubicBezTo>
                  <a:cubicBezTo>
                    <a:pt x="16571" y="15762"/>
                    <a:pt x="16969" y="15762"/>
                    <a:pt x="17368" y="15762"/>
                  </a:cubicBezTo>
                  <a:lnTo>
                    <a:pt x="21600" y="15762"/>
                  </a:lnTo>
                  <a:lnTo>
                    <a:pt x="21600" y="21583"/>
                  </a:lnTo>
                  <a:lnTo>
                    <a:pt x="17388" y="21583"/>
                  </a:lnTo>
                  <a:cubicBezTo>
                    <a:pt x="17019" y="21583"/>
                    <a:pt x="16651" y="21600"/>
                    <a:pt x="16262" y="21600"/>
                  </a:cubicBezTo>
                  <a:cubicBezTo>
                    <a:pt x="15874" y="21583"/>
                    <a:pt x="15466" y="21600"/>
                    <a:pt x="15067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41F1DE37-A399-0009-91E1-7DFE76901C37}"/>
                </a:ext>
              </a:extLst>
            </p:cNvPr>
            <p:cNvSpPr/>
            <p:nvPr/>
          </p:nvSpPr>
          <p:spPr>
            <a:xfrm>
              <a:off x="7885429" y="2125979"/>
              <a:ext cx="2754629" cy="1019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74" y="21600"/>
                  </a:moveTo>
                  <a:cubicBezTo>
                    <a:pt x="1225" y="21600"/>
                    <a:pt x="976" y="21600"/>
                    <a:pt x="727" y="21573"/>
                  </a:cubicBezTo>
                  <a:cubicBezTo>
                    <a:pt x="488" y="21573"/>
                    <a:pt x="239" y="21546"/>
                    <a:pt x="0" y="21546"/>
                  </a:cubicBezTo>
                  <a:lnTo>
                    <a:pt x="0" y="12481"/>
                  </a:lnTo>
                  <a:cubicBezTo>
                    <a:pt x="259" y="12481"/>
                    <a:pt x="508" y="12481"/>
                    <a:pt x="767" y="12508"/>
                  </a:cubicBezTo>
                  <a:cubicBezTo>
                    <a:pt x="2171" y="12562"/>
                    <a:pt x="3386" y="12589"/>
                    <a:pt x="4432" y="11351"/>
                  </a:cubicBezTo>
                  <a:cubicBezTo>
                    <a:pt x="4571" y="11190"/>
                    <a:pt x="4720" y="11002"/>
                    <a:pt x="4910" y="10760"/>
                  </a:cubicBezTo>
                  <a:cubicBezTo>
                    <a:pt x="5666" y="9791"/>
                    <a:pt x="6393" y="8635"/>
                    <a:pt x="7170" y="7397"/>
                  </a:cubicBezTo>
                  <a:cubicBezTo>
                    <a:pt x="8395" y="5461"/>
                    <a:pt x="9670" y="3443"/>
                    <a:pt x="11114" y="2044"/>
                  </a:cubicBezTo>
                  <a:cubicBezTo>
                    <a:pt x="12936" y="269"/>
                    <a:pt x="14759" y="27"/>
                    <a:pt x="16292" y="27"/>
                  </a:cubicBezTo>
                  <a:cubicBezTo>
                    <a:pt x="18423" y="0"/>
                    <a:pt x="20056" y="0"/>
                    <a:pt x="21600" y="0"/>
                  </a:cubicBezTo>
                  <a:lnTo>
                    <a:pt x="21600" y="9119"/>
                  </a:lnTo>
                  <a:cubicBezTo>
                    <a:pt x="20066" y="9119"/>
                    <a:pt x="18433" y="9119"/>
                    <a:pt x="16302" y="9146"/>
                  </a:cubicBezTo>
                  <a:cubicBezTo>
                    <a:pt x="15057" y="9146"/>
                    <a:pt x="13603" y="9334"/>
                    <a:pt x="12259" y="10652"/>
                  </a:cubicBezTo>
                  <a:cubicBezTo>
                    <a:pt x="11104" y="11755"/>
                    <a:pt x="10028" y="13476"/>
                    <a:pt x="8883" y="15279"/>
                  </a:cubicBezTo>
                  <a:cubicBezTo>
                    <a:pt x="8076" y="16543"/>
                    <a:pt x="7250" y="17861"/>
                    <a:pt x="6373" y="18991"/>
                  </a:cubicBezTo>
                  <a:cubicBezTo>
                    <a:pt x="6154" y="19287"/>
                    <a:pt x="5975" y="19502"/>
                    <a:pt x="5806" y="19717"/>
                  </a:cubicBezTo>
                  <a:cubicBezTo>
                    <a:pt x="4352" y="21385"/>
                    <a:pt x="2858" y="21600"/>
                    <a:pt x="1474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A8D62D89-DB7C-DB96-E17E-86195F535334}"/>
                </a:ext>
              </a:extLst>
            </p:cNvPr>
            <p:cNvSpPr/>
            <p:nvPr/>
          </p:nvSpPr>
          <p:spPr>
            <a:xfrm>
              <a:off x="7885429" y="1021080"/>
              <a:ext cx="2755902" cy="1597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extrusionOk="0">
                  <a:moveTo>
                    <a:pt x="0" y="21500"/>
                  </a:moveTo>
                  <a:lnTo>
                    <a:pt x="0" y="15707"/>
                  </a:lnTo>
                  <a:cubicBezTo>
                    <a:pt x="1911" y="15707"/>
                    <a:pt x="3782" y="11623"/>
                    <a:pt x="4589" y="9863"/>
                  </a:cubicBezTo>
                  <a:cubicBezTo>
                    <a:pt x="4818" y="9367"/>
                    <a:pt x="5037" y="8854"/>
                    <a:pt x="5256" y="8359"/>
                  </a:cubicBezTo>
                  <a:cubicBezTo>
                    <a:pt x="6281" y="5984"/>
                    <a:pt x="7436" y="3301"/>
                    <a:pt x="9596" y="1626"/>
                  </a:cubicBezTo>
                  <a:cubicBezTo>
                    <a:pt x="9685" y="1558"/>
                    <a:pt x="9775" y="1489"/>
                    <a:pt x="9874" y="1421"/>
                  </a:cubicBezTo>
                  <a:cubicBezTo>
                    <a:pt x="11985" y="-100"/>
                    <a:pt x="14154" y="-32"/>
                    <a:pt x="16245" y="20"/>
                  </a:cubicBezTo>
                  <a:cubicBezTo>
                    <a:pt x="16633" y="37"/>
                    <a:pt x="17001" y="37"/>
                    <a:pt x="17370" y="37"/>
                  </a:cubicBezTo>
                  <a:lnTo>
                    <a:pt x="21600" y="37"/>
                  </a:lnTo>
                  <a:lnTo>
                    <a:pt x="21600" y="5830"/>
                  </a:lnTo>
                  <a:lnTo>
                    <a:pt x="17360" y="5830"/>
                  </a:lnTo>
                  <a:cubicBezTo>
                    <a:pt x="16961" y="5830"/>
                    <a:pt x="16573" y="5813"/>
                    <a:pt x="16185" y="5813"/>
                  </a:cubicBezTo>
                  <a:cubicBezTo>
                    <a:pt x="14354" y="5761"/>
                    <a:pt x="12632" y="5710"/>
                    <a:pt x="11168" y="6770"/>
                  </a:cubicBezTo>
                  <a:cubicBezTo>
                    <a:pt x="11109" y="6821"/>
                    <a:pt x="11049" y="6855"/>
                    <a:pt x="10989" y="6906"/>
                  </a:cubicBezTo>
                  <a:cubicBezTo>
                    <a:pt x="9625" y="7966"/>
                    <a:pt x="8889" y="9675"/>
                    <a:pt x="7963" y="11811"/>
                  </a:cubicBezTo>
                  <a:cubicBezTo>
                    <a:pt x="7734" y="12340"/>
                    <a:pt x="7495" y="12887"/>
                    <a:pt x="7237" y="13451"/>
                  </a:cubicBezTo>
                  <a:cubicBezTo>
                    <a:pt x="6122" y="15861"/>
                    <a:pt x="3544" y="21500"/>
                    <a:pt x="0" y="215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24" name="Graphic 23" descr="Bullseye with solid fill">
            <a:extLst>
              <a:ext uri="{FF2B5EF4-FFF2-40B4-BE49-F238E27FC236}">
                <a16:creationId xmlns:a16="http://schemas.microsoft.com/office/drawing/2014/main" id="{34EBF2C0-0E6A-233D-95E9-845973FB89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03823" y="4164626"/>
            <a:ext cx="299229" cy="299229"/>
          </a:xfrm>
          <a:prstGeom prst="rect">
            <a:avLst/>
          </a:prstGeom>
        </p:spPr>
      </p:pic>
      <p:pic>
        <p:nvPicPr>
          <p:cNvPr id="25" name="Graphic 24" descr="Gears with solid fill">
            <a:extLst>
              <a:ext uri="{FF2B5EF4-FFF2-40B4-BE49-F238E27FC236}">
                <a16:creationId xmlns:a16="http://schemas.microsoft.com/office/drawing/2014/main" id="{0BE6E238-A1CD-D89F-C19B-F3BC47D763B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03823" y="2526326"/>
            <a:ext cx="299229" cy="299229"/>
          </a:xfrm>
          <a:prstGeom prst="rect">
            <a:avLst/>
          </a:prstGeom>
        </p:spPr>
      </p:pic>
      <p:pic>
        <p:nvPicPr>
          <p:cNvPr id="26" name="Graphic 25" descr="Hourglass 30% with solid fill">
            <a:extLst>
              <a:ext uri="{FF2B5EF4-FFF2-40B4-BE49-F238E27FC236}">
                <a16:creationId xmlns:a16="http://schemas.microsoft.com/office/drawing/2014/main" id="{BFE02FE4-F2E3-89FA-154C-16DF58642A7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0947" y="3345476"/>
            <a:ext cx="299229" cy="299229"/>
          </a:xfrm>
          <a:prstGeom prst="rect">
            <a:avLst/>
          </a:prstGeom>
        </p:spPr>
      </p:pic>
      <p:pic>
        <p:nvPicPr>
          <p:cNvPr id="27" name="Graphic 26" descr="Lightbulb with solid fill">
            <a:extLst>
              <a:ext uri="{FF2B5EF4-FFF2-40B4-BE49-F238E27FC236}">
                <a16:creationId xmlns:a16="http://schemas.microsoft.com/office/drawing/2014/main" id="{2D9058B0-0EAC-61E8-002D-1FEC302BF03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0947" y="1697651"/>
            <a:ext cx="299229" cy="299229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0D6B7B1A-4B90-445E-4160-36F5C5AC61A6}"/>
              </a:ext>
            </a:extLst>
          </p:cNvPr>
          <p:cNvSpPr txBox="1"/>
          <p:nvPr/>
        </p:nvSpPr>
        <p:spPr>
          <a:xfrm>
            <a:off x="414547" y="2422026"/>
            <a:ext cx="552030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02E4E6E-F890-21AD-B404-015F2AF0EE3D}"/>
              </a:ext>
            </a:extLst>
          </p:cNvPr>
          <p:cNvSpPr txBox="1"/>
          <p:nvPr/>
        </p:nvSpPr>
        <p:spPr>
          <a:xfrm>
            <a:off x="414547" y="4060326"/>
            <a:ext cx="552030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150881A-2D7F-8307-2D33-574FEDE792E8}"/>
              </a:ext>
            </a:extLst>
          </p:cNvPr>
          <p:cNvSpPr txBox="1"/>
          <p:nvPr/>
        </p:nvSpPr>
        <p:spPr>
          <a:xfrm>
            <a:off x="8177423" y="1593351"/>
            <a:ext cx="552030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EB5E134-B04F-4BE7-7D3A-7FC4E5322F59}"/>
              </a:ext>
            </a:extLst>
          </p:cNvPr>
          <p:cNvSpPr txBox="1"/>
          <p:nvPr/>
        </p:nvSpPr>
        <p:spPr>
          <a:xfrm>
            <a:off x="8177423" y="3241176"/>
            <a:ext cx="552030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1C27A8D-E7ED-C1E9-5DB0-EE6F07B0B8B1}"/>
              </a:ext>
            </a:extLst>
          </p:cNvPr>
          <p:cNvSpPr txBox="1"/>
          <p:nvPr/>
        </p:nvSpPr>
        <p:spPr>
          <a:xfrm>
            <a:off x="8177423" y="4889001"/>
            <a:ext cx="552030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350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33" name="Graphic 32" descr="Gears with solid fill">
            <a:extLst>
              <a:ext uri="{FF2B5EF4-FFF2-40B4-BE49-F238E27FC236}">
                <a16:creationId xmlns:a16="http://schemas.microsoft.com/office/drawing/2014/main" id="{1CA2B878-3FC6-7D1D-E907-BA45E923AB8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40947" y="4993301"/>
            <a:ext cx="299229" cy="299229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A24A8F87-9F12-010E-F936-A43161EE4790}"/>
              </a:ext>
            </a:extLst>
          </p:cNvPr>
          <p:cNvGrpSpPr/>
          <p:nvPr/>
        </p:nvGrpSpPr>
        <p:grpSpPr>
          <a:xfrm>
            <a:off x="3474720" y="2836254"/>
            <a:ext cx="2194560" cy="1313862"/>
            <a:chOff x="332936" y="2535434"/>
            <a:chExt cx="2926080" cy="1751816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BE4C798-98B2-A91B-64C1-0119764C031D}"/>
                </a:ext>
              </a:extLst>
            </p:cNvPr>
            <p:cNvSpPr txBox="1"/>
            <p:nvPr/>
          </p:nvSpPr>
          <p:spPr>
            <a:xfrm>
              <a:off x="332936" y="2535434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C67BA9B-9E3E-E503-E37C-01AD887EA87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8547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5-Option Flow Radial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8C89D072-BAC8-80FE-D22A-25EAA06921A2}"/>
              </a:ext>
            </a:extLst>
          </p:cNvPr>
          <p:cNvSpPr/>
          <p:nvPr/>
        </p:nvSpPr>
        <p:spPr>
          <a:xfrm>
            <a:off x="322896" y="1479600"/>
            <a:ext cx="735332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9907B743-D439-6D12-F2C6-9CAB85D86D8A}"/>
              </a:ext>
            </a:extLst>
          </p:cNvPr>
          <p:cNvSpPr/>
          <p:nvPr/>
        </p:nvSpPr>
        <p:spPr>
          <a:xfrm>
            <a:off x="322896" y="2308275"/>
            <a:ext cx="735332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4925E93E-A647-6830-0DF1-A20D124E7DE2}"/>
              </a:ext>
            </a:extLst>
          </p:cNvPr>
          <p:cNvSpPr/>
          <p:nvPr/>
        </p:nvSpPr>
        <p:spPr>
          <a:xfrm>
            <a:off x="322896" y="3127425"/>
            <a:ext cx="735332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4ED60FD3-F345-B76D-5076-39D30C1F3CFE}"/>
              </a:ext>
            </a:extLst>
          </p:cNvPr>
          <p:cNvSpPr/>
          <p:nvPr/>
        </p:nvSpPr>
        <p:spPr>
          <a:xfrm>
            <a:off x="3328987" y="2250172"/>
            <a:ext cx="2486027" cy="24860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0" y="0"/>
                </a:moveTo>
                <a:lnTo>
                  <a:pt x="3360" y="0"/>
                </a:lnTo>
                <a:cubicBezTo>
                  <a:pt x="1515" y="0"/>
                  <a:pt x="0" y="1514"/>
                  <a:pt x="0" y="3360"/>
                </a:cubicBezTo>
                <a:lnTo>
                  <a:pt x="0" y="18240"/>
                </a:lnTo>
                <a:cubicBezTo>
                  <a:pt x="0" y="20086"/>
                  <a:pt x="1514" y="21600"/>
                  <a:pt x="3360" y="21600"/>
                </a:cubicBezTo>
                <a:lnTo>
                  <a:pt x="18240" y="21600"/>
                </a:lnTo>
                <a:cubicBezTo>
                  <a:pt x="20085" y="21600"/>
                  <a:pt x="21600" y="20086"/>
                  <a:pt x="21600" y="18240"/>
                </a:cubicBezTo>
                <a:lnTo>
                  <a:pt x="21600" y="3360"/>
                </a:lnTo>
                <a:cubicBezTo>
                  <a:pt x="21592" y="1514"/>
                  <a:pt x="20086" y="0"/>
                  <a:pt x="18240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8D5382EF-B0E5-20BF-B25D-8281A194B931}"/>
              </a:ext>
            </a:extLst>
          </p:cNvPr>
          <p:cNvSpPr/>
          <p:nvPr/>
        </p:nvSpPr>
        <p:spPr>
          <a:xfrm>
            <a:off x="322896" y="3946575"/>
            <a:ext cx="735332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87E284DE-0A81-2E1B-203B-28B0E201FF7F}"/>
              </a:ext>
            </a:extLst>
          </p:cNvPr>
          <p:cNvSpPr/>
          <p:nvPr/>
        </p:nvSpPr>
        <p:spPr>
          <a:xfrm>
            <a:off x="322896" y="4775250"/>
            <a:ext cx="735332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21C87C9B-22B7-E0E6-E891-94C34D29B588}"/>
              </a:ext>
            </a:extLst>
          </p:cNvPr>
          <p:cNvSpPr/>
          <p:nvPr/>
        </p:nvSpPr>
        <p:spPr>
          <a:xfrm>
            <a:off x="8085771" y="4775250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90E50CC0-5C43-8A33-FCD7-D9C26E34378B}"/>
              </a:ext>
            </a:extLst>
          </p:cNvPr>
          <p:cNvSpPr/>
          <p:nvPr/>
        </p:nvSpPr>
        <p:spPr>
          <a:xfrm>
            <a:off x="8085771" y="3946575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AD3E3003-9AD8-751A-A11D-D4C6B95D60D6}"/>
              </a:ext>
            </a:extLst>
          </p:cNvPr>
          <p:cNvSpPr/>
          <p:nvPr/>
        </p:nvSpPr>
        <p:spPr>
          <a:xfrm>
            <a:off x="8085771" y="3127425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BBD3E3A6-7E89-6F25-7632-FE7E184AF13B}"/>
              </a:ext>
            </a:extLst>
          </p:cNvPr>
          <p:cNvSpPr/>
          <p:nvPr/>
        </p:nvSpPr>
        <p:spPr>
          <a:xfrm>
            <a:off x="8085771" y="2308275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236F3B2B-BE6B-1937-209F-66EBB80FA5B9}"/>
              </a:ext>
            </a:extLst>
          </p:cNvPr>
          <p:cNvSpPr/>
          <p:nvPr/>
        </p:nvSpPr>
        <p:spPr>
          <a:xfrm>
            <a:off x="8085771" y="1479600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3F8DD0D-55AE-6C5B-A171-7CE863AE9134}"/>
              </a:ext>
            </a:extLst>
          </p:cNvPr>
          <p:cNvGrpSpPr/>
          <p:nvPr/>
        </p:nvGrpSpPr>
        <p:grpSpPr>
          <a:xfrm>
            <a:off x="1162050" y="1683913"/>
            <a:ext cx="2066927" cy="3618548"/>
            <a:chOff x="1548129" y="1008379"/>
            <a:chExt cx="2755903" cy="4824731"/>
          </a:xfrm>
        </p:grpSpPr>
        <p:sp>
          <p:nvSpPr>
            <p:cNvPr id="51" name="Rectangle">
              <a:extLst>
                <a:ext uri="{FF2B5EF4-FFF2-40B4-BE49-F238E27FC236}">
                  <a16:creationId xmlns:a16="http://schemas.microsoft.com/office/drawing/2014/main" id="{398A20DF-AB91-737F-9794-2AB06754D7E6}"/>
                </a:ext>
              </a:extLst>
            </p:cNvPr>
            <p:cNvSpPr/>
            <p:nvPr/>
          </p:nvSpPr>
          <p:spPr>
            <a:xfrm>
              <a:off x="1549399" y="3218180"/>
              <a:ext cx="2754633" cy="430530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A055AC78-901E-CB0E-4874-AB6C9D6531EE}"/>
                </a:ext>
              </a:extLst>
            </p:cNvPr>
            <p:cNvSpPr/>
            <p:nvPr/>
          </p:nvSpPr>
          <p:spPr>
            <a:xfrm>
              <a:off x="1549399" y="2113279"/>
              <a:ext cx="2754633" cy="102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26" y="21600"/>
                  </a:moveTo>
                  <a:cubicBezTo>
                    <a:pt x="18742" y="21600"/>
                    <a:pt x="17248" y="21386"/>
                    <a:pt x="15794" y="19644"/>
                  </a:cubicBezTo>
                  <a:cubicBezTo>
                    <a:pt x="15625" y="19429"/>
                    <a:pt x="15436" y="19215"/>
                    <a:pt x="15227" y="18920"/>
                  </a:cubicBezTo>
                  <a:cubicBezTo>
                    <a:pt x="14350" y="17795"/>
                    <a:pt x="13514" y="16481"/>
                    <a:pt x="12717" y="15222"/>
                  </a:cubicBezTo>
                  <a:cubicBezTo>
                    <a:pt x="11572" y="13426"/>
                    <a:pt x="10496" y="11711"/>
                    <a:pt x="9341" y="10612"/>
                  </a:cubicBezTo>
                  <a:cubicBezTo>
                    <a:pt x="7997" y="9326"/>
                    <a:pt x="6543" y="9138"/>
                    <a:pt x="5298" y="9112"/>
                  </a:cubicBezTo>
                  <a:cubicBezTo>
                    <a:pt x="3167" y="9085"/>
                    <a:pt x="1534" y="9085"/>
                    <a:pt x="0" y="9085"/>
                  </a:cubicBezTo>
                  <a:lnTo>
                    <a:pt x="0" y="0"/>
                  </a:lnTo>
                  <a:cubicBezTo>
                    <a:pt x="1534" y="0"/>
                    <a:pt x="3167" y="0"/>
                    <a:pt x="5308" y="27"/>
                  </a:cubicBezTo>
                  <a:cubicBezTo>
                    <a:pt x="6841" y="27"/>
                    <a:pt x="8654" y="295"/>
                    <a:pt x="10486" y="2037"/>
                  </a:cubicBezTo>
                  <a:cubicBezTo>
                    <a:pt x="11940" y="3430"/>
                    <a:pt x="13205" y="5440"/>
                    <a:pt x="14430" y="7370"/>
                  </a:cubicBezTo>
                  <a:cubicBezTo>
                    <a:pt x="15207" y="8602"/>
                    <a:pt x="15944" y="9755"/>
                    <a:pt x="16690" y="10720"/>
                  </a:cubicBezTo>
                  <a:cubicBezTo>
                    <a:pt x="16880" y="10961"/>
                    <a:pt x="17029" y="11148"/>
                    <a:pt x="17168" y="11309"/>
                  </a:cubicBezTo>
                  <a:cubicBezTo>
                    <a:pt x="18214" y="12542"/>
                    <a:pt x="19429" y="12515"/>
                    <a:pt x="20833" y="12462"/>
                  </a:cubicBezTo>
                  <a:cubicBezTo>
                    <a:pt x="21092" y="12462"/>
                    <a:pt x="21341" y="12435"/>
                    <a:pt x="21600" y="12435"/>
                  </a:cubicBezTo>
                  <a:lnTo>
                    <a:pt x="21600" y="21520"/>
                  </a:lnTo>
                  <a:cubicBezTo>
                    <a:pt x="21361" y="21520"/>
                    <a:pt x="21112" y="21520"/>
                    <a:pt x="20873" y="21546"/>
                  </a:cubicBezTo>
                  <a:cubicBezTo>
                    <a:pt x="20624" y="21600"/>
                    <a:pt x="20375" y="21600"/>
                    <a:pt x="20126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1A98BCD4-09DE-C9E4-0D22-6DCEBFA75784}"/>
                </a:ext>
              </a:extLst>
            </p:cNvPr>
            <p:cNvSpPr/>
            <p:nvPr/>
          </p:nvSpPr>
          <p:spPr>
            <a:xfrm>
              <a:off x="1548129" y="1008379"/>
              <a:ext cx="2755903" cy="159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extrusionOk="0">
                  <a:moveTo>
                    <a:pt x="21590" y="21501"/>
                  </a:moveTo>
                  <a:cubicBezTo>
                    <a:pt x="18046" y="21501"/>
                    <a:pt x="15458" y="15866"/>
                    <a:pt x="14353" y="13459"/>
                  </a:cubicBezTo>
                  <a:cubicBezTo>
                    <a:pt x="14095" y="12895"/>
                    <a:pt x="13856" y="12349"/>
                    <a:pt x="13627" y="11819"/>
                  </a:cubicBezTo>
                  <a:cubicBezTo>
                    <a:pt x="12701" y="9668"/>
                    <a:pt x="11965" y="7978"/>
                    <a:pt x="10601" y="6902"/>
                  </a:cubicBezTo>
                  <a:cubicBezTo>
                    <a:pt x="10541" y="6851"/>
                    <a:pt x="10481" y="6816"/>
                    <a:pt x="10422" y="6765"/>
                  </a:cubicBezTo>
                  <a:cubicBezTo>
                    <a:pt x="8959" y="5724"/>
                    <a:pt x="7236" y="5758"/>
                    <a:pt x="5405" y="5809"/>
                  </a:cubicBezTo>
                  <a:cubicBezTo>
                    <a:pt x="5027" y="5826"/>
                    <a:pt x="4629" y="5826"/>
                    <a:pt x="4230" y="5826"/>
                  </a:cubicBezTo>
                  <a:lnTo>
                    <a:pt x="0" y="5826"/>
                  </a:lnTo>
                  <a:lnTo>
                    <a:pt x="0" y="38"/>
                  </a:lnTo>
                  <a:lnTo>
                    <a:pt x="4230" y="38"/>
                  </a:lnTo>
                  <a:cubicBezTo>
                    <a:pt x="4599" y="38"/>
                    <a:pt x="4967" y="21"/>
                    <a:pt x="5355" y="21"/>
                  </a:cubicBezTo>
                  <a:cubicBezTo>
                    <a:pt x="7446" y="-31"/>
                    <a:pt x="9615" y="-99"/>
                    <a:pt x="11726" y="1421"/>
                  </a:cubicBezTo>
                  <a:cubicBezTo>
                    <a:pt x="11815" y="1489"/>
                    <a:pt x="11915" y="1557"/>
                    <a:pt x="12004" y="1626"/>
                  </a:cubicBezTo>
                  <a:cubicBezTo>
                    <a:pt x="14164" y="3299"/>
                    <a:pt x="15329" y="5980"/>
                    <a:pt x="16344" y="8353"/>
                  </a:cubicBezTo>
                  <a:cubicBezTo>
                    <a:pt x="16563" y="8848"/>
                    <a:pt x="16782" y="9378"/>
                    <a:pt x="17011" y="9856"/>
                  </a:cubicBezTo>
                  <a:cubicBezTo>
                    <a:pt x="18255" y="12571"/>
                    <a:pt x="19908" y="15695"/>
                    <a:pt x="21600" y="15695"/>
                  </a:cubicBezTo>
                  <a:lnTo>
                    <a:pt x="21600" y="21501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17DE1396-83B9-3E30-D174-3F1F76AD6BA6}"/>
                </a:ext>
              </a:extLst>
            </p:cNvPr>
            <p:cNvSpPr/>
            <p:nvPr/>
          </p:nvSpPr>
          <p:spPr>
            <a:xfrm>
              <a:off x="1550671" y="3713479"/>
              <a:ext cx="2753361" cy="1023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extrusionOk="0">
                  <a:moveTo>
                    <a:pt x="0" y="21510"/>
                  </a:moveTo>
                  <a:lnTo>
                    <a:pt x="0" y="12459"/>
                  </a:lnTo>
                  <a:cubicBezTo>
                    <a:pt x="1534" y="12459"/>
                    <a:pt x="3168" y="12459"/>
                    <a:pt x="5300" y="12432"/>
                  </a:cubicBezTo>
                  <a:cubicBezTo>
                    <a:pt x="6546" y="12432"/>
                    <a:pt x="8000" y="12245"/>
                    <a:pt x="9345" y="10937"/>
                  </a:cubicBezTo>
                  <a:cubicBezTo>
                    <a:pt x="10501" y="9842"/>
                    <a:pt x="11577" y="8133"/>
                    <a:pt x="12723" y="6345"/>
                  </a:cubicBezTo>
                  <a:cubicBezTo>
                    <a:pt x="13530" y="5090"/>
                    <a:pt x="14357" y="3781"/>
                    <a:pt x="15234" y="2660"/>
                  </a:cubicBezTo>
                  <a:cubicBezTo>
                    <a:pt x="15453" y="2366"/>
                    <a:pt x="15632" y="2153"/>
                    <a:pt x="15802" y="1939"/>
                  </a:cubicBezTo>
                  <a:cubicBezTo>
                    <a:pt x="17515" y="-90"/>
                    <a:pt x="19299" y="-37"/>
                    <a:pt x="20873" y="17"/>
                  </a:cubicBezTo>
                  <a:cubicBezTo>
                    <a:pt x="21112" y="17"/>
                    <a:pt x="21361" y="43"/>
                    <a:pt x="21600" y="43"/>
                  </a:cubicBezTo>
                  <a:lnTo>
                    <a:pt x="21600" y="9095"/>
                  </a:lnTo>
                  <a:cubicBezTo>
                    <a:pt x="21341" y="9095"/>
                    <a:pt x="21092" y="9095"/>
                    <a:pt x="20833" y="9068"/>
                  </a:cubicBezTo>
                  <a:cubicBezTo>
                    <a:pt x="19428" y="9015"/>
                    <a:pt x="18213" y="8988"/>
                    <a:pt x="17166" y="10216"/>
                  </a:cubicBezTo>
                  <a:cubicBezTo>
                    <a:pt x="17027" y="10376"/>
                    <a:pt x="16878" y="10563"/>
                    <a:pt x="16688" y="10803"/>
                  </a:cubicBezTo>
                  <a:cubicBezTo>
                    <a:pt x="15931" y="11765"/>
                    <a:pt x="15204" y="12913"/>
                    <a:pt x="14427" y="14141"/>
                  </a:cubicBezTo>
                  <a:cubicBezTo>
                    <a:pt x="13201" y="16063"/>
                    <a:pt x="11926" y="18066"/>
                    <a:pt x="10481" y="19454"/>
                  </a:cubicBezTo>
                  <a:cubicBezTo>
                    <a:pt x="8658" y="21216"/>
                    <a:pt x="6835" y="21457"/>
                    <a:pt x="5300" y="21457"/>
                  </a:cubicBezTo>
                  <a:cubicBezTo>
                    <a:pt x="3178" y="21510"/>
                    <a:pt x="1544" y="21510"/>
                    <a:pt x="0" y="2151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D121D1FA-5A0F-9AA9-6BA3-171DA244AACC}"/>
                </a:ext>
              </a:extLst>
            </p:cNvPr>
            <p:cNvSpPr/>
            <p:nvPr/>
          </p:nvSpPr>
          <p:spPr>
            <a:xfrm>
              <a:off x="1549404" y="4234180"/>
              <a:ext cx="2754628" cy="1598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553" y="21600"/>
                  </a:moveTo>
                  <a:cubicBezTo>
                    <a:pt x="6154" y="21600"/>
                    <a:pt x="5756" y="21583"/>
                    <a:pt x="5358" y="21583"/>
                  </a:cubicBezTo>
                  <a:cubicBezTo>
                    <a:pt x="4969" y="21566"/>
                    <a:pt x="4601" y="21566"/>
                    <a:pt x="4232" y="21566"/>
                  </a:cubicBezTo>
                  <a:lnTo>
                    <a:pt x="0" y="21566"/>
                  </a:lnTo>
                  <a:lnTo>
                    <a:pt x="0" y="15750"/>
                  </a:lnTo>
                  <a:lnTo>
                    <a:pt x="4232" y="15750"/>
                  </a:lnTo>
                  <a:cubicBezTo>
                    <a:pt x="4631" y="15750"/>
                    <a:pt x="5019" y="15767"/>
                    <a:pt x="5407" y="15767"/>
                  </a:cubicBezTo>
                  <a:cubicBezTo>
                    <a:pt x="7240" y="15818"/>
                    <a:pt x="8963" y="15870"/>
                    <a:pt x="10427" y="14806"/>
                  </a:cubicBezTo>
                  <a:cubicBezTo>
                    <a:pt x="10486" y="14755"/>
                    <a:pt x="10546" y="14720"/>
                    <a:pt x="10606" y="14669"/>
                  </a:cubicBezTo>
                  <a:cubicBezTo>
                    <a:pt x="11970" y="13605"/>
                    <a:pt x="12707" y="11889"/>
                    <a:pt x="13633" y="9728"/>
                  </a:cubicBezTo>
                  <a:cubicBezTo>
                    <a:pt x="13862" y="9196"/>
                    <a:pt x="14101" y="8647"/>
                    <a:pt x="14360" y="8081"/>
                  </a:cubicBezTo>
                  <a:cubicBezTo>
                    <a:pt x="15466" y="5662"/>
                    <a:pt x="18055" y="0"/>
                    <a:pt x="21600" y="0"/>
                  </a:cubicBezTo>
                  <a:lnTo>
                    <a:pt x="21600" y="5816"/>
                  </a:lnTo>
                  <a:cubicBezTo>
                    <a:pt x="19907" y="5816"/>
                    <a:pt x="18264" y="8956"/>
                    <a:pt x="17009" y="11684"/>
                  </a:cubicBezTo>
                  <a:cubicBezTo>
                    <a:pt x="16780" y="12181"/>
                    <a:pt x="16561" y="12696"/>
                    <a:pt x="16342" y="13193"/>
                  </a:cubicBezTo>
                  <a:cubicBezTo>
                    <a:pt x="15316" y="15578"/>
                    <a:pt x="14161" y="18272"/>
                    <a:pt x="12000" y="19953"/>
                  </a:cubicBezTo>
                  <a:cubicBezTo>
                    <a:pt x="11910" y="20022"/>
                    <a:pt x="11821" y="20090"/>
                    <a:pt x="11721" y="20159"/>
                  </a:cubicBezTo>
                  <a:cubicBezTo>
                    <a:pt x="10018" y="21411"/>
                    <a:pt x="8276" y="21600"/>
                    <a:pt x="6553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E7683C8-D107-7B9F-7EDC-FC259570FAA8}"/>
              </a:ext>
            </a:extLst>
          </p:cNvPr>
          <p:cNvGrpSpPr/>
          <p:nvPr/>
        </p:nvGrpSpPr>
        <p:grpSpPr>
          <a:xfrm>
            <a:off x="5915024" y="1684389"/>
            <a:ext cx="2066927" cy="3617596"/>
            <a:chOff x="7885429" y="1021080"/>
            <a:chExt cx="2755902" cy="4823461"/>
          </a:xfrm>
        </p:grpSpPr>
        <p:sp>
          <p:nvSpPr>
            <p:cNvPr id="57" name="Rectangle">
              <a:extLst>
                <a:ext uri="{FF2B5EF4-FFF2-40B4-BE49-F238E27FC236}">
                  <a16:creationId xmlns:a16="http://schemas.microsoft.com/office/drawing/2014/main" id="{32D8F9F0-D376-5E12-8D59-E32ED510012C}"/>
                </a:ext>
              </a:extLst>
            </p:cNvPr>
            <p:cNvSpPr/>
            <p:nvPr/>
          </p:nvSpPr>
          <p:spPr>
            <a:xfrm>
              <a:off x="7885429" y="3218180"/>
              <a:ext cx="2754629" cy="430530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8ABED212-70FF-EDA4-D779-6208F636EA7E}"/>
                </a:ext>
              </a:extLst>
            </p:cNvPr>
            <p:cNvSpPr/>
            <p:nvPr/>
          </p:nvSpPr>
          <p:spPr>
            <a:xfrm>
              <a:off x="7885429" y="3713479"/>
              <a:ext cx="2754629" cy="102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extrusionOk="0">
                  <a:moveTo>
                    <a:pt x="21600" y="21510"/>
                  </a:moveTo>
                  <a:cubicBezTo>
                    <a:pt x="20056" y="21510"/>
                    <a:pt x="18423" y="21510"/>
                    <a:pt x="16292" y="21483"/>
                  </a:cubicBezTo>
                  <a:cubicBezTo>
                    <a:pt x="14759" y="21483"/>
                    <a:pt x="12946" y="21216"/>
                    <a:pt x="11114" y="19478"/>
                  </a:cubicBezTo>
                  <a:cubicBezTo>
                    <a:pt x="9660" y="18088"/>
                    <a:pt x="8395" y="16083"/>
                    <a:pt x="7170" y="14159"/>
                  </a:cubicBezTo>
                  <a:cubicBezTo>
                    <a:pt x="6393" y="12929"/>
                    <a:pt x="5656" y="11779"/>
                    <a:pt x="4910" y="10817"/>
                  </a:cubicBezTo>
                  <a:cubicBezTo>
                    <a:pt x="4720" y="10576"/>
                    <a:pt x="4571" y="10389"/>
                    <a:pt x="4432" y="10229"/>
                  </a:cubicBezTo>
                  <a:cubicBezTo>
                    <a:pt x="3386" y="8999"/>
                    <a:pt x="2171" y="9026"/>
                    <a:pt x="767" y="9079"/>
                  </a:cubicBezTo>
                  <a:cubicBezTo>
                    <a:pt x="508" y="9079"/>
                    <a:pt x="259" y="9106"/>
                    <a:pt x="0" y="9106"/>
                  </a:cubicBezTo>
                  <a:lnTo>
                    <a:pt x="0" y="44"/>
                  </a:lnTo>
                  <a:cubicBezTo>
                    <a:pt x="239" y="44"/>
                    <a:pt x="488" y="44"/>
                    <a:pt x="727" y="17"/>
                  </a:cubicBezTo>
                  <a:cubicBezTo>
                    <a:pt x="2300" y="-37"/>
                    <a:pt x="4083" y="-90"/>
                    <a:pt x="5796" y="1942"/>
                  </a:cubicBezTo>
                  <a:cubicBezTo>
                    <a:pt x="5965" y="2156"/>
                    <a:pt x="6144" y="2369"/>
                    <a:pt x="6363" y="2663"/>
                  </a:cubicBezTo>
                  <a:cubicBezTo>
                    <a:pt x="7240" y="3786"/>
                    <a:pt x="8076" y="5096"/>
                    <a:pt x="8873" y="6353"/>
                  </a:cubicBezTo>
                  <a:cubicBezTo>
                    <a:pt x="10018" y="8144"/>
                    <a:pt x="11094" y="9855"/>
                    <a:pt x="12249" y="10951"/>
                  </a:cubicBezTo>
                  <a:cubicBezTo>
                    <a:pt x="13593" y="12234"/>
                    <a:pt x="15047" y="12421"/>
                    <a:pt x="16292" y="12448"/>
                  </a:cubicBezTo>
                  <a:cubicBezTo>
                    <a:pt x="18413" y="12474"/>
                    <a:pt x="20047" y="12474"/>
                    <a:pt x="21590" y="12474"/>
                  </a:cubicBezTo>
                  <a:lnTo>
                    <a:pt x="21590" y="2151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58E250E5-CCBC-4073-5CC3-1105FD610BB2}"/>
                </a:ext>
              </a:extLst>
            </p:cNvPr>
            <p:cNvSpPr/>
            <p:nvPr/>
          </p:nvSpPr>
          <p:spPr>
            <a:xfrm>
              <a:off x="7885429" y="4246880"/>
              <a:ext cx="2754623" cy="15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067" y="21600"/>
                  </a:moveTo>
                  <a:cubicBezTo>
                    <a:pt x="13354" y="21600"/>
                    <a:pt x="11602" y="21411"/>
                    <a:pt x="9889" y="20175"/>
                  </a:cubicBezTo>
                  <a:cubicBezTo>
                    <a:pt x="9799" y="20106"/>
                    <a:pt x="9710" y="20038"/>
                    <a:pt x="9610" y="19969"/>
                  </a:cubicBezTo>
                  <a:cubicBezTo>
                    <a:pt x="7449" y="18286"/>
                    <a:pt x="6284" y="15573"/>
                    <a:pt x="5258" y="13204"/>
                  </a:cubicBezTo>
                  <a:cubicBezTo>
                    <a:pt x="5039" y="12706"/>
                    <a:pt x="4820" y="12174"/>
                    <a:pt x="4591" y="11693"/>
                  </a:cubicBezTo>
                  <a:cubicBezTo>
                    <a:pt x="3784" y="9941"/>
                    <a:pt x="1912" y="5821"/>
                    <a:pt x="0" y="5821"/>
                  </a:cubicBezTo>
                  <a:lnTo>
                    <a:pt x="0" y="0"/>
                  </a:lnTo>
                  <a:cubicBezTo>
                    <a:pt x="3545" y="0"/>
                    <a:pt x="6134" y="5666"/>
                    <a:pt x="7240" y="8087"/>
                  </a:cubicBezTo>
                  <a:cubicBezTo>
                    <a:pt x="7499" y="8654"/>
                    <a:pt x="7738" y="9203"/>
                    <a:pt x="7967" y="9735"/>
                  </a:cubicBezTo>
                  <a:cubicBezTo>
                    <a:pt x="8893" y="11899"/>
                    <a:pt x="9630" y="13599"/>
                    <a:pt x="10994" y="14680"/>
                  </a:cubicBezTo>
                  <a:cubicBezTo>
                    <a:pt x="11054" y="14732"/>
                    <a:pt x="11114" y="14766"/>
                    <a:pt x="11173" y="14818"/>
                  </a:cubicBezTo>
                  <a:cubicBezTo>
                    <a:pt x="12637" y="15865"/>
                    <a:pt x="14360" y="15831"/>
                    <a:pt x="16193" y="15779"/>
                  </a:cubicBezTo>
                  <a:cubicBezTo>
                    <a:pt x="16571" y="15762"/>
                    <a:pt x="16969" y="15762"/>
                    <a:pt x="17368" y="15762"/>
                  </a:cubicBezTo>
                  <a:lnTo>
                    <a:pt x="21600" y="15762"/>
                  </a:lnTo>
                  <a:lnTo>
                    <a:pt x="21600" y="21583"/>
                  </a:lnTo>
                  <a:lnTo>
                    <a:pt x="17388" y="21583"/>
                  </a:lnTo>
                  <a:cubicBezTo>
                    <a:pt x="17019" y="21583"/>
                    <a:pt x="16651" y="21600"/>
                    <a:pt x="16262" y="21600"/>
                  </a:cubicBezTo>
                  <a:cubicBezTo>
                    <a:pt x="15874" y="21583"/>
                    <a:pt x="15466" y="21600"/>
                    <a:pt x="15067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8828B395-F898-C781-8751-E4622573F426}"/>
                </a:ext>
              </a:extLst>
            </p:cNvPr>
            <p:cNvSpPr/>
            <p:nvPr/>
          </p:nvSpPr>
          <p:spPr>
            <a:xfrm>
              <a:off x="7885429" y="2125979"/>
              <a:ext cx="2754629" cy="1019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74" y="21600"/>
                  </a:moveTo>
                  <a:cubicBezTo>
                    <a:pt x="1225" y="21600"/>
                    <a:pt x="976" y="21600"/>
                    <a:pt x="727" y="21573"/>
                  </a:cubicBezTo>
                  <a:cubicBezTo>
                    <a:pt x="488" y="21573"/>
                    <a:pt x="239" y="21546"/>
                    <a:pt x="0" y="21546"/>
                  </a:cubicBezTo>
                  <a:lnTo>
                    <a:pt x="0" y="12481"/>
                  </a:lnTo>
                  <a:cubicBezTo>
                    <a:pt x="259" y="12481"/>
                    <a:pt x="508" y="12481"/>
                    <a:pt x="767" y="12508"/>
                  </a:cubicBezTo>
                  <a:cubicBezTo>
                    <a:pt x="2171" y="12562"/>
                    <a:pt x="3386" y="12589"/>
                    <a:pt x="4432" y="11351"/>
                  </a:cubicBezTo>
                  <a:cubicBezTo>
                    <a:pt x="4571" y="11190"/>
                    <a:pt x="4720" y="11002"/>
                    <a:pt x="4910" y="10760"/>
                  </a:cubicBezTo>
                  <a:cubicBezTo>
                    <a:pt x="5666" y="9791"/>
                    <a:pt x="6393" y="8635"/>
                    <a:pt x="7170" y="7397"/>
                  </a:cubicBezTo>
                  <a:cubicBezTo>
                    <a:pt x="8395" y="5461"/>
                    <a:pt x="9670" y="3443"/>
                    <a:pt x="11114" y="2044"/>
                  </a:cubicBezTo>
                  <a:cubicBezTo>
                    <a:pt x="12936" y="269"/>
                    <a:pt x="14759" y="27"/>
                    <a:pt x="16292" y="27"/>
                  </a:cubicBezTo>
                  <a:cubicBezTo>
                    <a:pt x="18423" y="0"/>
                    <a:pt x="20056" y="0"/>
                    <a:pt x="21600" y="0"/>
                  </a:cubicBezTo>
                  <a:lnTo>
                    <a:pt x="21600" y="9119"/>
                  </a:lnTo>
                  <a:cubicBezTo>
                    <a:pt x="20066" y="9119"/>
                    <a:pt x="18433" y="9119"/>
                    <a:pt x="16302" y="9146"/>
                  </a:cubicBezTo>
                  <a:cubicBezTo>
                    <a:pt x="15057" y="9146"/>
                    <a:pt x="13603" y="9334"/>
                    <a:pt x="12259" y="10652"/>
                  </a:cubicBezTo>
                  <a:cubicBezTo>
                    <a:pt x="11104" y="11755"/>
                    <a:pt x="10028" y="13476"/>
                    <a:pt x="8883" y="15279"/>
                  </a:cubicBezTo>
                  <a:cubicBezTo>
                    <a:pt x="8076" y="16543"/>
                    <a:pt x="7250" y="17861"/>
                    <a:pt x="6373" y="18991"/>
                  </a:cubicBezTo>
                  <a:cubicBezTo>
                    <a:pt x="6154" y="19287"/>
                    <a:pt x="5975" y="19502"/>
                    <a:pt x="5806" y="19717"/>
                  </a:cubicBezTo>
                  <a:cubicBezTo>
                    <a:pt x="4352" y="21385"/>
                    <a:pt x="2858" y="21600"/>
                    <a:pt x="1474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48D0AFCF-CD0A-56C3-ADD2-3470EB0AECBF}"/>
                </a:ext>
              </a:extLst>
            </p:cNvPr>
            <p:cNvSpPr/>
            <p:nvPr/>
          </p:nvSpPr>
          <p:spPr>
            <a:xfrm>
              <a:off x="7885429" y="1021080"/>
              <a:ext cx="2755902" cy="1597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extrusionOk="0">
                  <a:moveTo>
                    <a:pt x="0" y="21500"/>
                  </a:moveTo>
                  <a:lnTo>
                    <a:pt x="0" y="15707"/>
                  </a:lnTo>
                  <a:cubicBezTo>
                    <a:pt x="1911" y="15707"/>
                    <a:pt x="3782" y="11623"/>
                    <a:pt x="4589" y="9863"/>
                  </a:cubicBezTo>
                  <a:cubicBezTo>
                    <a:pt x="4818" y="9367"/>
                    <a:pt x="5037" y="8854"/>
                    <a:pt x="5256" y="8359"/>
                  </a:cubicBezTo>
                  <a:cubicBezTo>
                    <a:pt x="6281" y="5984"/>
                    <a:pt x="7436" y="3301"/>
                    <a:pt x="9596" y="1626"/>
                  </a:cubicBezTo>
                  <a:cubicBezTo>
                    <a:pt x="9685" y="1558"/>
                    <a:pt x="9775" y="1489"/>
                    <a:pt x="9874" y="1421"/>
                  </a:cubicBezTo>
                  <a:cubicBezTo>
                    <a:pt x="11985" y="-100"/>
                    <a:pt x="14154" y="-32"/>
                    <a:pt x="16245" y="20"/>
                  </a:cubicBezTo>
                  <a:cubicBezTo>
                    <a:pt x="16633" y="37"/>
                    <a:pt x="17001" y="37"/>
                    <a:pt x="17370" y="37"/>
                  </a:cubicBezTo>
                  <a:lnTo>
                    <a:pt x="21600" y="37"/>
                  </a:lnTo>
                  <a:lnTo>
                    <a:pt x="21600" y="5830"/>
                  </a:lnTo>
                  <a:lnTo>
                    <a:pt x="17360" y="5830"/>
                  </a:lnTo>
                  <a:cubicBezTo>
                    <a:pt x="16961" y="5830"/>
                    <a:pt x="16573" y="5813"/>
                    <a:pt x="16185" y="5813"/>
                  </a:cubicBezTo>
                  <a:cubicBezTo>
                    <a:pt x="14354" y="5761"/>
                    <a:pt x="12632" y="5710"/>
                    <a:pt x="11168" y="6770"/>
                  </a:cubicBezTo>
                  <a:cubicBezTo>
                    <a:pt x="11109" y="6821"/>
                    <a:pt x="11049" y="6855"/>
                    <a:pt x="10989" y="6906"/>
                  </a:cubicBezTo>
                  <a:cubicBezTo>
                    <a:pt x="9625" y="7966"/>
                    <a:pt x="8889" y="9675"/>
                    <a:pt x="7963" y="11811"/>
                  </a:cubicBezTo>
                  <a:cubicBezTo>
                    <a:pt x="7734" y="12340"/>
                    <a:pt x="7495" y="12887"/>
                    <a:pt x="7237" y="13451"/>
                  </a:cubicBezTo>
                  <a:cubicBezTo>
                    <a:pt x="6122" y="15861"/>
                    <a:pt x="3544" y="21500"/>
                    <a:pt x="0" y="215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62" name="Graphic 61" descr="Bullseye with solid fill">
            <a:extLst>
              <a:ext uri="{FF2B5EF4-FFF2-40B4-BE49-F238E27FC236}">
                <a16:creationId xmlns:a16="http://schemas.microsoft.com/office/drawing/2014/main" id="{C989EA23-798E-0AA2-5E0A-C5C5BC595D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03823" y="4164626"/>
            <a:ext cx="299229" cy="299229"/>
          </a:xfrm>
          <a:prstGeom prst="rect">
            <a:avLst/>
          </a:prstGeom>
        </p:spPr>
      </p:pic>
      <p:pic>
        <p:nvPicPr>
          <p:cNvPr id="63" name="Graphic 62" descr="Gears with solid fill">
            <a:extLst>
              <a:ext uri="{FF2B5EF4-FFF2-40B4-BE49-F238E27FC236}">
                <a16:creationId xmlns:a16="http://schemas.microsoft.com/office/drawing/2014/main" id="{86615321-1EB0-ED51-7AB3-3F8F95BFE32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03823" y="2526326"/>
            <a:ext cx="299229" cy="299229"/>
          </a:xfrm>
          <a:prstGeom prst="rect">
            <a:avLst/>
          </a:prstGeom>
        </p:spPr>
      </p:pic>
      <p:pic>
        <p:nvPicPr>
          <p:cNvPr id="64" name="Graphic 63" descr="Hourglass 30% with solid fill">
            <a:extLst>
              <a:ext uri="{FF2B5EF4-FFF2-40B4-BE49-F238E27FC236}">
                <a16:creationId xmlns:a16="http://schemas.microsoft.com/office/drawing/2014/main" id="{123B1F7D-701C-5107-440B-F96FE859B4E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0947" y="3345476"/>
            <a:ext cx="299229" cy="299229"/>
          </a:xfrm>
          <a:prstGeom prst="rect">
            <a:avLst/>
          </a:prstGeom>
        </p:spPr>
      </p:pic>
      <p:pic>
        <p:nvPicPr>
          <p:cNvPr id="65" name="Graphic 64" descr="Lightbulb with solid fill">
            <a:extLst>
              <a:ext uri="{FF2B5EF4-FFF2-40B4-BE49-F238E27FC236}">
                <a16:creationId xmlns:a16="http://schemas.microsoft.com/office/drawing/2014/main" id="{719FFCA9-4A63-4EF0-60DE-00C31E1B6D4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0947" y="1697651"/>
            <a:ext cx="299229" cy="299229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D08B3743-97BE-35CF-F21B-4BAB8CE665EC}"/>
              </a:ext>
            </a:extLst>
          </p:cNvPr>
          <p:cNvSpPr txBox="1"/>
          <p:nvPr/>
        </p:nvSpPr>
        <p:spPr>
          <a:xfrm>
            <a:off x="414547" y="2422026"/>
            <a:ext cx="552030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F46F4D0-994D-7AF2-BA6B-5C540EDE1EE0}"/>
              </a:ext>
            </a:extLst>
          </p:cNvPr>
          <p:cNvSpPr txBox="1"/>
          <p:nvPr/>
        </p:nvSpPr>
        <p:spPr>
          <a:xfrm>
            <a:off x="414547" y="4060326"/>
            <a:ext cx="552030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25E249A-3426-427B-7CFC-65BA5A6E9AFC}"/>
              </a:ext>
            </a:extLst>
          </p:cNvPr>
          <p:cNvSpPr txBox="1"/>
          <p:nvPr/>
        </p:nvSpPr>
        <p:spPr>
          <a:xfrm>
            <a:off x="8177423" y="1593351"/>
            <a:ext cx="552030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74F8835-D821-614E-9B8F-A652AE1FE179}"/>
              </a:ext>
            </a:extLst>
          </p:cNvPr>
          <p:cNvSpPr txBox="1"/>
          <p:nvPr/>
        </p:nvSpPr>
        <p:spPr>
          <a:xfrm>
            <a:off x="8177423" y="3241176"/>
            <a:ext cx="552030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D9A0DBC-D665-2FA8-3B59-63D4CCE53361}"/>
              </a:ext>
            </a:extLst>
          </p:cNvPr>
          <p:cNvSpPr txBox="1"/>
          <p:nvPr/>
        </p:nvSpPr>
        <p:spPr>
          <a:xfrm>
            <a:off x="8177423" y="4889001"/>
            <a:ext cx="552030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350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71" name="Graphic 70" descr="Gears with solid fill">
            <a:extLst>
              <a:ext uri="{FF2B5EF4-FFF2-40B4-BE49-F238E27FC236}">
                <a16:creationId xmlns:a16="http://schemas.microsoft.com/office/drawing/2014/main" id="{098EDE64-5545-30E9-4729-A748A27F681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40947" y="4993301"/>
            <a:ext cx="299229" cy="299229"/>
          </a:xfrm>
          <a:prstGeom prst="rect">
            <a:avLst/>
          </a:prstGeom>
        </p:spPr>
      </p:pic>
      <p:grpSp>
        <p:nvGrpSpPr>
          <p:cNvPr id="72" name="Group 71">
            <a:extLst>
              <a:ext uri="{FF2B5EF4-FFF2-40B4-BE49-F238E27FC236}">
                <a16:creationId xmlns:a16="http://schemas.microsoft.com/office/drawing/2014/main" id="{1A54A272-148E-2E37-7D52-F2492EC7D6FA}"/>
              </a:ext>
            </a:extLst>
          </p:cNvPr>
          <p:cNvGrpSpPr/>
          <p:nvPr/>
        </p:nvGrpSpPr>
        <p:grpSpPr>
          <a:xfrm>
            <a:off x="3474720" y="2836254"/>
            <a:ext cx="2194560" cy="1313862"/>
            <a:chOff x="332936" y="2535434"/>
            <a:chExt cx="2926080" cy="1751816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86698FE-19A5-4DA3-906A-C84E2112E974}"/>
                </a:ext>
              </a:extLst>
            </p:cNvPr>
            <p:cNvSpPr txBox="1"/>
            <p:nvPr/>
          </p:nvSpPr>
          <p:spPr>
            <a:xfrm>
              <a:off x="332936" y="2535434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B996F2E-B596-FB9A-18A7-924BA4C16F5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1153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155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5-Option Flow Radial – Slide Template</vt:lpstr>
      <vt:lpstr>5-Option Flow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5-Option Flow Radial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2023-01-26T18:52:14Z</dcterms:modified>
  <cp:category>Charts &amp; Diagrams</cp:category>
</cp:coreProperties>
</file>