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53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82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Eye Pie Chart – Slide Template</a:t>
            </a:r>
          </a:p>
        </p:txBody>
      </p:sp>
      <p:sp>
        <p:nvSpPr>
          <p:cNvPr id="75" name="Oval">
            <a:extLst>
              <a:ext uri="{FF2B5EF4-FFF2-40B4-BE49-F238E27FC236}">
                <a16:creationId xmlns:a16="http://schemas.microsoft.com/office/drawing/2014/main" id="{C7D4F4C7-8BCC-45B0-B507-8A95B7028650}"/>
              </a:ext>
            </a:extLst>
          </p:cNvPr>
          <p:cNvSpPr/>
          <p:nvPr/>
        </p:nvSpPr>
        <p:spPr>
          <a:xfrm>
            <a:off x="2097881" y="2286478"/>
            <a:ext cx="4948238" cy="241545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F660480-995D-4DE0-AEB0-7DDFEE9B04A3}"/>
              </a:ext>
            </a:extLst>
          </p:cNvPr>
          <p:cNvGrpSpPr/>
          <p:nvPr/>
        </p:nvGrpSpPr>
        <p:grpSpPr>
          <a:xfrm>
            <a:off x="4064423" y="2986626"/>
            <a:ext cx="1015154" cy="1015156"/>
            <a:chOff x="4074626" y="2987904"/>
            <a:chExt cx="1015154" cy="1015156"/>
          </a:xfrm>
        </p:grpSpPr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B165BD08-9CD9-438B-A0D6-606ACB01740F}"/>
                </a:ext>
              </a:extLst>
            </p:cNvPr>
            <p:cNvSpPr/>
            <p:nvPr/>
          </p:nvSpPr>
          <p:spPr>
            <a:xfrm>
              <a:off x="4074626" y="2987904"/>
              <a:ext cx="1015154" cy="1015156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D5291498-2330-4C43-9D75-39E8538F0B4E}"/>
                </a:ext>
              </a:extLst>
            </p:cNvPr>
            <p:cNvSpPr/>
            <p:nvPr/>
          </p:nvSpPr>
          <p:spPr>
            <a:xfrm>
              <a:off x="4304182" y="3230214"/>
              <a:ext cx="735861" cy="72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34DBB3BE-0912-4071-84FE-57B50C2D2C0E}"/>
                </a:ext>
              </a:extLst>
            </p:cNvPr>
            <p:cNvSpPr/>
            <p:nvPr/>
          </p:nvSpPr>
          <p:spPr>
            <a:xfrm>
              <a:off x="4176652" y="3140941"/>
              <a:ext cx="266645" cy="26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A15220D-F09A-4618-B441-31D25A0CB3E5}"/>
              </a:ext>
            </a:extLst>
          </p:cNvPr>
          <p:cNvGrpSpPr/>
          <p:nvPr/>
        </p:nvGrpSpPr>
        <p:grpSpPr>
          <a:xfrm>
            <a:off x="7303733" y="2811496"/>
            <a:ext cx="1584585" cy="1567780"/>
            <a:chOff x="8921977" y="1394910"/>
            <a:chExt cx="2926080" cy="20903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6CFC7E6-3480-49EA-B5D2-DABBFF0FEBC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9ECEBA-72EE-4991-A150-C44C0B507CC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A14AE38-F109-44E3-9712-2DA822AE9F21}"/>
              </a:ext>
            </a:extLst>
          </p:cNvPr>
          <p:cNvGrpSpPr/>
          <p:nvPr/>
        </p:nvGrpSpPr>
        <p:grpSpPr>
          <a:xfrm>
            <a:off x="253830" y="2811498"/>
            <a:ext cx="1584585" cy="1567780"/>
            <a:chOff x="332936" y="2555951"/>
            <a:chExt cx="2926080" cy="209037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9C66F98-8974-4ECA-9D7A-CC988394AD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2BAB893-9F8F-4840-A134-4333C93C770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37" name="Shape">
            <a:extLst>
              <a:ext uri="{FF2B5EF4-FFF2-40B4-BE49-F238E27FC236}">
                <a16:creationId xmlns:a16="http://schemas.microsoft.com/office/drawing/2014/main" id="{DBC3534F-0FC8-49FE-AF74-E4E99D0832E1}"/>
              </a:ext>
            </a:extLst>
          </p:cNvPr>
          <p:cNvSpPr/>
          <p:nvPr/>
        </p:nvSpPr>
        <p:spPr>
          <a:xfrm>
            <a:off x="4600170" y="2356444"/>
            <a:ext cx="1731884" cy="930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3345"/>
                </a:lnTo>
                <a:cubicBezTo>
                  <a:pt x="2815" y="13611"/>
                  <a:pt x="5185" y="16955"/>
                  <a:pt x="6156" y="21600"/>
                </a:cubicBezTo>
                <a:lnTo>
                  <a:pt x="21600" y="12279"/>
                </a:lnTo>
                <a:cubicBezTo>
                  <a:pt x="16208" y="4823"/>
                  <a:pt x="8525" y="11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8" name="Shape">
            <a:extLst>
              <a:ext uri="{FF2B5EF4-FFF2-40B4-BE49-F238E27FC236}">
                <a16:creationId xmlns:a16="http://schemas.microsoft.com/office/drawing/2014/main" id="{C6142F13-4E7F-4877-995D-67B5E3413987}"/>
              </a:ext>
            </a:extLst>
          </p:cNvPr>
          <p:cNvSpPr/>
          <p:nvPr/>
        </p:nvSpPr>
        <p:spPr>
          <a:xfrm>
            <a:off x="2840231" y="2356443"/>
            <a:ext cx="1700003" cy="922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61" y="21600"/>
                </a:moveTo>
                <a:cubicBezTo>
                  <a:pt x="16382" y="16999"/>
                  <a:pt x="18780" y="13743"/>
                  <a:pt x="21600" y="13474"/>
                </a:cubicBezTo>
                <a:lnTo>
                  <a:pt x="21600" y="0"/>
                </a:lnTo>
                <a:cubicBezTo>
                  <a:pt x="13109" y="120"/>
                  <a:pt x="5461" y="4631"/>
                  <a:pt x="0" y="11831"/>
                </a:cubicBezTo>
                <a:lnTo>
                  <a:pt x="15361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9" name="Shape">
            <a:extLst>
              <a:ext uri="{FF2B5EF4-FFF2-40B4-BE49-F238E27FC236}">
                <a16:creationId xmlns:a16="http://schemas.microsoft.com/office/drawing/2014/main" id="{8DA93610-2229-4601-A100-E089BB19544E}"/>
              </a:ext>
            </a:extLst>
          </p:cNvPr>
          <p:cNvSpPr/>
          <p:nvPr/>
        </p:nvSpPr>
        <p:spPr>
          <a:xfrm>
            <a:off x="2330103" y="2904830"/>
            <a:ext cx="1889386" cy="1631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8" h="21600" extrusionOk="0">
                <a:moveTo>
                  <a:pt x="21448" y="13544"/>
                </a:moveTo>
                <a:cubicBezTo>
                  <a:pt x="20015" y="12176"/>
                  <a:pt x="19103" y="10099"/>
                  <a:pt x="19103" y="7785"/>
                </a:cubicBezTo>
                <a:cubicBezTo>
                  <a:pt x="19103" y="7059"/>
                  <a:pt x="19190" y="6350"/>
                  <a:pt x="19363" y="5691"/>
                </a:cubicBezTo>
                <a:lnTo>
                  <a:pt x="5205" y="0"/>
                </a:lnTo>
                <a:cubicBezTo>
                  <a:pt x="3250" y="1756"/>
                  <a:pt x="1629" y="3749"/>
                  <a:pt x="456" y="5945"/>
                </a:cubicBezTo>
                <a:cubicBezTo>
                  <a:pt x="-152" y="7059"/>
                  <a:pt x="-152" y="8495"/>
                  <a:pt x="456" y="9626"/>
                </a:cubicBezTo>
                <a:cubicBezTo>
                  <a:pt x="3453" y="15199"/>
                  <a:pt x="9258" y="19573"/>
                  <a:pt x="16453" y="21600"/>
                </a:cubicBezTo>
                <a:lnTo>
                  <a:pt x="21448" y="1354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0" name="Shape">
            <a:extLst>
              <a:ext uri="{FF2B5EF4-FFF2-40B4-BE49-F238E27FC236}">
                <a16:creationId xmlns:a16="http://schemas.microsoft.com/office/drawing/2014/main" id="{C6A2752C-1D7C-4A18-8CCA-7FA63A240040}"/>
              </a:ext>
            </a:extLst>
          </p:cNvPr>
          <p:cNvSpPr/>
          <p:nvPr/>
        </p:nvSpPr>
        <p:spPr>
          <a:xfrm>
            <a:off x="3834979" y="3963344"/>
            <a:ext cx="1469168" cy="666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56" y="0"/>
                </a:moveTo>
                <a:cubicBezTo>
                  <a:pt x="14062" y="1900"/>
                  <a:pt x="12506" y="2974"/>
                  <a:pt x="10819" y="2974"/>
                </a:cubicBezTo>
                <a:cubicBezTo>
                  <a:pt x="9150" y="2974"/>
                  <a:pt x="7594" y="1859"/>
                  <a:pt x="6281" y="0"/>
                </a:cubicBezTo>
                <a:lnTo>
                  <a:pt x="0" y="19039"/>
                </a:lnTo>
                <a:cubicBezTo>
                  <a:pt x="3412" y="20691"/>
                  <a:pt x="7031" y="21600"/>
                  <a:pt x="10800" y="21600"/>
                </a:cubicBezTo>
                <a:cubicBezTo>
                  <a:pt x="14569" y="21600"/>
                  <a:pt x="18206" y="20691"/>
                  <a:pt x="21600" y="19039"/>
                </a:cubicBezTo>
                <a:lnTo>
                  <a:pt x="1535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1" name="Shape">
            <a:extLst>
              <a:ext uri="{FF2B5EF4-FFF2-40B4-BE49-F238E27FC236}">
                <a16:creationId xmlns:a16="http://schemas.microsoft.com/office/drawing/2014/main" id="{C34725C2-73C1-48BF-A161-9CE6AEE7BC2E}"/>
              </a:ext>
            </a:extLst>
          </p:cNvPr>
          <p:cNvSpPr/>
          <p:nvPr/>
        </p:nvSpPr>
        <p:spPr>
          <a:xfrm>
            <a:off x="4931754" y="2930337"/>
            <a:ext cx="1889546" cy="1605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21600" extrusionOk="0">
                <a:moveTo>
                  <a:pt x="20992" y="5713"/>
                </a:moveTo>
                <a:cubicBezTo>
                  <a:pt x="19877" y="3620"/>
                  <a:pt x="18386" y="1699"/>
                  <a:pt x="16591" y="0"/>
                </a:cubicBezTo>
                <a:lnTo>
                  <a:pt x="2114" y="5576"/>
                </a:lnTo>
                <a:cubicBezTo>
                  <a:pt x="2258" y="6211"/>
                  <a:pt x="2345" y="6880"/>
                  <a:pt x="2345" y="7583"/>
                </a:cubicBezTo>
                <a:cubicBezTo>
                  <a:pt x="2345" y="9951"/>
                  <a:pt x="1433" y="12061"/>
                  <a:pt x="0" y="13434"/>
                </a:cubicBezTo>
                <a:lnTo>
                  <a:pt x="5009" y="21600"/>
                </a:lnTo>
                <a:cubicBezTo>
                  <a:pt x="12190" y="19541"/>
                  <a:pt x="17995" y="15098"/>
                  <a:pt x="21006" y="9436"/>
                </a:cubicBezTo>
                <a:cubicBezTo>
                  <a:pt x="21600" y="8304"/>
                  <a:pt x="21600" y="6845"/>
                  <a:pt x="20992" y="571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42" name="Graphic 141" descr="Bar graph with upward trend outline">
            <a:extLst>
              <a:ext uri="{FF2B5EF4-FFF2-40B4-BE49-F238E27FC236}">
                <a16:creationId xmlns:a16="http://schemas.microsoft.com/office/drawing/2014/main" id="{788E3D10-E7B0-49CB-8241-E421AE907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4837" y="3118718"/>
            <a:ext cx="800199" cy="800199"/>
          </a:xfrm>
          <a:prstGeom prst="rect">
            <a:avLst/>
          </a:prstGeom>
        </p:spPr>
      </p:pic>
      <p:pic>
        <p:nvPicPr>
          <p:cNvPr id="143" name="Graphic 142" descr="Checklist outline">
            <a:extLst>
              <a:ext uri="{FF2B5EF4-FFF2-40B4-BE49-F238E27FC236}">
                <a16:creationId xmlns:a16="http://schemas.microsoft.com/office/drawing/2014/main" id="{48FEE4E8-633A-4B71-A73C-BE3A4861F2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1960" y="3118719"/>
            <a:ext cx="810761" cy="810761"/>
          </a:xfrm>
          <a:prstGeom prst="rect">
            <a:avLst/>
          </a:prstGeom>
        </p:spPr>
      </p:pic>
      <p:pic>
        <p:nvPicPr>
          <p:cNvPr id="144" name="Graphic 143" descr="Handshake outline">
            <a:extLst>
              <a:ext uri="{FF2B5EF4-FFF2-40B4-BE49-F238E27FC236}">
                <a16:creationId xmlns:a16="http://schemas.microsoft.com/office/drawing/2014/main" id="{C61B4420-9DA8-407F-89FD-129EFD1B44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8331" y="4047519"/>
            <a:ext cx="566666" cy="566666"/>
          </a:xfrm>
          <a:prstGeom prst="rect">
            <a:avLst/>
          </a:prstGeom>
        </p:spPr>
      </p:pic>
      <p:pic>
        <p:nvPicPr>
          <p:cNvPr id="145" name="Graphic 144" descr="Postit Notes outline">
            <a:extLst>
              <a:ext uri="{FF2B5EF4-FFF2-40B4-BE49-F238E27FC236}">
                <a16:creationId xmlns:a16="http://schemas.microsoft.com/office/drawing/2014/main" id="{F828639C-C2FA-4A16-94B6-185859699F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43906" y="2474851"/>
            <a:ext cx="480992" cy="480992"/>
          </a:xfrm>
          <a:prstGeom prst="rect">
            <a:avLst/>
          </a:prstGeom>
        </p:spPr>
      </p:pic>
      <p:pic>
        <p:nvPicPr>
          <p:cNvPr id="146" name="Graphic 145" descr="Target Audience outline">
            <a:extLst>
              <a:ext uri="{FF2B5EF4-FFF2-40B4-BE49-F238E27FC236}">
                <a16:creationId xmlns:a16="http://schemas.microsoft.com/office/drawing/2014/main" id="{D712B3E3-7832-480B-A4D3-8B5604427F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16594" y="2433836"/>
            <a:ext cx="533692" cy="533692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C1CBDF82-D674-44CA-9F9A-0AB1E5C441D6}"/>
              </a:ext>
            </a:extLst>
          </p:cNvPr>
          <p:cNvGrpSpPr/>
          <p:nvPr/>
        </p:nvGrpSpPr>
        <p:grpSpPr>
          <a:xfrm>
            <a:off x="3474720" y="4812136"/>
            <a:ext cx="2194560" cy="1106115"/>
            <a:chOff x="332936" y="4580523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EDD50AE-A77E-488A-80DD-FC626B4915B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C0C283-FC56-493D-BB17-99B0DDEE2C7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2F027F8-4123-4ED6-BEEB-72AEA97F9F73}"/>
              </a:ext>
            </a:extLst>
          </p:cNvPr>
          <p:cNvGrpSpPr/>
          <p:nvPr/>
        </p:nvGrpSpPr>
        <p:grpSpPr>
          <a:xfrm>
            <a:off x="1363365" y="1175407"/>
            <a:ext cx="2194560" cy="1106115"/>
            <a:chOff x="332936" y="4580523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9AEF58-4AD3-4062-B9D6-1D43CFFF22F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3EBBA98-9381-4D2A-8AD5-A52B06E5BA9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208655D-F743-4810-B9BD-1D3D2D6F0CD3}"/>
              </a:ext>
            </a:extLst>
          </p:cNvPr>
          <p:cNvGrpSpPr/>
          <p:nvPr/>
        </p:nvGrpSpPr>
        <p:grpSpPr>
          <a:xfrm>
            <a:off x="5586076" y="1180363"/>
            <a:ext cx="2194560" cy="1106115"/>
            <a:chOff x="332936" y="4580523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11775FB-547D-4D08-9C02-66C5AA9024F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6DD9162-5777-4F68-B4B8-A58AA9FCADB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476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Eye Pie Chart – Slide Template</a:t>
            </a:r>
          </a:p>
        </p:txBody>
      </p:sp>
      <p:sp>
        <p:nvSpPr>
          <p:cNvPr id="75" name="Oval">
            <a:extLst>
              <a:ext uri="{FF2B5EF4-FFF2-40B4-BE49-F238E27FC236}">
                <a16:creationId xmlns:a16="http://schemas.microsoft.com/office/drawing/2014/main" id="{C7D4F4C7-8BCC-45B0-B507-8A95B7028650}"/>
              </a:ext>
            </a:extLst>
          </p:cNvPr>
          <p:cNvSpPr/>
          <p:nvPr/>
        </p:nvSpPr>
        <p:spPr>
          <a:xfrm>
            <a:off x="2097881" y="2286478"/>
            <a:ext cx="4948238" cy="2415453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A15220D-F09A-4618-B441-31D25A0CB3E5}"/>
              </a:ext>
            </a:extLst>
          </p:cNvPr>
          <p:cNvGrpSpPr/>
          <p:nvPr/>
        </p:nvGrpSpPr>
        <p:grpSpPr>
          <a:xfrm>
            <a:off x="7303733" y="2811496"/>
            <a:ext cx="1584585" cy="1567780"/>
            <a:chOff x="8921977" y="1394910"/>
            <a:chExt cx="2926080" cy="209037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6CFC7E6-3480-49EA-B5D2-DABBFF0FEBC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C9ECEBA-72EE-4991-A150-C44C0B507CC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A14AE38-F109-44E3-9712-2DA822AE9F21}"/>
              </a:ext>
            </a:extLst>
          </p:cNvPr>
          <p:cNvGrpSpPr/>
          <p:nvPr/>
        </p:nvGrpSpPr>
        <p:grpSpPr>
          <a:xfrm>
            <a:off x="253830" y="2811498"/>
            <a:ext cx="1584585" cy="1567780"/>
            <a:chOff x="332936" y="2555951"/>
            <a:chExt cx="2926080" cy="209037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9C66F98-8974-4ECA-9D7A-CC988394AD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2BAB893-9F8F-4840-A134-4333C93C770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CBDF82-D674-44CA-9F9A-0AB1E5C441D6}"/>
              </a:ext>
            </a:extLst>
          </p:cNvPr>
          <p:cNvGrpSpPr/>
          <p:nvPr/>
        </p:nvGrpSpPr>
        <p:grpSpPr>
          <a:xfrm>
            <a:off x="3474720" y="4812136"/>
            <a:ext cx="2194560" cy="1106115"/>
            <a:chOff x="332936" y="4580523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EDD50AE-A77E-488A-80DD-FC626B4915B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C0C283-FC56-493D-BB17-99B0DDEE2C7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2F027F8-4123-4ED6-BEEB-72AEA97F9F73}"/>
              </a:ext>
            </a:extLst>
          </p:cNvPr>
          <p:cNvGrpSpPr/>
          <p:nvPr/>
        </p:nvGrpSpPr>
        <p:grpSpPr>
          <a:xfrm>
            <a:off x="1363365" y="1175407"/>
            <a:ext cx="2194560" cy="1106115"/>
            <a:chOff x="332936" y="4580523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9AEF58-4AD3-4062-B9D6-1D43CFFF22F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3EBBA98-9381-4D2A-8AD5-A52B06E5BA9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208655D-F743-4810-B9BD-1D3D2D6F0CD3}"/>
              </a:ext>
            </a:extLst>
          </p:cNvPr>
          <p:cNvGrpSpPr/>
          <p:nvPr/>
        </p:nvGrpSpPr>
        <p:grpSpPr>
          <a:xfrm>
            <a:off x="5586076" y="1180363"/>
            <a:ext cx="2194560" cy="1106115"/>
            <a:chOff x="332936" y="4580523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11775FB-547D-4D08-9C02-66C5AA9024F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6DD9162-5777-4F68-B4B8-A58AA9FCADB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88B66D9-E3A8-435A-872B-EBE452999F87}"/>
              </a:ext>
            </a:extLst>
          </p:cNvPr>
          <p:cNvGrpSpPr/>
          <p:nvPr/>
        </p:nvGrpSpPr>
        <p:grpSpPr>
          <a:xfrm>
            <a:off x="4064423" y="2986626"/>
            <a:ext cx="1015154" cy="1015156"/>
            <a:chOff x="4074626" y="2987904"/>
            <a:chExt cx="1015154" cy="1015156"/>
          </a:xfrm>
        </p:grpSpPr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082A441A-6304-4E25-8812-24FD08146B4D}"/>
                </a:ext>
              </a:extLst>
            </p:cNvPr>
            <p:cNvSpPr/>
            <p:nvPr/>
          </p:nvSpPr>
          <p:spPr>
            <a:xfrm>
              <a:off x="4074626" y="2987904"/>
              <a:ext cx="1015154" cy="1015156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1F0D1B4-C6F0-4D0A-B9C7-7BF6F19DEEA2}"/>
                </a:ext>
              </a:extLst>
            </p:cNvPr>
            <p:cNvSpPr/>
            <p:nvPr/>
          </p:nvSpPr>
          <p:spPr>
            <a:xfrm>
              <a:off x="4304182" y="3230214"/>
              <a:ext cx="735861" cy="72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204" y="0"/>
                  </a:moveTo>
                  <a:cubicBezTo>
                    <a:pt x="19728" y="1516"/>
                    <a:pt x="20028" y="3145"/>
                    <a:pt x="20028" y="4851"/>
                  </a:cubicBezTo>
                  <a:cubicBezTo>
                    <a:pt x="20028" y="13149"/>
                    <a:pt x="13364" y="19895"/>
                    <a:pt x="5166" y="19895"/>
                  </a:cubicBezTo>
                  <a:cubicBezTo>
                    <a:pt x="3332" y="19895"/>
                    <a:pt x="1610" y="19554"/>
                    <a:pt x="0" y="18947"/>
                  </a:cubicBezTo>
                  <a:cubicBezTo>
                    <a:pt x="2246" y="20615"/>
                    <a:pt x="5016" y="21600"/>
                    <a:pt x="7974" y="21600"/>
                  </a:cubicBezTo>
                  <a:cubicBezTo>
                    <a:pt x="15498" y="21600"/>
                    <a:pt x="21600" y="15423"/>
                    <a:pt x="21600" y="7806"/>
                  </a:cubicBezTo>
                  <a:cubicBezTo>
                    <a:pt x="21600" y="4888"/>
                    <a:pt x="20702" y="2198"/>
                    <a:pt x="19204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F162E7E2-E6AB-4CE6-AE62-0E9031223A4E}"/>
                </a:ext>
              </a:extLst>
            </p:cNvPr>
            <p:cNvSpPr/>
            <p:nvPr/>
          </p:nvSpPr>
          <p:spPr>
            <a:xfrm>
              <a:off x="4176652" y="3140941"/>
              <a:ext cx="266645" cy="26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76" h="18976" extrusionOk="0">
                  <a:moveTo>
                    <a:pt x="4226" y="4226"/>
                  </a:moveTo>
                  <a:cubicBezTo>
                    <a:pt x="8585" y="-134"/>
                    <a:pt x="14475" y="-1312"/>
                    <a:pt x="17382" y="1595"/>
                  </a:cubicBezTo>
                  <a:cubicBezTo>
                    <a:pt x="20288" y="4501"/>
                    <a:pt x="19110" y="10391"/>
                    <a:pt x="14750" y="14751"/>
                  </a:cubicBezTo>
                  <a:cubicBezTo>
                    <a:pt x="10391" y="19110"/>
                    <a:pt x="4501" y="20288"/>
                    <a:pt x="1594" y="17382"/>
                  </a:cubicBezTo>
                  <a:cubicBezTo>
                    <a:pt x="-1312" y="14475"/>
                    <a:pt x="-134" y="8585"/>
                    <a:pt x="4226" y="4226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5" name="Shape">
            <a:extLst>
              <a:ext uri="{FF2B5EF4-FFF2-40B4-BE49-F238E27FC236}">
                <a16:creationId xmlns:a16="http://schemas.microsoft.com/office/drawing/2014/main" id="{0BC8AD02-1788-4D86-A4D3-A9489292FCCD}"/>
              </a:ext>
            </a:extLst>
          </p:cNvPr>
          <p:cNvSpPr/>
          <p:nvPr/>
        </p:nvSpPr>
        <p:spPr>
          <a:xfrm>
            <a:off x="4600170" y="2356444"/>
            <a:ext cx="1731884" cy="930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3345"/>
                </a:lnTo>
                <a:cubicBezTo>
                  <a:pt x="2815" y="13611"/>
                  <a:pt x="5185" y="16955"/>
                  <a:pt x="6156" y="21600"/>
                </a:cubicBezTo>
                <a:lnTo>
                  <a:pt x="21600" y="12279"/>
                </a:lnTo>
                <a:cubicBezTo>
                  <a:pt x="16208" y="4823"/>
                  <a:pt x="8525" y="118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23040772-83A9-4252-8626-841632448BA9}"/>
              </a:ext>
            </a:extLst>
          </p:cNvPr>
          <p:cNvSpPr/>
          <p:nvPr/>
        </p:nvSpPr>
        <p:spPr>
          <a:xfrm>
            <a:off x="2840231" y="2356443"/>
            <a:ext cx="1700003" cy="922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61" y="21600"/>
                </a:moveTo>
                <a:cubicBezTo>
                  <a:pt x="16382" y="16999"/>
                  <a:pt x="18780" y="13743"/>
                  <a:pt x="21600" y="13474"/>
                </a:cubicBezTo>
                <a:lnTo>
                  <a:pt x="21600" y="0"/>
                </a:lnTo>
                <a:cubicBezTo>
                  <a:pt x="13109" y="120"/>
                  <a:pt x="5461" y="4631"/>
                  <a:pt x="0" y="11831"/>
                </a:cubicBezTo>
                <a:lnTo>
                  <a:pt x="15361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35EECF9F-3737-47DB-9EAC-CF31D733B404}"/>
              </a:ext>
            </a:extLst>
          </p:cNvPr>
          <p:cNvSpPr/>
          <p:nvPr/>
        </p:nvSpPr>
        <p:spPr>
          <a:xfrm>
            <a:off x="2330103" y="2904830"/>
            <a:ext cx="1889386" cy="1631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8" h="21600" extrusionOk="0">
                <a:moveTo>
                  <a:pt x="21448" y="13544"/>
                </a:moveTo>
                <a:cubicBezTo>
                  <a:pt x="20015" y="12176"/>
                  <a:pt x="19103" y="10099"/>
                  <a:pt x="19103" y="7785"/>
                </a:cubicBezTo>
                <a:cubicBezTo>
                  <a:pt x="19103" y="7059"/>
                  <a:pt x="19190" y="6350"/>
                  <a:pt x="19363" y="5691"/>
                </a:cubicBezTo>
                <a:lnTo>
                  <a:pt x="5205" y="0"/>
                </a:lnTo>
                <a:cubicBezTo>
                  <a:pt x="3250" y="1756"/>
                  <a:pt x="1629" y="3749"/>
                  <a:pt x="456" y="5945"/>
                </a:cubicBezTo>
                <a:cubicBezTo>
                  <a:pt x="-152" y="7059"/>
                  <a:pt x="-152" y="8495"/>
                  <a:pt x="456" y="9626"/>
                </a:cubicBezTo>
                <a:cubicBezTo>
                  <a:pt x="3453" y="15199"/>
                  <a:pt x="9258" y="19573"/>
                  <a:pt x="16453" y="21600"/>
                </a:cubicBezTo>
                <a:lnTo>
                  <a:pt x="21448" y="1354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65E454D8-9B6C-4106-BBDA-DFCAD0344CE9}"/>
              </a:ext>
            </a:extLst>
          </p:cNvPr>
          <p:cNvSpPr/>
          <p:nvPr/>
        </p:nvSpPr>
        <p:spPr>
          <a:xfrm>
            <a:off x="3834979" y="3963344"/>
            <a:ext cx="1469168" cy="666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356" y="0"/>
                </a:moveTo>
                <a:cubicBezTo>
                  <a:pt x="14062" y="1900"/>
                  <a:pt x="12506" y="2974"/>
                  <a:pt x="10819" y="2974"/>
                </a:cubicBezTo>
                <a:cubicBezTo>
                  <a:pt x="9150" y="2974"/>
                  <a:pt x="7594" y="1859"/>
                  <a:pt x="6281" y="0"/>
                </a:cubicBezTo>
                <a:lnTo>
                  <a:pt x="0" y="19039"/>
                </a:lnTo>
                <a:cubicBezTo>
                  <a:pt x="3412" y="20691"/>
                  <a:pt x="7031" y="21600"/>
                  <a:pt x="10800" y="21600"/>
                </a:cubicBezTo>
                <a:cubicBezTo>
                  <a:pt x="14569" y="21600"/>
                  <a:pt x="18206" y="20691"/>
                  <a:pt x="21600" y="19039"/>
                </a:cubicBezTo>
                <a:lnTo>
                  <a:pt x="1535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B42F2641-A6FB-4713-9914-705EBEFE3024}"/>
              </a:ext>
            </a:extLst>
          </p:cNvPr>
          <p:cNvSpPr/>
          <p:nvPr/>
        </p:nvSpPr>
        <p:spPr>
          <a:xfrm>
            <a:off x="4931754" y="2930337"/>
            <a:ext cx="1889546" cy="1605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21600" extrusionOk="0">
                <a:moveTo>
                  <a:pt x="20992" y="5713"/>
                </a:moveTo>
                <a:cubicBezTo>
                  <a:pt x="19877" y="3620"/>
                  <a:pt x="18386" y="1699"/>
                  <a:pt x="16591" y="0"/>
                </a:cubicBezTo>
                <a:lnTo>
                  <a:pt x="2114" y="5576"/>
                </a:lnTo>
                <a:cubicBezTo>
                  <a:pt x="2258" y="6211"/>
                  <a:pt x="2345" y="6880"/>
                  <a:pt x="2345" y="7583"/>
                </a:cubicBezTo>
                <a:cubicBezTo>
                  <a:pt x="2345" y="9951"/>
                  <a:pt x="1433" y="12061"/>
                  <a:pt x="0" y="13434"/>
                </a:cubicBezTo>
                <a:lnTo>
                  <a:pt x="5009" y="21600"/>
                </a:lnTo>
                <a:cubicBezTo>
                  <a:pt x="12190" y="19541"/>
                  <a:pt x="17995" y="15098"/>
                  <a:pt x="21006" y="9436"/>
                </a:cubicBezTo>
                <a:cubicBezTo>
                  <a:pt x="21600" y="8304"/>
                  <a:pt x="21600" y="6845"/>
                  <a:pt x="20992" y="571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0" name="Graphic 49" descr="Bar graph with upward trend outline">
            <a:extLst>
              <a:ext uri="{FF2B5EF4-FFF2-40B4-BE49-F238E27FC236}">
                <a16:creationId xmlns:a16="http://schemas.microsoft.com/office/drawing/2014/main" id="{6E0F9D0D-00A6-4D8B-AB53-C39FF6B955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64837" y="3118718"/>
            <a:ext cx="800199" cy="800199"/>
          </a:xfrm>
          <a:prstGeom prst="rect">
            <a:avLst/>
          </a:prstGeom>
        </p:spPr>
      </p:pic>
      <p:pic>
        <p:nvPicPr>
          <p:cNvPr id="51" name="Graphic 50" descr="Checklist outline">
            <a:extLst>
              <a:ext uri="{FF2B5EF4-FFF2-40B4-BE49-F238E27FC236}">
                <a16:creationId xmlns:a16="http://schemas.microsoft.com/office/drawing/2014/main" id="{09621C94-A849-4496-A7D3-B927B3EC27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1960" y="3118719"/>
            <a:ext cx="810761" cy="810761"/>
          </a:xfrm>
          <a:prstGeom prst="rect">
            <a:avLst/>
          </a:prstGeom>
        </p:spPr>
      </p:pic>
      <p:pic>
        <p:nvPicPr>
          <p:cNvPr id="52" name="Graphic 51" descr="Handshake outline">
            <a:extLst>
              <a:ext uri="{FF2B5EF4-FFF2-40B4-BE49-F238E27FC236}">
                <a16:creationId xmlns:a16="http://schemas.microsoft.com/office/drawing/2014/main" id="{C88F6BE4-0F39-4908-AE13-556F0B2317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8331" y="4047519"/>
            <a:ext cx="566666" cy="566666"/>
          </a:xfrm>
          <a:prstGeom prst="rect">
            <a:avLst/>
          </a:prstGeom>
        </p:spPr>
      </p:pic>
      <p:pic>
        <p:nvPicPr>
          <p:cNvPr id="53" name="Graphic 52" descr="Postit Notes outline">
            <a:extLst>
              <a:ext uri="{FF2B5EF4-FFF2-40B4-BE49-F238E27FC236}">
                <a16:creationId xmlns:a16="http://schemas.microsoft.com/office/drawing/2014/main" id="{314B1BEA-17D4-45D3-8098-B518307A70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43906" y="2474851"/>
            <a:ext cx="480992" cy="480992"/>
          </a:xfrm>
          <a:prstGeom prst="rect">
            <a:avLst/>
          </a:prstGeom>
        </p:spPr>
      </p:pic>
      <p:pic>
        <p:nvPicPr>
          <p:cNvPr id="54" name="Graphic 53" descr="Target Audience outline">
            <a:extLst>
              <a:ext uri="{FF2B5EF4-FFF2-40B4-BE49-F238E27FC236}">
                <a16:creationId xmlns:a16="http://schemas.microsoft.com/office/drawing/2014/main" id="{2FE9C330-BEA2-405C-8F6F-223E5F0F4B5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16594" y="2433836"/>
            <a:ext cx="533692" cy="53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6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419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Eye Pie Chart – Slide Template</vt:lpstr>
      <vt:lpstr>5-Part Eye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Eye Pie Chart</dc:title>
  <dc:creator>PresentationGO.com</dc:creator>
  <dc:description>© Copyright PresentationGO.com</dc:description>
  <dcterms:created xsi:type="dcterms:W3CDTF">2014-11-26T05:14:11Z</dcterms:created>
  <dcterms:modified xsi:type="dcterms:W3CDTF">2021-06-04T03:09:48Z</dcterms:modified>
  <cp:category>Charts &amp; Diagrams</cp:category>
</cp:coreProperties>
</file>