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53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82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Eye Pie Chart – Slide Template</a:t>
            </a:r>
          </a:p>
        </p:txBody>
      </p:sp>
      <p:sp>
        <p:nvSpPr>
          <p:cNvPr id="75" name="Oval">
            <a:extLst>
              <a:ext uri="{FF2B5EF4-FFF2-40B4-BE49-F238E27FC236}">
                <a16:creationId xmlns:a16="http://schemas.microsoft.com/office/drawing/2014/main" id="{C7D4F4C7-8BCC-45B0-B507-8A95B7028650}"/>
              </a:ext>
            </a:extLst>
          </p:cNvPr>
          <p:cNvSpPr/>
          <p:nvPr/>
        </p:nvSpPr>
        <p:spPr>
          <a:xfrm>
            <a:off x="2797175" y="1905637"/>
            <a:ext cx="6597650" cy="322060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E5D4D72-D143-485C-867D-D9B9AFE727D8}"/>
              </a:ext>
            </a:extLst>
          </p:cNvPr>
          <p:cNvGrpSpPr/>
          <p:nvPr/>
        </p:nvGrpSpPr>
        <p:grpSpPr>
          <a:xfrm>
            <a:off x="5419231" y="2839169"/>
            <a:ext cx="1353539" cy="1353541"/>
            <a:chOff x="5432834" y="2840871"/>
            <a:chExt cx="1353539" cy="1353541"/>
          </a:xfrm>
        </p:grpSpPr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B165BD08-9CD9-438B-A0D6-606ACB01740F}"/>
                </a:ext>
              </a:extLst>
            </p:cNvPr>
            <p:cNvSpPr/>
            <p:nvPr/>
          </p:nvSpPr>
          <p:spPr>
            <a:xfrm>
              <a:off x="5432834" y="2840871"/>
              <a:ext cx="1353539" cy="1353541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D5291498-2330-4C43-9D75-39E8538F0B4E}"/>
                </a:ext>
              </a:extLst>
            </p:cNvPr>
            <p:cNvSpPr/>
            <p:nvPr/>
          </p:nvSpPr>
          <p:spPr>
            <a:xfrm>
              <a:off x="5738909" y="3163952"/>
              <a:ext cx="981148" cy="96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4" y="0"/>
                  </a:moveTo>
                  <a:cubicBezTo>
                    <a:pt x="19728" y="1516"/>
                    <a:pt x="20028" y="3145"/>
                    <a:pt x="20028" y="4851"/>
                  </a:cubicBezTo>
                  <a:cubicBezTo>
                    <a:pt x="20028" y="13149"/>
                    <a:pt x="13364" y="19895"/>
                    <a:pt x="5166" y="19895"/>
                  </a:cubicBezTo>
                  <a:cubicBezTo>
                    <a:pt x="3332" y="19895"/>
                    <a:pt x="1610" y="19554"/>
                    <a:pt x="0" y="18947"/>
                  </a:cubicBezTo>
                  <a:cubicBezTo>
                    <a:pt x="2246" y="20615"/>
                    <a:pt x="5016" y="21600"/>
                    <a:pt x="7974" y="21600"/>
                  </a:cubicBezTo>
                  <a:cubicBezTo>
                    <a:pt x="15498" y="21600"/>
                    <a:pt x="21600" y="15423"/>
                    <a:pt x="21600" y="7806"/>
                  </a:cubicBezTo>
                  <a:cubicBezTo>
                    <a:pt x="21600" y="4888"/>
                    <a:pt x="20702" y="2198"/>
                    <a:pt x="19204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34DBB3BE-0912-4071-84FE-57B50C2D2C0E}"/>
                </a:ext>
              </a:extLst>
            </p:cNvPr>
            <p:cNvSpPr/>
            <p:nvPr/>
          </p:nvSpPr>
          <p:spPr>
            <a:xfrm>
              <a:off x="5568868" y="3044921"/>
              <a:ext cx="355527" cy="35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6" h="18976" extrusionOk="0">
                  <a:moveTo>
                    <a:pt x="4226" y="4226"/>
                  </a:moveTo>
                  <a:cubicBezTo>
                    <a:pt x="8585" y="-134"/>
                    <a:pt x="14475" y="-1312"/>
                    <a:pt x="17382" y="1595"/>
                  </a:cubicBezTo>
                  <a:cubicBezTo>
                    <a:pt x="20288" y="4501"/>
                    <a:pt x="19110" y="10391"/>
                    <a:pt x="14750" y="14751"/>
                  </a:cubicBezTo>
                  <a:cubicBezTo>
                    <a:pt x="10391" y="19110"/>
                    <a:pt x="4501" y="20288"/>
                    <a:pt x="1594" y="17382"/>
                  </a:cubicBezTo>
                  <a:cubicBezTo>
                    <a:pt x="-1312" y="14475"/>
                    <a:pt x="-134" y="8585"/>
                    <a:pt x="4226" y="42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A15220D-F09A-4618-B441-31D25A0CB3E5}"/>
              </a:ext>
            </a:extLst>
          </p:cNvPr>
          <p:cNvGrpSpPr/>
          <p:nvPr/>
        </p:nvGrpSpPr>
        <p:grpSpPr>
          <a:xfrm>
            <a:off x="9738310" y="2677477"/>
            <a:ext cx="2112780" cy="1659485"/>
            <a:chOff x="8921977" y="1466725"/>
            <a:chExt cx="2926080" cy="1659485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6CFC7E6-3480-49EA-B5D2-DABBFF0FEBC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C9ECEBA-72EE-4991-A150-C44C0B507C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A14AE38-F109-44E3-9712-2DA822AE9F21}"/>
              </a:ext>
            </a:extLst>
          </p:cNvPr>
          <p:cNvGrpSpPr/>
          <p:nvPr/>
        </p:nvGrpSpPr>
        <p:grpSpPr>
          <a:xfrm>
            <a:off x="338440" y="2677477"/>
            <a:ext cx="2112780" cy="1659485"/>
            <a:chOff x="332936" y="2627766"/>
            <a:chExt cx="2926080" cy="165948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9C66F98-8974-4ECA-9D7A-CC988394AD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2BAB893-9F8F-4840-A134-4333C93C77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344BA9C-A736-4533-A3AF-E2402AE90546}"/>
              </a:ext>
            </a:extLst>
          </p:cNvPr>
          <p:cNvGrpSpPr/>
          <p:nvPr/>
        </p:nvGrpSpPr>
        <p:grpSpPr>
          <a:xfrm>
            <a:off x="1144098" y="906130"/>
            <a:ext cx="4490237" cy="920821"/>
            <a:chOff x="332936" y="4652338"/>
            <a:chExt cx="2926080" cy="920821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6DC39D8-37C3-4138-81CD-46FFC2144AE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4EEAC00-485F-4711-90B1-E87BD65A65D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A617F6F-72DD-43C7-869B-2DF174008E72}"/>
              </a:ext>
            </a:extLst>
          </p:cNvPr>
          <p:cNvGrpSpPr/>
          <p:nvPr/>
        </p:nvGrpSpPr>
        <p:grpSpPr>
          <a:xfrm>
            <a:off x="3850882" y="5133852"/>
            <a:ext cx="4490237" cy="920821"/>
            <a:chOff x="332936" y="4652338"/>
            <a:chExt cx="2926080" cy="920821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2FE7EE3-DFE2-40E1-A5D6-0E8219EB4EB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AE1603F0-4D96-4D30-BA86-3EBFCF74940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137" name="Shape">
            <a:extLst>
              <a:ext uri="{FF2B5EF4-FFF2-40B4-BE49-F238E27FC236}">
                <a16:creationId xmlns:a16="http://schemas.microsoft.com/office/drawing/2014/main" id="{DBC3534F-0FC8-49FE-AF74-E4E99D0832E1}"/>
              </a:ext>
            </a:extLst>
          </p:cNvPr>
          <p:cNvSpPr/>
          <p:nvPr/>
        </p:nvSpPr>
        <p:spPr>
          <a:xfrm>
            <a:off x="6135561" y="1996924"/>
            <a:ext cx="2309178" cy="1241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3345"/>
                </a:lnTo>
                <a:cubicBezTo>
                  <a:pt x="2815" y="13611"/>
                  <a:pt x="5185" y="16955"/>
                  <a:pt x="6156" y="21600"/>
                </a:cubicBezTo>
                <a:lnTo>
                  <a:pt x="21600" y="12279"/>
                </a:lnTo>
                <a:cubicBezTo>
                  <a:pt x="16208" y="4823"/>
                  <a:pt x="8525" y="118"/>
                  <a:pt x="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hape">
            <a:extLst>
              <a:ext uri="{FF2B5EF4-FFF2-40B4-BE49-F238E27FC236}">
                <a16:creationId xmlns:a16="http://schemas.microsoft.com/office/drawing/2014/main" id="{C6142F13-4E7F-4877-995D-67B5E3413987}"/>
              </a:ext>
            </a:extLst>
          </p:cNvPr>
          <p:cNvSpPr/>
          <p:nvPr/>
        </p:nvSpPr>
        <p:spPr>
          <a:xfrm>
            <a:off x="3788976" y="1996922"/>
            <a:ext cx="2266670" cy="1229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61" y="21600"/>
                </a:moveTo>
                <a:cubicBezTo>
                  <a:pt x="16382" y="16999"/>
                  <a:pt x="18780" y="13743"/>
                  <a:pt x="21600" y="13474"/>
                </a:cubicBezTo>
                <a:lnTo>
                  <a:pt x="21600" y="0"/>
                </a:lnTo>
                <a:cubicBezTo>
                  <a:pt x="13109" y="120"/>
                  <a:pt x="5461" y="4631"/>
                  <a:pt x="0" y="11831"/>
                </a:cubicBezTo>
                <a:lnTo>
                  <a:pt x="15361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Shape">
            <a:extLst>
              <a:ext uri="{FF2B5EF4-FFF2-40B4-BE49-F238E27FC236}">
                <a16:creationId xmlns:a16="http://schemas.microsoft.com/office/drawing/2014/main" id="{8DA93610-2229-4601-A100-E089BB19544E}"/>
              </a:ext>
            </a:extLst>
          </p:cNvPr>
          <p:cNvSpPr/>
          <p:nvPr/>
        </p:nvSpPr>
        <p:spPr>
          <a:xfrm>
            <a:off x="3108804" y="2728106"/>
            <a:ext cx="2519181" cy="2174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8" h="21600" extrusionOk="0">
                <a:moveTo>
                  <a:pt x="21448" y="13544"/>
                </a:moveTo>
                <a:cubicBezTo>
                  <a:pt x="20015" y="12176"/>
                  <a:pt x="19103" y="10099"/>
                  <a:pt x="19103" y="7785"/>
                </a:cubicBezTo>
                <a:cubicBezTo>
                  <a:pt x="19103" y="7059"/>
                  <a:pt x="19190" y="6350"/>
                  <a:pt x="19363" y="5691"/>
                </a:cubicBezTo>
                <a:lnTo>
                  <a:pt x="5205" y="0"/>
                </a:lnTo>
                <a:cubicBezTo>
                  <a:pt x="3250" y="1756"/>
                  <a:pt x="1629" y="3749"/>
                  <a:pt x="456" y="5945"/>
                </a:cubicBezTo>
                <a:cubicBezTo>
                  <a:pt x="-152" y="7059"/>
                  <a:pt x="-152" y="8495"/>
                  <a:pt x="456" y="9626"/>
                </a:cubicBezTo>
                <a:cubicBezTo>
                  <a:pt x="3453" y="15199"/>
                  <a:pt x="9258" y="19573"/>
                  <a:pt x="16453" y="21600"/>
                </a:cubicBezTo>
                <a:lnTo>
                  <a:pt x="21448" y="13544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0" name="Shape">
            <a:extLst>
              <a:ext uri="{FF2B5EF4-FFF2-40B4-BE49-F238E27FC236}">
                <a16:creationId xmlns:a16="http://schemas.microsoft.com/office/drawing/2014/main" id="{C6A2752C-1D7C-4A18-8CCA-7FA63A240040}"/>
              </a:ext>
            </a:extLst>
          </p:cNvPr>
          <p:cNvSpPr/>
          <p:nvPr/>
        </p:nvSpPr>
        <p:spPr>
          <a:xfrm>
            <a:off x="5115306" y="4139458"/>
            <a:ext cx="1958890" cy="889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56" y="0"/>
                </a:moveTo>
                <a:cubicBezTo>
                  <a:pt x="14062" y="1900"/>
                  <a:pt x="12506" y="2974"/>
                  <a:pt x="10819" y="2974"/>
                </a:cubicBezTo>
                <a:cubicBezTo>
                  <a:pt x="9150" y="2974"/>
                  <a:pt x="7594" y="1859"/>
                  <a:pt x="6281" y="0"/>
                </a:cubicBezTo>
                <a:lnTo>
                  <a:pt x="0" y="19039"/>
                </a:lnTo>
                <a:cubicBezTo>
                  <a:pt x="3412" y="20691"/>
                  <a:pt x="7031" y="21600"/>
                  <a:pt x="10800" y="21600"/>
                </a:cubicBezTo>
                <a:cubicBezTo>
                  <a:pt x="14569" y="21600"/>
                  <a:pt x="18206" y="20691"/>
                  <a:pt x="21600" y="19039"/>
                </a:cubicBezTo>
                <a:lnTo>
                  <a:pt x="15356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1" name="Shape">
            <a:extLst>
              <a:ext uri="{FF2B5EF4-FFF2-40B4-BE49-F238E27FC236}">
                <a16:creationId xmlns:a16="http://schemas.microsoft.com/office/drawing/2014/main" id="{C34725C2-73C1-48BF-A161-9CE6AEE7BC2E}"/>
              </a:ext>
            </a:extLst>
          </p:cNvPr>
          <p:cNvSpPr/>
          <p:nvPr/>
        </p:nvSpPr>
        <p:spPr>
          <a:xfrm>
            <a:off x="6577673" y="2762114"/>
            <a:ext cx="2519394" cy="2140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0" h="21600" extrusionOk="0">
                <a:moveTo>
                  <a:pt x="20992" y="5713"/>
                </a:moveTo>
                <a:cubicBezTo>
                  <a:pt x="19877" y="3620"/>
                  <a:pt x="18386" y="1699"/>
                  <a:pt x="16591" y="0"/>
                </a:cubicBezTo>
                <a:lnTo>
                  <a:pt x="2114" y="5576"/>
                </a:lnTo>
                <a:cubicBezTo>
                  <a:pt x="2258" y="6211"/>
                  <a:pt x="2345" y="6880"/>
                  <a:pt x="2345" y="7583"/>
                </a:cubicBezTo>
                <a:cubicBezTo>
                  <a:pt x="2345" y="9951"/>
                  <a:pt x="1433" y="12061"/>
                  <a:pt x="0" y="13434"/>
                </a:cubicBezTo>
                <a:lnTo>
                  <a:pt x="5009" y="21600"/>
                </a:lnTo>
                <a:cubicBezTo>
                  <a:pt x="12190" y="19541"/>
                  <a:pt x="17995" y="15098"/>
                  <a:pt x="21006" y="9436"/>
                </a:cubicBezTo>
                <a:cubicBezTo>
                  <a:pt x="21600" y="8304"/>
                  <a:pt x="21600" y="6845"/>
                  <a:pt x="20992" y="571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2" name="Graphic 141" descr="Bar graph with upward trend outline">
            <a:extLst>
              <a:ext uri="{FF2B5EF4-FFF2-40B4-BE49-F238E27FC236}">
                <a16:creationId xmlns:a16="http://schemas.microsoft.com/office/drawing/2014/main" id="{788E3D10-E7B0-49CB-8241-E421AE907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21783" y="3013290"/>
            <a:ext cx="1066932" cy="1066932"/>
          </a:xfrm>
          <a:prstGeom prst="rect">
            <a:avLst/>
          </a:prstGeom>
        </p:spPr>
      </p:pic>
      <p:pic>
        <p:nvPicPr>
          <p:cNvPr id="143" name="Graphic 142" descr="Checklist outline">
            <a:extLst>
              <a:ext uri="{FF2B5EF4-FFF2-40B4-BE49-F238E27FC236}">
                <a16:creationId xmlns:a16="http://schemas.microsoft.com/office/drawing/2014/main" id="{48FEE4E8-633A-4B71-A73C-BE3A4861F2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24613" y="3013290"/>
            <a:ext cx="1081015" cy="1081015"/>
          </a:xfrm>
          <a:prstGeom prst="rect">
            <a:avLst/>
          </a:prstGeom>
        </p:spPr>
      </p:pic>
      <p:pic>
        <p:nvPicPr>
          <p:cNvPr id="144" name="Graphic 143" descr="Handshake outline">
            <a:extLst>
              <a:ext uri="{FF2B5EF4-FFF2-40B4-BE49-F238E27FC236}">
                <a16:creationId xmlns:a16="http://schemas.microsoft.com/office/drawing/2014/main" id="{C61B4420-9DA8-407F-89FD-129EFD1B44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46441" y="4251691"/>
            <a:ext cx="755555" cy="755555"/>
          </a:xfrm>
          <a:prstGeom prst="rect">
            <a:avLst/>
          </a:prstGeom>
        </p:spPr>
      </p:pic>
      <p:pic>
        <p:nvPicPr>
          <p:cNvPr id="145" name="Graphic 144" descr="Postit Notes outline">
            <a:extLst>
              <a:ext uri="{FF2B5EF4-FFF2-40B4-BE49-F238E27FC236}">
                <a16:creationId xmlns:a16="http://schemas.microsoft.com/office/drawing/2014/main" id="{F828639C-C2FA-4A16-94B6-185859699F3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93875" y="2154800"/>
            <a:ext cx="641323" cy="641323"/>
          </a:xfrm>
          <a:prstGeom prst="rect">
            <a:avLst/>
          </a:prstGeom>
        </p:spPr>
      </p:pic>
      <p:pic>
        <p:nvPicPr>
          <p:cNvPr id="146" name="Graphic 145" descr="Target Audience outline">
            <a:extLst>
              <a:ext uri="{FF2B5EF4-FFF2-40B4-BE49-F238E27FC236}">
                <a16:creationId xmlns:a16="http://schemas.microsoft.com/office/drawing/2014/main" id="{D712B3E3-7832-480B-A4D3-8B5604427F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24126" y="2100114"/>
            <a:ext cx="711589" cy="711589"/>
          </a:xfrm>
          <a:prstGeom prst="rect">
            <a:avLst/>
          </a:prstGeom>
        </p:spPr>
      </p:pic>
      <p:grpSp>
        <p:nvGrpSpPr>
          <p:cNvPr id="147" name="Group 146">
            <a:extLst>
              <a:ext uri="{FF2B5EF4-FFF2-40B4-BE49-F238E27FC236}">
                <a16:creationId xmlns:a16="http://schemas.microsoft.com/office/drawing/2014/main" id="{9FA230DE-A8C0-4431-B3DD-0BC2E7DADEEA}"/>
              </a:ext>
            </a:extLst>
          </p:cNvPr>
          <p:cNvGrpSpPr/>
          <p:nvPr/>
        </p:nvGrpSpPr>
        <p:grpSpPr>
          <a:xfrm>
            <a:off x="6557667" y="906130"/>
            <a:ext cx="4490237" cy="920821"/>
            <a:chOff x="332936" y="4652338"/>
            <a:chExt cx="2926080" cy="920821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7E3D6757-E21F-4BB0-9E1E-61A09C367DC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7ABBA1D7-90E6-4C99-BD70-8FDA5C6E1D4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4766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Eye Pie Chart – Slide Template</a:t>
            </a:r>
          </a:p>
        </p:txBody>
      </p:sp>
      <p:sp>
        <p:nvSpPr>
          <p:cNvPr id="75" name="Oval">
            <a:extLst>
              <a:ext uri="{FF2B5EF4-FFF2-40B4-BE49-F238E27FC236}">
                <a16:creationId xmlns:a16="http://schemas.microsoft.com/office/drawing/2014/main" id="{C7D4F4C7-8BCC-45B0-B507-8A95B7028650}"/>
              </a:ext>
            </a:extLst>
          </p:cNvPr>
          <p:cNvSpPr/>
          <p:nvPr/>
        </p:nvSpPr>
        <p:spPr>
          <a:xfrm>
            <a:off x="2797175" y="1905637"/>
            <a:ext cx="6597650" cy="322060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A15220D-F09A-4618-B441-31D25A0CB3E5}"/>
              </a:ext>
            </a:extLst>
          </p:cNvPr>
          <p:cNvGrpSpPr/>
          <p:nvPr/>
        </p:nvGrpSpPr>
        <p:grpSpPr>
          <a:xfrm>
            <a:off x="9738310" y="2677477"/>
            <a:ext cx="2112780" cy="1659485"/>
            <a:chOff x="8921977" y="1466725"/>
            <a:chExt cx="2926080" cy="1659485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6CFC7E6-3480-49EA-B5D2-DABBFF0FEBC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C9ECEBA-72EE-4991-A150-C44C0B507C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A14AE38-F109-44E3-9712-2DA822AE9F21}"/>
              </a:ext>
            </a:extLst>
          </p:cNvPr>
          <p:cNvGrpSpPr/>
          <p:nvPr/>
        </p:nvGrpSpPr>
        <p:grpSpPr>
          <a:xfrm>
            <a:off x="338440" y="2677477"/>
            <a:ext cx="2112780" cy="1659485"/>
            <a:chOff x="332936" y="2627766"/>
            <a:chExt cx="2926080" cy="165948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9C66F98-8974-4ECA-9D7A-CC988394AD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2BAB893-9F8F-4840-A134-4333C93C77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344BA9C-A736-4533-A3AF-E2402AE90546}"/>
              </a:ext>
            </a:extLst>
          </p:cNvPr>
          <p:cNvGrpSpPr/>
          <p:nvPr/>
        </p:nvGrpSpPr>
        <p:grpSpPr>
          <a:xfrm>
            <a:off x="1144098" y="906130"/>
            <a:ext cx="4490237" cy="920821"/>
            <a:chOff x="332936" y="4652338"/>
            <a:chExt cx="2926080" cy="920821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6DC39D8-37C3-4138-81CD-46FFC2144AE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4EEAC00-485F-4711-90B1-E87BD65A65D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A617F6F-72DD-43C7-869B-2DF174008E72}"/>
              </a:ext>
            </a:extLst>
          </p:cNvPr>
          <p:cNvGrpSpPr/>
          <p:nvPr/>
        </p:nvGrpSpPr>
        <p:grpSpPr>
          <a:xfrm>
            <a:off x="3850882" y="5133852"/>
            <a:ext cx="4490237" cy="920821"/>
            <a:chOff x="332936" y="4652338"/>
            <a:chExt cx="2926080" cy="920821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2FE7EE3-DFE2-40E1-A5D6-0E8219EB4EB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AE1603F0-4D96-4D30-BA86-3EBFCF74940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9FA230DE-A8C0-4431-B3DD-0BC2E7DADEEA}"/>
              </a:ext>
            </a:extLst>
          </p:cNvPr>
          <p:cNvGrpSpPr/>
          <p:nvPr/>
        </p:nvGrpSpPr>
        <p:grpSpPr>
          <a:xfrm>
            <a:off x="6557667" y="906130"/>
            <a:ext cx="4490237" cy="920821"/>
            <a:chOff x="332936" y="4652338"/>
            <a:chExt cx="2926080" cy="920821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7E3D6757-E21F-4BB0-9E1E-61A09C367DC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7ABBA1D7-90E6-4C99-BD70-8FDA5C6E1D4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5F088B8-9EAB-4203-8B57-E25CE11530A2}"/>
              </a:ext>
            </a:extLst>
          </p:cNvPr>
          <p:cNvGrpSpPr/>
          <p:nvPr/>
        </p:nvGrpSpPr>
        <p:grpSpPr>
          <a:xfrm>
            <a:off x="5419231" y="2839169"/>
            <a:ext cx="1353539" cy="1353541"/>
            <a:chOff x="5432834" y="2840871"/>
            <a:chExt cx="1353539" cy="1353541"/>
          </a:xfrm>
        </p:grpSpPr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7E5811A1-C114-4BFC-9A6B-2C1DFAE8C043}"/>
                </a:ext>
              </a:extLst>
            </p:cNvPr>
            <p:cNvSpPr/>
            <p:nvPr/>
          </p:nvSpPr>
          <p:spPr>
            <a:xfrm>
              <a:off x="5432834" y="2840871"/>
              <a:ext cx="1353539" cy="1353541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C81E9049-7AB0-47B9-B216-0A6C11EEC255}"/>
                </a:ext>
              </a:extLst>
            </p:cNvPr>
            <p:cNvSpPr/>
            <p:nvPr/>
          </p:nvSpPr>
          <p:spPr>
            <a:xfrm>
              <a:off x="5738909" y="3163952"/>
              <a:ext cx="981148" cy="96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4" y="0"/>
                  </a:moveTo>
                  <a:cubicBezTo>
                    <a:pt x="19728" y="1516"/>
                    <a:pt x="20028" y="3145"/>
                    <a:pt x="20028" y="4851"/>
                  </a:cubicBezTo>
                  <a:cubicBezTo>
                    <a:pt x="20028" y="13149"/>
                    <a:pt x="13364" y="19895"/>
                    <a:pt x="5166" y="19895"/>
                  </a:cubicBezTo>
                  <a:cubicBezTo>
                    <a:pt x="3332" y="19895"/>
                    <a:pt x="1610" y="19554"/>
                    <a:pt x="0" y="18947"/>
                  </a:cubicBezTo>
                  <a:cubicBezTo>
                    <a:pt x="2246" y="20615"/>
                    <a:pt x="5016" y="21600"/>
                    <a:pt x="7974" y="21600"/>
                  </a:cubicBezTo>
                  <a:cubicBezTo>
                    <a:pt x="15498" y="21600"/>
                    <a:pt x="21600" y="15423"/>
                    <a:pt x="21600" y="7806"/>
                  </a:cubicBezTo>
                  <a:cubicBezTo>
                    <a:pt x="21600" y="4888"/>
                    <a:pt x="20702" y="2198"/>
                    <a:pt x="19204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671D6B01-8C46-4B48-8501-C67CD2B42B1B}"/>
                </a:ext>
              </a:extLst>
            </p:cNvPr>
            <p:cNvSpPr/>
            <p:nvPr/>
          </p:nvSpPr>
          <p:spPr>
            <a:xfrm>
              <a:off x="5568868" y="3044921"/>
              <a:ext cx="355527" cy="35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6" h="18976" extrusionOk="0">
                  <a:moveTo>
                    <a:pt x="4226" y="4226"/>
                  </a:moveTo>
                  <a:cubicBezTo>
                    <a:pt x="8585" y="-134"/>
                    <a:pt x="14475" y="-1312"/>
                    <a:pt x="17382" y="1595"/>
                  </a:cubicBezTo>
                  <a:cubicBezTo>
                    <a:pt x="20288" y="4501"/>
                    <a:pt x="19110" y="10391"/>
                    <a:pt x="14750" y="14751"/>
                  </a:cubicBezTo>
                  <a:cubicBezTo>
                    <a:pt x="10391" y="19110"/>
                    <a:pt x="4501" y="20288"/>
                    <a:pt x="1594" y="17382"/>
                  </a:cubicBezTo>
                  <a:cubicBezTo>
                    <a:pt x="-1312" y="14475"/>
                    <a:pt x="-134" y="8585"/>
                    <a:pt x="4226" y="42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7617AB75-DD0B-4040-B3BD-AB2A60875B0C}"/>
              </a:ext>
            </a:extLst>
          </p:cNvPr>
          <p:cNvSpPr/>
          <p:nvPr/>
        </p:nvSpPr>
        <p:spPr>
          <a:xfrm>
            <a:off x="6135561" y="1996924"/>
            <a:ext cx="2309178" cy="1241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3345"/>
                </a:lnTo>
                <a:cubicBezTo>
                  <a:pt x="2815" y="13611"/>
                  <a:pt x="5185" y="16955"/>
                  <a:pt x="6156" y="21600"/>
                </a:cubicBezTo>
                <a:lnTo>
                  <a:pt x="21600" y="12279"/>
                </a:lnTo>
                <a:cubicBezTo>
                  <a:pt x="16208" y="4823"/>
                  <a:pt x="8525" y="118"/>
                  <a:pt x="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C5E2FCA-D509-41E0-BCB5-3B3A76856126}"/>
              </a:ext>
            </a:extLst>
          </p:cNvPr>
          <p:cNvSpPr/>
          <p:nvPr/>
        </p:nvSpPr>
        <p:spPr>
          <a:xfrm>
            <a:off x="3788976" y="1996922"/>
            <a:ext cx="2266670" cy="1229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61" y="21600"/>
                </a:moveTo>
                <a:cubicBezTo>
                  <a:pt x="16382" y="16999"/>
                  <a:pt x="18780" y="13743"/>
                  <a:pt x="21600" y="13474"/>
                </a:cubicBezTo>
                <a:lnTo>
                  <a:pt x="21600" y="0"/>
                </a:lnTo>
                <a:cubicBezTo>
                  <a:pt x="13109" y="120"/>
                  <a:pt x="5461" y="4631"/>
                  <a:pt x="0" y="11831"/>
                </a:cubicBezTo>
                <a:lnTo>
                  <a:pt x="15361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29D7B4A1-8C2A-45BF-889D-52653F389C61}"/>
              </a:ext>
            </a:extLst>
          </p:cNvPr>
          <p:cNvSpPr/>
          <p:nvPr/>
        </p:nvSpPr>
        <p:spPr>
          <a:xfrm>
            <a:off x="3108804" y="2728106"/>
            <a:ext cx="2519181" cy="2174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8" h="21600" extrusionOk="0">
                <a:moveTo>
                  <a:pt x="21448" y="13544"/>
                </a:moveTo>
                <a:cubicBezTo>
                  <a:pt x="20015" y="12176"/>
                  <a:pt x="19103" y="10099"/>
                  <a:pt x="19103" y="7785"/>
                </a:cubicBezTo>
                <a:cubicBezTo>
                  <a:pt x="19103" y="7059"/>
                  <a:pt x="19190" y="6350"/>
                  <a:pt x="19363" y="5691"/>
                </a:cubicBezTo>
                <a:lnTo>
                  <a:pt x="5205" y="0"/>
                </a:lnTo>
                <a:cubicBezTo>
                  <a:pt x="3250" y="1756"/>
                  <a:pt x="1629" y="3749"/>
                  <a:pt x="456" y="5945"/>
                </a:cubicBezTo>
                <a:cubicBezTo>
                  <a:pt x="-152" y="7059"/>
                  <a:pt x="-152" y="8495"/>
                  <a:pt x="456" y="9626"/>
                </a:cubicBezTo>
                <a:cubicBezTo>
                  <a:pt x="3453" y="15199"/>
                  <a:pt x="9258" y="19573"/>
                  <a:pt x="16453" y="21600"/>
                </a:cubicBezTo>
                <a:lnTo>
                  <a:pt x="21448" y="13544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EF3B4CA-98D7-4435-9525-CF046EE730FD}"/>
              </a:ext>
            </a:extLst>
          </p:cNvPr>
          <p:cNvSpPr/>
          <p:nvPr/>
        </p:nvSpPr>
        <p:spPr>
          <a:xfrm>
            <a:off x="5115306" y="4139458"/>
            <a:ext cx="1958890" cy="889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56" y="0"/>
                </a:moveTo>
                <a:cubicBezTo>
                  <a:pt x="14062" y="1900"/>
                  <a:pt x="12506" y="2974"/>
                  <a:pt x="10819" y="2974"/>
                </a:cubicBezTo>
                <a:cubicBezTo>
                  <a:pt x="9150" y="2974"/>
                  <a:pt x="7594" y="1859"/>
                  <a:pt x="6281" y="0"/>
                </a:cubicBezTo>
                <a:lnTo>
                  <a:pt x="0" y="19039"/>
                </a:lnTo>
                <a:cubicBezTo>
                  <a:pt x="3412" y="20691"/>
                  <a:pt x="7031" y="21600"/>
                  <a:pt x="10800" y="21600"/>
                </a:cubicBezTo>
                <a:cubicBezTo>
                  <a:pt x="14569" y="21600"/>
                  <a:pt x="18206" y="20691"/>
                  <a:pt x="21600" y="19039"/>
                </a:cubicBezTo>
                <a:lnTo>
                  <a:pt x="15356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2E730145-560D-4534-85D5-7EFBF53CEC89}"/>
              </a:ext>
            </a:extLst>
          </p:cNvPr>
          <p:cNvSpPr/>
          <p:nvPr/>
        </p:nvSpPr>
        <p:spPr>
          <a:xfrm>
            <a:off x="6577673" y="2762114"/>
            <a:ext cx="2519394" cy="2140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0" h="21600" extrusionOk="0">
                <a:moveTo>
                  <a:pt x="20992" y="5713"/>
                </a:moveTo>
                <a:cubicBezTo>
                  <a:pt x="19877" y="3620"/>
                  <a:pt x="18386" y="1699"/>
                  <a:pt x="16591" y="0"/>
                </a:cubicBezTo>
                <a:lnTo>
                  <a:pt x="2114" y="5576"/>
                </a:lnTo>
                <a:cubicBezTo>
                  <a:pt x="2258" y="6211"/>
                  <a:pt x="2345" y="6880"/>
                  <a:pt x="2345" y="7583"/>
                </a:cubicBezTo>
                <a:cubicBezTo>
                  <a:pt x="2345" y="9951"/>
                  <a:pt x="1433" y="12061"/>
                  <a:pt x="0" y="13434"/>
                </a:cubicBezTo>
                <a:lnTo>
                  <a:pt x="5009" y="21600"/>
                </a:lnTo>
                <a:cubicBezTo>
                  <a:pt x="12190" y="19541"/>
                  <a:pt x="17995" y="15098"/>
                  <a:pt x="21006" y="9436"/>
                </a:cubicBezTo>
                <a:cubicBezTo>
                  <a:pt x="21600" y="8304"/>
                  <a:pt x="21600" y="6845"/>
                  <a:pt x="20992" y="571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5" name="Graphic 44" descr="Bar graph with upward trend outline">
            <a:extLst>
              <a:ext uri="{FF2B5EF4-FFF2-40B4-BE49-F238E27FC236}">
                <a16:creationId xmlns:a16="http://schemas.microsoft.com/office/drawing/2014/main" id="{B84BDC64-448E-46EA-9439-9517F6B76B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21783" y="3013290"/>
            <a:ext cx="1066932" cy="1066932"/>
          </a:xfrm>
          <a:prstGeom prst="rect">
            <a:avLst/>
          </a:prstGeom>
        </p:spPr>
      </p:pic>
      <p:pic>
        <p:nvPicPr>
          <p:cNvPr id="46" name="Graphic 45" descr="Checklist outline">
            <a:extLst>
              <a:ext uri="{FF2B5EF4-FFF2-40B4-BE49-F238E27FC236}">
                <a16:creationId xmlns:a16="http://schemas.microsoft.com/office/drawing/2014/main" id="{7E39BE4F-122F-413D-939D-F16675CAA6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24613" y="3013290"/>
            <a:ext cx="1081015" cy="1081015"/>
          </a:xfrm>
          <a:prstGeom prst="rect">
            <a:avLst/>
          </a:prstGeom>
        </p:spPr>
      </p:pic>
      <p:pic>
        <p:nvPicPr>
          <p:cNvPr id="47" name="Graphic 46" descr="Handshake outline">
            <a:extLst>
              <a:ext uri="{FF2B5EF4-FFF2-40B4-BE49-F238E27FC236}">
                <a16:creationId xmlns:a16="http://schemas.microsoft.com/office/drawing/2014/main" id="{D90FEA79-2E47-49E2-9463-09F05C240A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46441" y="4251691"/>
            <a:ext cx="755555" cy="755555"/>
          </a:xfrm>
          <a:prstGeom prst="rect">
            <a:avLst/>
          </a:prstGeom>
        </p:spPr>
      </p:pic>
      <p:pic>
        <p:nvPicPr>
          <p:cNvPr id="48" name="Graphic 47" descr="Postit Notes outline">
            <a:extLst>
              <a:ext uri="{FF2B5EF4-FFF2-40B4-BE49-F238E27FC236}">
                <a16:creationId xmlns:a16="http://schemas.microsoft.com/office/drawing/2014/main" id="{A66E2AC3-3910-4CCC-BB6C-C44058836D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93875" y="2154800"/>
            <a:ext cx="641323" cy="641323"/>
          </a:xfrm>
          <a:prstGeom prst="rect">
            <a:avLst/>
          </a:prstGeom>
        </p:spPr>
      </p:pic>
      <p:pic>
        <p:nvPicPr>
          <p:cNvPr id="49" name="Graphic 48" descr="Target Audience outline">
            <a:extLst>
              <a:ext uri="{FF2B5EF4-FFF2-40B4-BE49-F238E27FC236}">
                <a16:creationId xmlns:a16="http://schemas.microsoft.com/office/drawing/2014/main" id="{78819A53-CD3D-4992-9B91-62385BE98EF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24126" y="2100114"/>
            <a:ext cx="711589" cy="71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2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8569</TotalTime>
  <Words>401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5-Part Eye Pie Chart – Slide Template</vt:lpstr>
      <vt:lpstr>5-Part Eye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5-Part Eye Pie Chart</dc:title>
  <dc:creator>PresentationGO.com</dc:creator>
  <dc:description>© Copyright PresentationGO.com</dc:description>
  <dcterms:created xsi:type="dcterms:W3CDTF">2014-11-26T05:14:11Z</dcterms:created>
  <dcterms:modified xsi:type="dcterms:W3CDTF">2021-06-04T03:10:50Z</dcterms:modified>
  <cp:category>Charts &amp; Diagrams</cp:category>
</cp:coreProperties>
</file>