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81" r:id="rId4"/>
    <p:sldId id="38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F16077"/>
    <a:srgbClr val="EB1E42"/>
    <a:srgbClr val="FFDB55"/>
    <a:srgbClr val="05ACC7"/>
    <a:srgbClr val="C13018"/>
    <a:srgbClr val="F36F13"/>
    <a:srgbClr val="A2B969"/>
    <a:srgbClr val="063951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47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38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1391297-86D1-454C-B212-736B10CEBDCC}"/>
              </a:ext>
            </a:extLst>
          </p:cNvPr>
          <p:cNvGrpSpPr/>
          <p:nvPr/>
        </p:nvGrpSpPr>
        <p:grpSpPr>
          <a:xfrm>
            <a:off x="3743326" y="1144588"/>
            <a:ext cx="4703763" cy="4475162"/>
            <a:chOff x="3743326" y="1144588"/>
            <a:chExt cx="4703763" cy="4475162"/>
          </a:xfrm>
        </p:grpSpPr>
        <p:sp>
          <p:nvSpPr>
            <p:cNvPr id="56" name="Freeform 5">
              <a:extLst>
                <a:ext uri="{FF2B5EF4-FFF2-40B4-BE49-F238E27FC236}">
                  <a16:creationId xmlns:a16="http://schemas.microsoft.com/office/drawing/2014/main" id="{048E5595-4616-40E3-8269-74AAEB4256D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8401" y="1773238"/>
              <a:ext cx="2198688" cy="2265363"/>
            </a:xfrm>
            <a:custGeom>
              <a:avLst/>
              <a:gdLst>
                <a:gd name="T0" fmla="*/ 6250 w 11536"/>
                <a:gd name="T1" fmla="*/ 0 h 11888"/>
                <a:gd name="T2" fmla="*/ 10113 w 11536"/>
                <a:gd name="T3" fmla="*/ 11888 h 11888"/>
                <a:gd name="T4" fmla="*/ 0 w 11536"/>
                <a:gd name="T5" fmla="*/ 8602 h 11888"/>
                <a:gd name="T6" fmla="*/ 6250 w 11536"/>
                <a:gd name="T7" fmla="*/ 0 h 11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36" h="11888">
                  <a:moveTo>
                    <a:pt x="6250" y="0"/>
                  </a:moveTo>
                  <a:cubicBezTo>
                    <a:pt x="9977" y="2708"/>
                    <a:pt x="11536" y="7507"/>
                    <a:pt x="10113" y="11888"/>
                  </a:cubicBezTo>
                  <a:lnTo>
                    <a:pt x="0" y="8602"/>
                  </a:lnTo>
                  <a:lnTo>
                    <a:pt x="625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6">
              <a:extLst>
                <a:ext uri="{FF2B5EF4-FFF2-40B4-BE49-F238E27FC236}">
                  <a16:creationId xmlns:a16="http://schemas.microsoft.com/office/drawing/2014/main" id="{EC2E98A8-8459-447B-BC30-016D463B2374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9663" y="3594100"/>
              <a:ext cx="1927225" cy="2025650"/>
            </a:xfrm>
            <a:custGeom>
              <a:avLst/>
              <a:gdLst>
                <a:gd name="T0" fmla="*/ 10113 w 10113"/>
                <a:gd name="T1" fmla="*/ 3286 h 10633"/>
                <a:gd name="T2" fmla="*/ 0 w 10113"/>
                <a:gd name="T3" fmla="*/ 10633 h 10633"/>
                <a:gd name="T4" fmla="*/ 0 w 10113"/>
                <a:gd name="T5" fmla="*/ 0 h 10633"/>
                <a:gd name="T6" fmla="*/ 10113 w 10113"/>
                <a:gd name="T7" fmla="*/ 3286 h 10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13" h="10633">
                  <a:moveTo>
                    <a:pt x="10113" y="3286"/>
                  </a:moveTo>
                  <a:cubicBezTo>
                    <a:pt x="8689" y="7667"/>
                    <a:pt x="4607" y="10633"/>
                    <a:pt x="0" y="10633"/>
                  </a:cubicBezTo>
                  <a:lnTo>
                    <a:pt x="0" y="0"/>
                  </a:lnTo>
                  <a:lnTo>
                    <a:pt x="10113" y="3286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7">
              <a:extLst>
                <a:ext uri="{FF2B5EF4-FFF2-40B4-BE49-F238E27FC236}">
                  <a16:creationId xmlns:a16="http://schemas.microsoft.com/office/drawing/2014/main" id="{1A84EE58-5B90-414E-B760-6A5F55BCA9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1938" y="3594100"/>
              <a:ext cx="1927225" cy="2025650"/>
            </a:xfrm>
            <a:custGeom>
              <a:avLst/>
              <a:gdLst>
                <a:gd name="T0" fmla="*/ 10112 w 10112"/>
                <a:gd name="T1" fmla="*/ 10633 h 10633"/>
                <a:gd name="T2" fmla="*/ 0 w 10112"/>
                <a:gd name="T3" fmla="*/ 3286 h 10633"/>
                <a:gd name="T4" fmla="*/ 10112 w 10112"/>
                <a:gd name="T5" fmla="*/ 0 h 10633"/>
                <a:gd name="T6" fmla="*/ 10112 w 10112"/>
                <a:gd name="T7" fmla="*/ 10633 h 10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12" h="10633">
                  <a:moveTo>
                    <a:pt x="10112" y="10633"/>
                  </a:moveTo>
                  <a:cubicBezTo>
                    <a:pt x="5506" y="10633"/>
                    <a:pt x="1424" y="7667"/>
                    <a:pt x="0" y="3286"/>
                  </a:cubicBezTo>
                  <a:lnTo>
                    <a:pt x="10112" y="0"/>
                  </a:lnTo>
                  <a:lnTo>
                    <a:pt x="10112" y="1063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8">
              <a:extLst>
                <a:ext uri="{FF2B5EF4-FFF2-40B4-BE49-F238E27FC236}">
                  <a16:creationId xmlns:a16="http://schemas.microsoft.com/office/drawing/2014/main" id="{35490D28-B703-49AE-AF2A-01B4121897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3326" y="1773238"/>
              <a:ext cx="2197100" cy="2265363"/>
            </a:xfrm>
            <a:custGeom>
              <a:avLst/>
              <a:gdLst>
                <a:gd name="T0" fmla="*/ 1423 w 11535"/>
                <a:gd name="T1" fmla="*/ 11888 h 11888"/>
                <a:gd name="T2" fmla="*/ 5286 w 11535"/>
                <a:gd name="T3" fmla="*/ 0 h 11888"/>
                <a:gd name="T4" fmla="*/ 11535 w 11535"/>
                <a:gd name="T5" fmla="*/ 8602 h 11888"/>
                <a:gd name="T6" fmla="*/ 1423 w 11535"/>
                <a:gd name="T7" fmla="*/ 11888 h 11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35" h="11888">
                  <a:moveTo>
                    <a:pt x="1423" y="11888"/>
                  </a:moveTo>
                  <a:cubicBezTo>
                    <a:pt x="0" y="7507"/>
                    <a:pt x="1559" y="2708"/>
                    <a:pt x="5286" y="0"/>
                  </a:cubicBezTo>
                  <a:lnTo>
                    <a:pt x="11535" y="8602"/>
                  </a:lnTo>
                  <a:lnTo>
                    <a:pt x="1423" y="11888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9">
              <a:extLst>
                <a:ext uri="{FF2B5EF4-FFF2-40B4-BE49-F238E27FC236}">
                  <a16:creationId xmlns:a16="http://schemas.microsoft.com/office/drawing/2014/main" id="{DDD26FEF-3121-41E1-84DE-581D91040B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3788" y="1144588"/>
              <a:ext cx="2381250" cy="2155825"/>
            </a:xfrm>
            <a:custGeom>
              <a:avLst/>
              <a:gdLst>
                <a:gd name="T0" fmla="*/ 0 w 12499"/>
                <a:gd name="T1" fmla="*/ 2707 h 11309"/>
                <a:gd name="T2" fmla="*/ 12499 w 12499"/>
                <a:gd name="T3" fmla="*/ 2707 h 11309"/>
                <a:gd name="T4" fmla="*/ 6249 w 12499"/>
                <a:gd name="T5" fmla="*/ 11309 h 11309"/>
                <a:gd name="T6" fmla="*/ 0 w 12499"/>
                <a:gd name="T7" fmla="*/ 2707 h 11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499" h="11309">
                  <a:moveTo>
                    <a:pt x="0" y="2707"/>
                  </a:moveTo>
                  <a:cubicBezTo>
                    <a:pt x="3726" y="0"/>
                    <a:pt x="8773" y="0"/>
                    <a:pt x="12499" y="2707"/>
                  </a:cubicBezTo>
                  <a:lnTo>
                    <a:pt x="6249" y="11309"/>
                  </a:lnTo>
                  <a:lnTo>
                    <a:pt x="0" y="2707"/>
                  </a:lnTo>
                  <a:close/>
                </a:path>
              </a:pathLst>
            </a:custGeom>
            <a:solidFill>
              <a:srgbClr val="C1301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5-Part Gear Cycle – Slide Template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CED22E3-0771-4C55-9210-C0592F20AB0E}"/>
              </a:ext>
            </a:extLst>
          </p:cNvPr>
          <p:cNvSpPr/>
          <p:nvPr/>
        </p:nvSpPr>
        <p:spPr>
          <a:xfrm>
            <a:off x="4169324" y="1625780"/>
            <a:ext cx="3853351" cy="3752869"/>
          </a:xfrm>
          <a:custGeom>
            <a:avLst/>
            <a:gdLst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2881300 w 3853351"/>
              <a:gd name="connsiteY7" fmla="*/ 367829 h 3752869"/>
              <a:gd name="connsiteX8" fmla="*/ 3033800 w 3853351"/>
              <a:gd name="connsiteY8" fmla="*/ 469496 h 3752869"/>
              <a:gd name="connsiteX9" fmla="*/ 3136913 w 3853351"/>
              <a:gd name="connsiteY9" fmla="*/ 327681 h 3752869"/>
              <a:gd name="connsiteX10" fmla="*/ 3486391 w 3853351"/>
              <a:gd name="connsiteY10" fmla="*/ 696887 h 3752869"/>
              <a:gd name="connsiteX11" fmla="*/ 3191502 w 3853351"/>
              <a:gd name="connsiteY11" fmla="*/ 1061576 h 3752869"/>
              <a:gd name="connsiteX12" fmla="*/ 2977427 w 3853351"/>
              <a:gd name="connsiteY12" fmla="*/ 1328099 h 3752869"/>
              <a:gd name="connsiteX13" fmla="*/ 3062522 w 3853351"/>
              <a:gd name="connsiteY13" fmla="*/ 1607827 h 3752869"/>
              <a:gd name="connsiteX14" fmla="*/ 3388095 w 3853351"/>
              <a:gd name="connsiteY14" fmla="*/ 1708251 h 3752869"/>
              <a:gd name="connsiteX15" fmla="*/ 3853351 w 3853351"/>
              <a:gd name="connsiteY15" fmla="*/ 1848114 h 3752869"/>
              <a:gd name="connsiteX16" fmla="*/ 3783420 w 3853351"/>
              <a:gd name="connsiteY16" fmla="*/ 2341721 h 3752869"/>
              <a:gd name="connsiteX17" fmla="*/ 3639481 w 3853351"/>
              <a:gd name="connsiteY17" fmla="*/ 2295052 h 3752869"/>
              <a:gd name="connsiteX18" fmla="*/ 3583702 w 3853351"/>
              <a:gd name="connsiteY18" fmla="*/ 2470652 h 3752869"/>
              <a:gd name="connsiteX19" fmla="*/ 3724549 w 3853351"/>
              <a:gd name="connsiteY19" fmla="*/ 2516507 h 3752869"/>
              <a:gd name="connsiteX20" fmla="*/ 3501733 w 3853351"/>
              <a:gd name="connsiteY20" fmla="*/ 2933666 h 3752869"/>
              <a:gd name="connsiteX21" fmla="*/ 3060381 w 3853351"/>
              <a:gd name="connsiteY21" fmla="*/ 2778687 h 3752869"/>
              <a:gd name="connsiteX22" fmla="*/ 2739269 w 3853351"/>
              <a:gd name="connsiteY22" fmla="*/ 2665058 h 3752869"/>
              <a:gd name="connsiteX23" fmla="*/ 2505570 w 3853351"/>
              <a:gd name="connsiteY23" fmla="*/ 2839845 h 3752869"/>
              <a:gd name="connsiteX24" fmla="*/ 2520912 w 3853351"/>
              <a:gd name="connsiteY24" fmla="*/ 3180557 h 3752869"/>
              <a:gd name="connsiteX25" fmla="*/ 2540536 w 3853351"/>
              <a:gd name="connsiteY25" fmla="*/ 3652445 h 3752869"/>
              <a:gd name="connsiteX26" fmla="*/ 2018371 w 3853351"/>
              <a:gd name="connsiteY26" fmla="*/ 3750610 h 3752869"/>
              <a:gd name="connsiteX27" fmla="*/ 2018371 w 3853351"/>
              <a:gd name="connsiteY27" fmla="*/ 3594806 h 3752869"/>
              <a:gd name="connsiteX28" fmla="*/ 1832661 w 3853351"/>
              <a:gd name="connsiteY28" fmla="*/ 3619161 h 3752869"/>
              <a:gd name="connsiteX29" fmla="*/ 1832661 w 3853351"/>
              <a:gd name="connsiteY29" fmla="*/ 3752869 h 3752869"/>
              <a:gd name="connsiteX30" fmla="*/ 1306215 w 3853351"/>
              <a:gd name="connsiteY30" fmla="*/ 3652445 h 3752869"/>
              <a:gd name="connsiteX31" fmla="*/ 1326017 w 3853351"/>
              <a:gd name="connsiteY31" fmla="*/ 3182815 h 3752869"/>
              <a:gd name="connsiteX32" fmla="*/ 1341180 w 3853351"/>
              <a:gd name="connsiteY32" fmla="*/ 2841930 h 3752869"/>
              <a:gd name="connsiteX33" fmla="*/ 1107482 w 3853351"/>
              <a:gd name="connsiteY33" fmla="*/ 2667143 h 3752869"/>
              <a:gd name="connsiteX34" fmla="*/ 786369 w 3853351"/>
              <a:gd name="connsiteY34" fmla="*/ 2780772 h 3752869"/>
              <a:gd name="connsiteX35" fmla="*/ 349478 w 3853351"/>
              <a:gd name="connsiteY35" fmla="*/ 2933666 h 3752869"/>
              <a:gd name="connsiteX36" fmla="*/ 128802 w 3853351"/>
              <a:gd name="connsiteY36" fmla="*/ 2518592 h 3752869"/>
              <a:gd name="connsiteX37" fmla="*/ 310955 w 3853351"/>
              <a:gd name="connsiteY37" fmla="*/ 2459317 h 3752869"/>
              <a:gd name="connsiteX38" fmla="*/ 249667 w 3853351"/>
              <a:gd name="connsiteY38" fmla="*/ 2283446 h 3752869"/>
              <a:gd name="connsiteX39" fmla="*/ 69931 w 3853351"/>
              <a:gd name="connsiteY39" fmla="*/ 2341721 h 3752869"/>
              <a:gd name="connsiteX40" fmla="*/ 0 w 3853351"/>
              <a:gd name="connsiteY40" fmla="*/ 1848114 h 3752869"/>
              <a:gd name="connsiteX41" fmla="*/ 458656 w 3853351"/>
              <a:gd name="connsiteY41" fmla="*/ 1705992 h 3752869"/>
              <a:gd name="connsiteX42" fmla="*/ 784229 w 3853351"/>
              <a:gd name="connsiteY42" fmla="*/ 1605568 h 3752869"/>
              <a:gd name="connsiteX43" fmla="*/ 869323 w 3853351"/>
              <a:gd name="connsiteY43" fmla="*/ 1326014 h 3752869"/>
              <a:gd name="connsiteX44" fmla="*/ 655248 w 3853351"/>
              <a:gd name="connsiteY44" fmla="*/ 1059491 h 3752869"/>
              <a:gd name="connsiteX45" fmla="*/ 362679 w 3853351"/>
              <a:gd name="connsiteY45" fmla="*/ 696887 h 3752869"/>
              <a:gd name="connsiteX46" fmla="*/ 714297 w 3853351"/>
              <a:gd name="connsiteY46" fmla="*/ 325422 h 3752869"/>
              <a:gd name="connsiteX47" fmla="*/ 832313 w 3853351"/>
              <a:gd name="connsiteY47" fmla="*/ 487733 h 3752869"/>
              <a:gd name="connsiteX48" fmla="*/ 983010 w 3853351"/>
              <a:gd name="connsiteY48" fmla="*/ 382900 h 3752869"/>
              <a:gd name="connsiteX49" fmla="*/ 865042 w 3853351"/>
              <a:gd name="connsiteY49" fmla="*/ 220655 h 3752869"/>
              <a:gd name="connsiteX50" fmla="*/ 1317275 w 3853351"/>
              <a:gd name="connsiteY50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2881300 w 3853351"/>
              <a:gd name="connsiteY7" fmla="*/ 367829 h 3752869"/>
              <a:gd name="connsiteX8" fmla="*/ 3033800 w 3853351"/>
              <a:gd name="connsiteY8" fmla="*/ 469496 h 3752869"/>
              <a:gd name="connsiteX9" fmla="*/ 3136913 w 3853351"/>
              <a:gd name="connsiteY9" fmla="*/ 327681 h 3752869"/>
              <a:gd name="connsiteX10" fmla="*/ 3486391 w 3853351"/>
              <a:gd name="connsiteY10" fmla="*/ 696887 h 3752869"/>
              <a:gd name="connsiteX11" fmla="*/ 3191502 w 3853351"/>
              <a:gd name="connsiteY11" fmla="*/ 1061576 h 3752869"/>
              <a:gd name="connsiteX12" fmla="*/ 2977427 w 3853351"/>
              <a:gd name="connsiteY12" fmla="*/ 1328099 h 3752869"/>
              <a:gd name="connsiteX13" fmla="*/ 3062522 w 3853351"/>
              <a:gd name="connsiteY13" fmla="*/ 1607827 h 3752869"/>
              <a:gd name="connsiteX14" fmla="*/ 3388095 w 3853351"/>
              <a:gd name="connsiteY14" fmla="*/ 1708251 h 3752869"/>
              <a:gd name="connsiteX15" fmla="*/ 3853351 w 3853351"/>
              <a:gd name="connsiteY15" fmla="*/ 1848114 h 3752869"/>
              <a:gd name="connsiteX16" fmla="*/ 3783420 w 3853351"/>
              <a:gd name="connsiteY16" fmla="*/ 2341721 h 3752869"/>
              <a:gd name="connsiteX17" fmla="*/ 3639481 w 3853351"/>
              <a:gd name="connsiteY17" fmla="*/ 2295052 h 3752869"/>
              <a:gd name="connsiteX18" fmla="*/ 3583702 w 3853351"/>
              <a:gd name="connsiteY18" fmla="*/ 2470652 h 3752869"/>
              <a:gd name="connsiteX19" fmla="*/ 3724549 w 3853351"/>
              <a:gd name="connsiteY19" fmla="*/ 2516507 h 3752869"/>
              <a:gd name="connsiteX20" fmla="*/ 3501733 w 3853351"/>
              <a:gd name="connsiteY20" fmla="*/ 2933666 h 3752869"/>
              <a:gd name="connsiteX21" fmla="*/ 3060381 w 3853351"/>
              <a:gd name="connsiteY21" fmla="*/ 2778687 h 3752869"/>
              <a:gd name="connsiteX22" fmla="*/ 2739269 w 3853351"/>
              <a:gd name="connsiteY22" fmla="*/ 2665058 h 3752869"/>
              <a:gd name="connsiteX23" fmla="*/ 2505570 w 3853351"/>
              <a:gd name="connsiteY23" fmla="*/ 2839845 h 3752869"/>
              <a:gd name="connsiteX24" fmla="*/ 2520912 w 3853351"/>
              <a:gd name="connsiteY24" fmla="*/ 3180557 h 3752869"/>
              <a:gd name="connsiteX25" fmla="*/ 2540536 w 3853351"/>
              <a:gd name="connsiteY25" fmla="*/ 3652445 h 3752869"/>
              <a:gd name="connsiteX26" fmla="*/ 2018371 w 3853351"/>
              <a:gd name="connsiteY26" fmla="*/ 3750610 h 3752869"/>
              <a:gd name="connsiteX27" fmla="*/ 2018371 w 3853351"/>
              <a:gd name="connsiteY27" fmla="*/ 3594806 h 3752869"/>
              <a:gd name="connsiteX28" fmla="*/ 1832661 w 3853351"/>
              <a:gd name="connsiteY28" fmla="*/ 3619161 h 3752869"/>
              <a:gd name="connsiteX29" fmla="*/ 1832661 w 3853351"/>
              <a:gd name="connsiteY29" fmla="*/ 3752869 h 3752869"/>
              <a:gd name="connsiteX30" fmla="*/ 1306215 w 3853351"/>
              <a:gd name="connsiteY30" fmla="*/ 3652445 h 3752869"/>
              <a:gd name="connsiteX31" fmla="*/ 1326017 w 3853351"/>
              <a:gd name="connsiteY31" fmla="*/ 3182815 h 3752869"/>
              <a:gd name="connsiteX32" fmla="*/ 1341180 w 3853351"/>
              <a:gd name="connsiteY32" fmla="*/ 2841930 h 3752869"/>
              <a:gd name="connsiteX33" fmla="*/ 1107482 w 3853351"/>
              <a:gd name="connsiteY33" fmla="*/ 2667143 h 3752869"/>
              <a:gd name="connsiteX34" fmla="*/ 786369 w 3853351"/>
              <a:gd name="connsiteY34" fmla="*/ 2780772 h 3752869"/>
              <a:gd name="connsiteX35" fmla="*/ 349478 w 3853351"/>
              <a:gd name="connsiteY35" fmla="*/ 2933666 h 3752869"/>
              <a:gd name="connsiteX36" fmla="*/ 128802 w 3853351"/>
              <a:gd name="connsiteY36" fmla="*/ 2518592 h 3752869"/>
              <a:gd name="connsiteX37" fmla="*/ 310955 w 3853351"/>
              <a:gd name="connsiteY37" fmla="*/ 2459317 h 3752869"/>
              <a:gd name="connsiteX38" fmla="*/ 249667 w 3853351"/>
              <a:gd name="connsiteY38" fmla="*/ 2283446 h 3752869"/>
              <a:gd name="connsiteX39" fmla="*/ 69931 w 3853351"/>
              <a:gd name="connsiteY39" fmla="*/ 2341721 h 3752869"/>
              <a:gd name="connsiteX40" fmla="*/ 0 w 3853351"/>
              <a:gd name="connsiteY40" fmla="*/ 1848114 h 3752869"/>
              <a:gd name="connsiteX41" fmla="*/ 458656 w 3853351"/>
              <a:gd name="connsiteY41" fmla="*/ 1705992 h 3752869"/>
              <a:gd name="connsiteX42" fmla="*/ 784229 w 3853351"/>
              <a:gd name="connsiteY42" fmla="*/ 1605568 h 3752869"/>
              <a:gd name="connsiteX43" fmla="*/ 869323 w 3853351"/>
              <a:gd name="connsiteY43" fmla="*/ 1326014 h 3752869"/>
              <a:gd name="connsiteX44" fmla="*/ 655248 w 3853351"/>
              <a:gd name="connsiteY44" fmla="*/ 1059491 h 3752869"/>
              <a:gd name="connsiteX45" fmla="*/ 362679 w 3853351"/>
              <a:gd name="connsiteY45" fmla="*/ 696887 h 3752869"/>
              <a:gd name="connsiteX46" fmla="*/ 714297 w 3853351"/>
              <a:gd name="connsiteY46" fmla="*/ 325422 h 3752869"/>
              <a:gd name="connsiteX47" fmla="*/ 832313 w 3853351"/>
              <a:gd name="connsiteY47" fmla="*/ 487733 h 3752869"/>
              <a:gd name="connsiteX48" fmla="*/ 865042 w 3853351"/>
              <a:gd name="connsiteY48" fmla="*/ 220655 h 3752869"/>
              <a:gd name="connsiteX49" fmla="*/ 1317275 w 3853351"/>
              <a:gd name="connsiteY49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2881300 w 3853351"/>
              <a:gd name="connsiteY7" fmla="*/ 367829 h 3752869"/>
              <a:gd name="connsiteX8" fmla="*/ 3033800 w 3853351"/>
              <a:gd name="connsiteY8" fmla="*/ 469496 h 3752869"/>
              <a:gd name="connsiteX9" fmla="*/ 3136913 w 3853351"/>
              <a:gd name="connsiteY9" fmla="*/ 327681 h 3752869"/>
              <a:gd name="connsiteX10" fmla="*/ 3486391 w 3853351"/>
              <a:gd name="connsiteY10" fmla="*/ 696887 h 3752869"/>
              <a:gd name="connsiteX11" fmla="*/ 3191502 w 3853351"/>
              <a:gd name="connsiteY11" fmla="*/ 1061576 h 3752869"/>
              <a:gd name="connsiteX12" fmla="*/ 2977427 w 3853351"/>
              <a:gd name="connsiteY12" fmla="*/ 1328099 h 3752869"/>
              <a:gd name="connsiteX13" fmla="*/ 3062522 w 3853351"/>
              <a:gd name="connsiteY13" fmla="*/ 1607827 h 3752869"/>
              <a:gd name="connsiteX14" fmla="*/ 3388095 w 3853351"/>
              <a:gd name="connsiteY14" fmla="*/ 1708251 h 3752869"/>
              <a:gd name="connsiteX15" fmla="*/ 3853351 w 3853351"/>
              <a:gd name="connsiteY15" fmla="*/ 1848114 h 3752869"/>
              <a:gd name="connsiteX16" fmla="*/ 3783420 w 3853351"/>
              <a:gd name="connsiteY16" fmla="*/ 2341721 h 3752869"/>
              <a:gd name="connsiteX17" fmla="*/ 3639481 w 3853351"/>
              <a:gd name="connsiteY17" fmla="*/ 2295052 h 3752869"/>
              <a:gd name="connsiteX18" fmla="*/ 3583702 w 3853351"/>
              <a:gd name="connsiteY18" fmla="*/ 2470652 h 3752869"/>
              <a:gd name="connsiteX19" fmla="*/ 3724549 w 3853351"/>
              <a:gd name="connsiteY19" fmla="*/ 2516507 h 3752869"/>
              <a:gd name="connsiteX20" fmla="*/ 3501733 w 3853351"/>
              <a:gd name="connsiteY20" fmla="*/ 2933666 h 3752869"/>
              <a:gd name="connsiteX21" fmla="*/ 3060381 w 3853351"/>
              <a:gd name="connsiteY21" fmla="*/ 2778687 h 3752869"/>
              <a:gd name="connsiteX22" fmla="*/ 2739269 w 3853351"/>
              <a:gd name="connsiteY22" fmla="*/ 2665058 h 3752869"/>
              <a:gd name="connsiteX23" fmla="*/ 2505570 w 3853351"/>
              <a:gd name="connsiteY23" fmla="*/ 2839845 h 3752869"/>
              <a:gd name="connsiteX24" fmla="*/ 2520912 w 3853351"/>
              <a:gd name="connsiteY24" fmla="*/ 3180557 h 3752869"/>
              <a:gd name="connsiteX25" fmla="*/ 2540536 w 3853351"/>
              <a:gd name="connsiteY25" fmla="*/ 3652445 h 3752869"/>
              <a:gd name="connsiteX26" fmla="*/ 2018371 w 3853351"/>
              <a:gd name="connsiteY26" fmla="*/ 3750610 h 3752869"/>
              <a:gd name="connsiteX27" fmla="*/ 2018371 w 3853351"/>
              <a:gd name="connsiteY27" fmla="*/ 3594806 h 3752869"/>
              <a:gd name="connsiteX28" fmla="*/ 1832661 w 3853351"/>
              <a:gd name="connsiteY28" fmla="*/ 3619161 h 3752869"/>
              <a:gd name="connsiteX29" fmla="*/ 1832661 w 3853351"/>
              <a:gd name="connsiteY29" fmla="*/ 3752869 h 3752869"/>
              <a:gd name="connsiteX30" fmla="*/ 1306215 w 3853351"/>
              <a:gd name="connsiteY30" fmla="*/ 3652445 h 3752869"/>
              <a:gd name="connsiteX31" fmla="*/ 1326017 w 3853351"/>
              <a:gd name="connsiteY31" fmla="*/ 3182815 h 3752869"/>
              <a:gd name="connsiteX32" fmla="*/ 1341180 w 3853351"/>
              <a:gd name="connsiteY32" fmla="*/ 2841930 h 3752869"/>
              <a:gd name="connsiteX33" fmla="*/ 1107482 w 3853351"/>
              <a:gd name="connsiteY33" fmla="*/ 2667143 h 3752869"/>
              <a:gd name="connsiteX34" fmla="*/ 786369 w 3853351"/>
              <a:gd name="connsiteY34" fmla="*/ 2780772 h 3752869"/>
              <a:gd name="connsiteX35" fmla="*/ 349478 w 3853351"/>
              <a:gd name="connsiteY35" fmla="*/ 2933666 h 3752869"/>
              <a:gd name="connsiteX36" fmla="*/ 128802 w 3853351"/>
              <a:gd name="connsiteY36" fmla="*/ 2518592 h 3752869"/>
              <a:gd name="connsiteX37" fmla="*/ 310955 w 3853351"/>
              <a:gd name="connsiteY37" fmla="*/ 2459317 h 3752869"/>
              <a:gd name="connsiteX38" fmla="*/ 249667 w 3853351"/>
              <a:gd name="connsiteY38" fmla="*/ 2283446 h 3752869"/>
              <a:gd name="connsiteX39" fmla="*/ 69931 w 3853351"/>
              <a:gd name="connsiteY39" fmla="*/ 2341721 h 3752869"/>
              <a:gd name="connsiteX40" fmla="*/ 0 w 3853351"/>
              <a:gd name="connsiteY40" fmla="*/ 1848114 h 3752869"/>
              <a:gd name="connsiteX41" fmla="*/ 458656 w 3853351"/>
              <a:gd name="connsiteY41" fmla="*/ 1705992 h 3752869"/>
              <a:gd name="connsiteX42" fmla="*/ 784229 w 3853351"/>
              <a:gd name="connsiteY42" fmla="*/ 1605568 h 3752869"/>
              <a:gd name="connsiteX43" fmla="*/ 869323 w 3853351"/>
              <a:gd name="connsiteY43" fmla="*/ 1326014 h 3752869"/>
              <a:gd name="connsiteX44" fmla="*/ 655248 w 3853351"/>
              <a:gd name="connsiteY44" fmla="*/ 1059491 h 3752869"/>
              <a:gd name="connsiteX45" fmla="*/ 362679 w 3853351"/>
              <a:gd name="connsiteY45" fmla="*/ 696887 h 3752869"/>
              <a:gd name="connsiteX46" fmla="*/ 714297 w 3853351"/>
              <a:gd name="connsiteY46" fmla="*/ 325422 h 3752869"/>
              <a:gd name="connsiteX47" fmla="*/ 865042 w 3853351"/>
              <a:gd name="connsiteY47" fmla="*/ 220655 h 3752869"/>
              <a:gd name="connsiteX48" fmla="*/ 1317275 w 3853351"/>
              <a:gd name="connsiteY48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3033800 w 3853351"/>
              <a:gd name="connsiteY7" fmla="*/ 469496 h 3752869"/>
              <a:gd name="connsiteX8" fmla="*/ 3136913 w 3853351"/>
              <a:gd name="connsiteY8" fmla="*/ 327681 h 3752869"/>
              <a:gd name="connsiteX9" fmla="*/ 3486391 w 3853351"/>
              <a:gd name="connsiteY9" fmla="*/ 696887 h 3752869"/>
              <a:gd name="connsiteX10" fmla="*/ 3191502 w 3853351"/>
              <a:gd name="connsiteY10" fmla="*/ 1061576 h 3752869"/>
              <a:gd name="connsiteX11" fmla="*/ 2977427 w 3853351"/>
              <a:gd name="connsiteY11" fmla="*/ 1328099 h 3752869"/>
              <a:gd name="connsiteX12" fmla="*/ 3062522 w 3853351"/>
              <a:gd name="connsiteY12" fmla="*/ 1607827 h 3752869"/>
              <a:gd name="connsiteX13" fmla="*/ 3388095 w 3853351"/>
              <a:gd name="connsiteY13" fmla="*/ 1708251 h 3752869"/>
              <a:gd name="connsiteX14" fmla="*/ 3853351 w 3853351"/>
              <a:gd name="connsiteY14" fmla="*/ 1848114 h 3752869"/>
              <a:gd name="connsiteX15" fmla="*/ 3783420 w 3853351"/>
              <a:gd name="connsiteY15" fmla="*/ 2341721 h 3752869"/>
              <a:gd name="connsiteX16" fmla="*/ 3639481 w 3853351"/>
              <a:gd name="connsiteY16" fmla="*/ 2295052 h 3752869"/>
              <a:gd name="connsiteX17" fmla="*/ 3583702 w 3853351"/>
              <a:gd name="connsiteY17" fmla="*/ 2470652 h 3752869"/>
              <a:gd name="connsiteX18" fmla="*/ 3724549 w 3853351"/>
              <a:gd name="connsiteY18" fmla="*/ 2516507 h 3752869"/>
              <a:gd name="connsiteX19" fmla="*/ 3501733 w 3853351"/>
              <a:gd name="connsiteY19" fmla="*/ 2933666 h 3752869"/>
              <a:gd name="connsiteX20" fmla="*/ 3060381 w 3853351"/>
              <a:gd name="connsiteY20" fmla="*/ 2778687 h 3752869"/>
              <a:gd name="connsiteX21" fmla="*/ 2739269 w 3853351"/>
              <a:gd name="connsiteY21" fmla="*/ 2665058 h 3752869"/>
              <a:gd name="connsiteX22" fmla="*/ 2505570 w 3853351"/>
              <a:gd name="connsiteY22" fmla="*/ 2839845 h 3752869"/>
              <a:gd name="connsiteX23" fmla="*/ 2520912 w 3853351"/>
              <a:gd name="connsiteY23" fmla="*/ 3180557 h 3752869"/>
              <a:gd name="connsiteX24" fmla="*/ 2540536 w 3853351"/>
              <a:gd name="connsiteY24" fmla="*/ 3652445 h 3752869"/>
              <a:gd name="connsiteX25" fmla="*/ 2018371 w 3853351"/>
              <a:gd name="connsiteY25" fmla="*/ 3750610 h 3752869"/>
              <a:gd name="connsiteX26" fmla="*/ 2018371 w 3853351"/>
              <a:gd name="connsiteY26" fmla="*/ 3594806 h 3752869"/>
              <a:gd name="connsiteX27" fmla="*/ 1832661 w 3853351"/>
              <a:gd name="connsiteY27" fmla="*/ 3619161 h 3752869"/>
              <a:gd name="connsiteX28" fmla="*/ 1832661 w 3853351"/>
              <a:gd name="connsiteY28" fmla="*/ 3752869 h 3752869"/>
              <a:gd name="connsiteX29" fmla="*/ 1306215 w 3853351"/>
              <a:gd name="connsiteY29" fmla="*/ 3652445 h 3752869"/>
              <a:gd name="connsiteX30" fmla="*/ 1326017 w 3853351"/>
              <a:gd name="connsiteY30" fmla="*/ 3182815 h 3752869"/>
              <a:gd name="connsiteX31" fmla="*/ 1341180 w 3853351"/>
              <a:gd name="connsiteY31" fmla="*/ 2841930 h 3752869"/>
              <a:gd name="connsiteX32" fmla="*/ 1107482 w 3853351"/>
              <a:gd name="connsiteY32" fmla="*/ 2667143 h 3752869"/>
              <a:gd name="connsiteX33" fmla="*/ 786369 w 3853351"/>
              <a:gd name="connsiteY33" fmla="*/ 2780772 h 3752869"/>
              <a:gd name="connsiteX34" fmla="*/ 349478 w 3853351"/>
              <a:gd name="connsiteY34" fmla="*/ 2933666 h 3752869"/>
              <a:gd name="connsiteX35" fmla="*/ 128802 w 3853351"/>
              <a:gd name="connsiteY35" fmla="*/ 2518592 h 3752869"/>
              <a:gd name="connsiteX36" fmla="*/ 310955 w 3853351"/>
              <a:gd name="connsiteY36" fmla="*/ 2459317 h 3752869"/>
              <a:gd name="connsiteX37" fmla="*/ 249667 w 3853351"/>
              <a:gd name="connsiteY37" fmla="*/ 2283446 h 3752869"/>
              <a:gd name="connsiteX38" fmla="*/ 69931 w 3853351"/>
              <a:gd name="connsiteY38" fmla="*/ 2341721 h 3752869"/>
              <a:gd name="connsiteX39" fmla="*/ 0 w 3853351"/>
              <a:gd name="connsiteY39" fmla="*/ 1848114 h 3752869"/>
              <a:gd name="connsiteX40" fmla="*/ 458656 w 3853351"/>
              <a:gd name="connsiteY40" fmla="*/ 1705992 h 3752869"/>
              <a:gd name="connsiteX41" fmla="*/ 784229 w 3853351"/>
              <a:gd name="connsiteY41" fmla="*/ 1605568 h 3752869"/>
              <a:gd name="connsiteX42" fmla="*/ 869323 w 3853351"/>
              <a:gd name="connsiteY42" fmla="*/ 1326014 h 3752869"/>
              <a:gd name="connsiteX43" fmla="*/ 655248 w 3853351"/>
              <a:gd name="connsiteY43" fmla="*/ 1059491 h 3752869"/>
              <a:gd name="connsiteX44" fmla="*/ 362679 w 3853351"/>
              <a:gd name="connsiteY44" fmla="*/ 696887 h 3752869"/>
              <a:gd name="connsiteX45" fmla="*/ 714297 w 3853351"/>
              <a:gd name="connsiteY45" fmla="*/ 325422 h 3752869"/>
              <a:gd name="connsiteX46" fmla="*/ 865042 w 3853351"/>
              <a:gd name="connsiteY46" fmla="*/ 220655 h 3752869"/>
              <a:gd name="connsiteX47" fmla="*/ 1317275 w 3853351"/>
              <a:gd name="connsiteY47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3136913 w 3853351"/>
              <a:gd name="connsiteY7" fmla="*/ 327681 h 3752869"/>
              <a:gd name="connsiteX8" fmla="*/ 3486391 w 3853351"/>
              <a:gd name="connsiteY8" fmla="*/ 696887 h 3752869"/>
              <a:gd name="connsiteX9" fmla="*/ 3191502 w 3853351"/>
              <a:gd name="connsiteY9" fmla="*/ 1061576 h 3752869"/>
              <a:gd name="connsiteX10" fmla="*/ 2977427 w 3853351"/>
              <a:gd name="connsiteY10" fmla="*/ 1328099 h 3752869"/>
              <a:gd name="connsiteX11" fmla="*/ 3062522 w 3853351"/>
              <a:gd name="connsiteY11" fmla="*/ 1607827 h 3752869"/>
              <a:gd name="connsiteX12" fmla="*/ 3388095 w 3853351"/>
              <a:gd name="connsiteY12" fmla="*/ 1708251 h 3752869"/>
              <a:gd name="connsiteX13" fmla="*/ 3853351 w 3853351"/>
              <a:gd name="connsiteY13" fmla="*/ 1848114 h 3752869"/>
              <a:gd name="connsiteX14" fmla="*/ 3783420 w 3853351"/>
              <a:gd name="connsiteY14" fmla="*/ 2341721 h 3752869"/>
              <a:gd name="connsiteX15" fmla="*/ 3639481 w 3853351"/>
              <a:gd name="connsiteY15" fmla="*/ 2295052 h 3752869"/>
              <a:gd name="connsiteX16" fmla="*/ 3583702 w 3853351"/>
              <a:gd name="connsiteY16" fmla="*/ 2470652 h 3752869"/>
              <a:gd name="connsiteX17" fmla="*/ 3724549 w 3853351"/>
              <a:gd name="connsiteY17" fmla="*/ 2516507 h 3752869"/>
              <a:gd name="connsiteX18" fmla="*/ 3501733 w 3853351"/>
              <a:gd name="connsiteY18" fmla="*/ 2933666 h 3752869"/>
              <a:gd name="connsiteX19" fmla="*/ 3060381 w 3853351"/>
              <a:gd name="connsiteY19" fmla="*/ 2778687 h 3752869"/>
              <a:gd name="connsiteX20" fmla="*/ 2739269 w 3853351"/>
              <a:gd name="connsiteY20" fmla="*/ 2665058 h 3752869"/>
              <a:gd name="connsiteX21" fmla="*/ 2505570 w 3853351"/>
              <a:gd name="connsiteY21" fmla="*/ 2839845 h 3752869"/>
              <a:gd name="connsiteX22" fmla="*/ 2520912 w 3853351"/>
              <a:gd name="connsiteY22" fmla="*/ 3180557 h 3752869"/>
              <a:gd name="connsiteX23" fmla="*/ 2540536 w 3853351"/>
              <a:gd name="connsiteY23" fmla="*/ 3652445 h 3752869"/>
              <a:gd name="connsiteX24" fmla="*/ 2018371 w 3853351"/>
              <a:gd name="connsiteY24" fmla="*/ 3750610 h 3752869"/>
              <a:gd name="connsiteX25" fmla="*/ 2018371 w 3853351"/>
              <a:gd name="connsiteY25" fmla="*/ 3594806 h 3752869"/>
              <a:gd name="connsiteX26" fmla="*/ 1832661 w 3853351"/>
              <a:gd name="connsiteY26" fmla="*/ 3619161 h 3752869"/>
              <a:gd name="connsiteX27" fmla="*/ 1832661 w 3853351"/>
              <a:gd name="connsiteY27" fmla="*/ 3752869 h 3752869"/>
              <a:gd name="connsiteX28" fmla="*/ 1306215 w 3853351"/>
              <a:gd name="connsiteY28" fmla="*/ 3652445 h 3752869"/>
              <a:gd name="connsiteX29" fmla="*/ 1326017 w 3853351"/>
              <a:gd name="connsiteY29" fmla="*/ 3182815 h 3752869"/>
              <a:gd name="connsiteX30" fmla="*/ 1341180 w 3853351"/>
              <a:gd name="connsiteY30" fmla="*/ 2841930 h 3752869"/>
              <a:gd name="connsiteX31" fmla="*/ 1107482 w 3853351"/>
              <a:gd name="connsiteY31" fmla="*/ 2667143 h 3752869"/>
              <a:gd name="connsiteX32" fmla="*/ 786369 w 3853351"/>
              <a:gd name="connsiteY32" fmla="*/ 2780772 h 3752869"/>
              <a:gd name="connsiteX33" fmla="*/ 349478 w 3853351"/>
              <a:gd name="connsiteY33" fmla="*/ 2933666 h 3752869"/>
              <a:gd name="connsiteX34" fmla="*/ 128802 w 3853351"/>
              <a:gd name="connsiteY34" fmla="*/ 2518592 h 3752869"/>
              <a:gd name="connsiteX35" fmla="*/ 310955 w 3853351"/>
              <a:gd name="connsiteY35" fmla="*/ 2459317 h 3752869"/>
              <a:gd name="connsiteX36" fmla="*/ 249667 w 3853351"/>
              <a:gd name="connsiteY36" fmla="*/ 2283446 h 3752869"/>
              <a:gd name="connsiteX37" fmla="*/ 69931 w 3853351"/>
              <a:gd name="connsiteY37" fmla="*/ 2341721 h 3752869"/>
              <a:gd name="connsiteX38" fmla="*/ 0 w 3853351"/>
              <a:gd name="connsiteY38" fmla="*/ 1848114 h 3752869"/>
              <a:gd name="connsiteX39" fmla="*/ 458656 w 3853351"/>
              <a:gd name="connsiteY39" fmla="*/ 1705992 h 3752869"/>
              <a:gd name="connsiteX40" fmla="*/ 784229 w 3853351"/>
              <a:gd name="connsiteY40" fmla="*/ 1605568 h 3752869"/>
              <a:gd name="connsiteX41" fmla="*/ 869323 w 3853351"/>
              <a:gd name="connsiteY41" fmla="*/ 1326014 h 3752869"/>
              <a:gd name="connsiteX42" fmla="*/ 655248 w 3853351"/>
              <a:gd name="connsiteY42" fmla="*/ 1059491 h 3752869"/>
              <a:gd name="connsiteX43" fmla="*/ 362679 w 3853351"/>
              <a:gd name="connsiteY43" fmla="*/ 696887 h 3752869"/>
              <a:gd name="connsiteX44" fmla="*/ 714297 w 3853351"/>
              <a:gd name="connsiteY44" fmla="*/ 325422 h 3752869"/>
              <a:gd name="connsiteX45" fmla="*/ 865042 w 3853351"/>
              <a:gd name="connsiteY45" fmla="*/ 220655 h 3752869"/>
              <a:gd name="connsiteX46" fmla="*/ 1317275 w 3853351"/>
              <a:gd name="connsiteY46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3136913 w 3853351"/>
              <a:gd name="connsiteY7" fmla="*/ 327681 h 3752869"/>
              <a:gd name="connsiteX8" fmla="*/ 3486391 w 3853351"/>
              <a:gd name="connsiteY8" fmla="*/ 696887 h 3752869"/>
              <a:gd name="connsiteX9" fmla="*/ 3191502 w 3853351"/>
              <a:gd name="connsiteY9" fmla="*/ 1061576 h 3752869"/>
              <a:gd name="connsiteX10" fmla="*/ 2977427 w 3853351"/>
              <a:gd name="connsiteY10" fmla="*/ 1328099 h 3752869"/>
              <a:gd name="connsiteX11" fmla="*/ 3062522 w 3853351"/>
              <a:gd name="connsiteY11" fmla="*/ 1607827 h 3752869"/>
              <a:gd name="connsiteX12" fmla="*/ 3388095 w 3853351"/>
              <a:gd name="connsiteY12" fmla="*/ 1708251 h 3752869"/>
              <a:gd name="connsiteX13" fmla="*/ 3853351 w 3853351"/>
              <a:gd name="connsiteY13" fmla="*/ 1848114 h 3752869"/>
              <a:gd name="connsiteX14" fmla="*/ 3783420 w 3853351"/>
              <a:gd name="connsiteY14" fmla="*/ 2341721 h 3752869"/>
              <a:gd name="connsiteX15" fmla="*/ 3583702 w 3853351"/>
              <a:gd name="connsiteY15" fmla="*/ 2470652 h 3752869"/>
              <a:gd name="connsiteX16" fmla="*/ 3724549 w 3853351"/>
              <a:gd name="connsiteY16" fmla="*/ 2516507 h 3752869"/>
              <a:gd name="connsiteX17" fmla="*/ 3501733 w 3853351"/>
              <a:gd name="connsiteY17" fmla="*/ 2933666 h 3752869"/>
              <a:gd name="connsiteX18" fmla="*/ 3060381 w 3853351"/>
              <a:gd name="connsiteY18" fmla="*/ 2778687 h 3752869"/>
              <a:gd name="connsiteX19" fmla="*/ 2739269 w 3853351"/>
              <a:gd name="connsiteY19" fmla="*/ 2665058 h 3752869"/>
              <a:gd name="connsiteX20" fmla="*/ 2505570 w 3853351"/>
              <a:gd name="connsiteY20" fmla="*/ 2839845 h 3752869"/>
              <a:gd name="connsiteX21" fmla="*/ 2520912 w 3853351"/>
              <a:gd name="connsiteY21" fmla="*/ 3180557 h 3752869"/>
              <a:gd name="connsiteX22" fmla="*/ 2540536 w 3853351"/>
              <a:gd name="connsiteY22" fmla="*/ 3652445 h 3752869"/>
              <a:gd name="connsiteX23" fmla="*/ 2018371 w 3853351"/>
              <a:gd name="connsiteY23" fmla="*/ 3750610 h 3752869"/>
              <a:gd name="connsiteX24" fmla="*/ 2018371 w 3853351"/>
              <a:gd name="connsiteY24" fmla="*/ 3594806 h 3752869"/>
              <a:gd name="connsiteX25" fmla="*/ 1832661 w 3853351"/>
              <a:gd name="connsiteY25" fmla="*/ 3619161 h 3752869"/>
              <a:gd name="connsiteX26" fmla="*/ 1832661 w 3853351"/>
              <a:gd name="connsiteY26" fmla="*/ 3752869 h 3752869"/>
              <a:gd name="connsiteX27" fmla="*/ 1306215 w 3853351"/>
              <a:gd name="connsiteY27" fmla="*/ 3652445 h 3752869"/>
              <a:gd name="connsiteX28" fmla="*/ 1326017 w 3853351"/>
              <a:gd name="connsiteY28" fmla="*/ 3182815 h 3752869"/>
              <a:gd name="connsiteX29" fmla="*/ 1341180 w 3853351"/>
              <a:gd name="connsiteY29" fmla="*/ 2841930 h 3752869"/>
              <a:gd name="connsiteX30" fmla="*/ 1107482 w 3853351"/>
              <a:gd name="connsiteY30" fmla="*/ 2667143 h 3752869"/>
              <a:gd name="connsiteX31" fmla="*/ 786369 w 3853351"/>
              <a:gd name="connsiteY31" fmla="*/ 2780772 h 3752869"/>
              <a:gd name="connsiteX32" fmla="*/ 349478 w 3853351"/>
              <a:gd name="connsiteY32" fmla="*/ 2933666 h 3752869"/>
              <a:gd name="connsiteX33" fmla="*/ 128802 w 3853351"/>
              <a:gd name="connsiteY33" fmla="*/ 2518592 h 3752869"/>
              <a:gd name="connsiteX34" fmla="*/ 310955 w 3853351"/>
              <a:gd name="connsiteY34" fmla="*/ 2459317 h 3752869"/>
              <a:gd name="connsiteX35" fmla="*/ 249667 w 3853351"/>
              <a:gd name="connsiteY35" fmla="*/ 2283446 h 3752869"/>
              <a:gd name="connsiteX36" fmla="*/ 69931 w 3853351"/>
              <a:gd name="connsiteY36" fmla="*/ 2341721 h 3752869"/>
              <a:gd name="connsiteX37" fmla="*/ 0 w 3853351"/>
              <a:gd name="connsiteY37" fmla="*/ 1848114 h 3752869"/>
              <a:gd name="connsiteX38" fmla="*/ 458656 w 3853351"/>
              <a:gd name="connsiteY38" fmla="*/ 1705992 h 3752869"/>
              <a:gd name="connsiteX39" fmla="*/ 784229 w 3853351"/>
              <a:gd name="connsiteY39" fmla="*/ 1605568 h 3752869"/>
              <a:gd name="connsiteX40" fmla="*/ 869323 w 3853351"/>
              <a:gd name="connsiteY40" fmla="*/ 1326014 h 3752869"/>
              <a:gd name="connsiteX41" fmla="*/ 655248 w 3853351"/>
              <a:gd name="connsiteY41" fmla="*/ 1059491 h 3752869"/>
              <a:gd name="connsiteX42" fmla="*/ 362679 w 3853351"/>
              <a:gd name="connsiteY42" fmla="*/ 696887 h 3752869"/>
              <a:gd name="connsiteX43" fmla="*/ 714297 w 3853351"/>
              <a:gd name="connsiteY43" fmla="*/ 325422 h 3752869"/>
              <a:gd name="connsiteX44" fmla="*/ 865042 w 3853351"/>
              <a:gd name="connsiteY44" fmla="*/ 220655 h 3752869"/>
              <a:gd name="connsiteX45" fmla="*/ 1317275 w 3853351"/>
              <a:gd name="connsiteY45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3136913 w 3853351"/>
              <a:gd name="connsiteY7" fmla="*/ 327681 h 3752869"/>
              <a:gd name="connsiteX8" fmla="*/ 3486391 w 3853351"/>
              <a:gd name="connsiteY8" fmla="*/ 696887 h 3752869"/>
              <a:gd name="connsiteX9" fmla="*/ 3191502 w 3853351"/>
              <a:gd name="connsiteY9" fmla="*/ 1061576 h 3752869"/>
              <a:gd name="connsiteX10" fmla="*/ 2977427 w 3853351"/>
              <a:gd name="connsiteY10" fmla="*/ 1328099 h 3752869"/>
              <a:gd name="connsiteX11" fmla="*/ 3062522 w 3853351"/>
              <a:gd name="connsiteY11" fmla="*/ 1607827 h 3752869"/>
              <a:gd name="connsiteX12" fmla="*/ 3388095 w 3853351"/>
              <a:gd name="connsiteY12" fmla="*/ 1708251 h 3752869"/>
              <a:gd name="connsiteX13" fmla="*/ 3853351 w 3853351"/>
              <a:gd name="connsiteY13" fmla="*/ 1848114 h 3752869"/>
              <a:gd name="connsiteX14" fmla="*/ 3783420 w 3853351"/>
              <a:gd name="connsiteY14" fmla="*/ 2341721 h 3752869"/>
              <a:gd name="connsiteX15" fmla="*/ 3724549 w 3853351"/>
              <a:gd name="connsiteY15" fmla="*/ 2516507 h 3752869"/>
              <a:gd name="connsiteX16" fmla="*/ 3501733 w 3853351"/>
              <a:gd name="connsiteY16" fmla="*/ 2933666 h 3752869"/>
              <a:gd name="connsiteX17" fmla="*/ 3060381 w 3853351"/>
              <a:gd name="connsiteY17" fmla="*/ 2778687 h 3752869"/>
              <a:gd name="connsiteX18" fmla="*/ 2739269 w 3853351"/>
              <a:gd name="connsiteY18" fmla="*/ 2665058 h 3752869"/>
              <a:gd name="connsiteX19" fmla="*/ 2505570 w 3853351"/>
              <a:gd name="connsiteY19" fmla="*/ 2839845 h 3752869"/>
              <a:gd name="connsiteX20" fmla="*/ 2520912 w 3853351"/>
              <a:gd name="connsiteY20" fmla="*/ 3180557 h 3752869"/>
              <a:gd name="connsiteX21" fmla="*/ 2540536 w 3853351"/>
              <a:gd name="connsiteY21" fmla="*/ 3652445 h 3752869"/>
              <a:gd name="connsiteX22" fmla="*/ 2018371 w 3853351"/>
              <a:gd name="connsiteY22" fmla="*/ 3750610 h 3752869"/>
              <a:gd name="connsiteX23" fmla="*/ 2018371 w 3853351"/>
              <a:gd name="connsiteY23" fmla="*/ 3594806 h 3752869"/>
              <a:gd name="connsiteX24" fmla="*/ 1832661 w 3853351"/>
              <a:gd name="connsiteY24" fmla="*/ 3619161 h 3752869"/>
              <a:gd name="connsiteX25" fmla="*/ 1832661 w 3853351"/>
              <a:gd name="connsiteY25" fmla="*/ 3752869 h 3752869"/>
              <a:gd name="connsiteX26" fmla="*/ 1306215 w 3853351"/>
              <a:gd name="connsiteY26" fmla="*/ 3652445 h 3752869"/>
              <a:gd name="connsiteX27" fmla="*/ 1326017 w 3853351"/>
              <a:gd name="connsiteY27" fmla="*/ 3182815 h 3752869"/>
              <a:gd name="connsiteX28" fmla="*/ 1341180 w 3853351"/>
              <a:gd name="connsiteY28" fmla="*/ 2841930 h 3752869"/>
              <a:gd name="connsiteX29" fmla="*/ 1107482 w 3853351"/>
              <a:gd name="connsiteY29" fmla="*/ 2667143 h 3752869"/>
              <a:gd name="connsiteX30" fmla="*/ 786369 w 3853351"/>
              <a:gd name="connsiteY30" fmla="*/ 2780772 h 3752869"/>
              <a:gd name="connsiteX31" fmla="*/ 349478 w 3853351"/>
              <a:gd name="connsiteY31" fmla="*/ 2933666 h 3752869"/>
              <a:gd name="connsiteX32" fmla="*/ 128802 w 3853351"/>
              <a:gd name="connsiteY32" fmla="*/ 2518592 h 3752869"/>
              <a:gd name="connsiteX33" fmla="*/ 310955 w 3853351"/>
              <a:gd name="connsiteY33" fmla="*/ 2459317 h 3752869"/>
              <a:gd name="connsiteX34" fmla="*/ 249667 w 3853351"/>
              <a:gd name="connsiteY34" fmla="*/ 2283446 h 3752869"/>
              <a:gd name="connsiteX35" fmla="*/ 69931 w 3853351"/>
              <a:gd name="connsiteY35" fmla="*/ 2341721 h 3752869"/>
              <a:gd name="connsiteX36" fmla="*/ 0 w 3853351"/>
              <a:gd name="connsiteY36" fmla="*/ 1848114 h 3752869"/>
              <a:gd name="connsiteX37" fmla="*/ 458656 w 3853351"/>
              <a:gd name="connsiteY37" fmla="*/ 1705992 h 3752869"/>
              <a:gd name="connsiteX38" fmla="*/ 784229 w 3853351"/>
              <a:gd name="connsiteY38" fmla="*/ 1605568 h 3752869"/>
              <a:gd name="connsiteX39" fmla="*/ 869323 w 3853351"/>
              <a:gd name="connsiteY39" fmla="*/ 1326014 h 3752869"/>
              <a:gd name="connsiteX40" fmla="*/ 655248 w 3853351"/>
              <a:gd name="connsiteY40" fmla="*/ 1059491 h 3752869"/>
              <a:gd name="connsiteX41" fmla="*/ 362679 w 3853351"/>
              <a:gd name="connsiteY41" fmla="*/ 696887 h 3752869"/>
              <a:gd name="connsiteX42" fmla="*/ 714297 w 3853351"/>
              <a:gd name="connsiteY42" fmla="*/ 325422 h 3752869"/>
              <a:gd name="connsiteX43" fmla="*/ 865042 w 3853351"/>
              <a:gd name="connsiteY43" fmla="*/ 220655 h 3752869"/>
              <a:gd name="connsiteX44" fmla="*/ 1317275 w 3853351"/>
              <a:gd name="connsiteY44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3136913 w 3853351"/>
              <a:gd name="connsiteY7" fmla="*/ 327681 h 3752869"/>
              <a:gd name="connsiteX8" fmla="*/ 3486391 w 3853351"/>
              <a:gd name="connsiteY8" fmla="*/ 696887 h 3752869"/>
              <a:gd name="connsiteX9" fmla="*/ 3191502 w 3853351"/>
              <a:gd name="connsiteY9" fmla="*/ 1061576 h 3752869"/>
              <a:gd name="connsiteX10" fmla="*/ 2977427 w 3853351"/>
              <a:gd name="connsiteY10" fmla="*/ 1328099 h 3752869"/>
              <a:gd name="connsiteX11" fmla="*/ 3062522 w 3853351"/>
              <a:gd name="connsiteY11" fmla="*/ 1607827 h 3752869"/>
              <a:gd name="connsiteX12" fmla="*/ 3388095 w 3853351"/>
              <a:gd name="connsiteY12" fmla="*/ 1708251 h 3752869"/>
              <a:gd name="connsiteX13" fmla="*/ 3853351 w 3853351"/>
              <a:gd name="connsiteY13" fmla="*/ 1848114 h 3752869"/>
              <a:gd name="connsiteX14" fmla="*/ 3783420 w 3853351"/>
              <a:gd name="connsiteY14" fmla="*/ 2341721 h 3752869"/>
              <a:gd name="connsiteX15" fmla="*/ 3724549 w 3853351"/>
              <a:gd name="connsiteY15" fmla="*/ 2516507 h 3752869"/>
              <a:gd name="connsiteX16" fmla="*/ 3501733 w 3853351"/>
              <a:gd name="connsiteY16" fmla="*/ 2933666 h 3752869"/>
              <a:gd name="connsiteX17" fmla="*/ 3060381 w 3853351"/>
              <a:gd name="connsiteY17" fmla="*/ 2778687 h 3752869"/>
              <a:gd name="connsiteX18" fmla="*/ 2739269 w 3853351"/>
              <a:gd name="connsiteY18" fmla="*/ 2665058 h 3752869"/>
              <a:gd name="connsiteX19" fmla="*/ 2505570 w 3853351"/>
              <a:gd name="connsiteY19" fmla="*/ 2839845 h 3752869"/>
              <a:gd name="connsiteX20" fmla="*/ 2520912 w 3853351"/>
              <a:gd name="connsiteY20" fmla="*/ 3180557 h 3752869"/>
              <a:gd name="connsiteX21" fmla="*/ 2540536 w 3853351"/>
              <a:gd name="connsiteY21" fmla="*/ 3652445 h 3752869"/>
              <a:gd name="connsiteX22" fmla="*/ 2018371 w 3853351"/>
              <a:gd name="connsiteY22" fmla="*/ 3750610 h 3752869"/>
              <a:gd name="connsiteX23" fmla="*/ 1832661 w 3853351"/>
              <a:gd name="connsiteY23" fmla="*/ 3619161 h 3752869"/>
              <a:gd name="connsiteX24" fmla="*/ 1832661 w 3853351"/>
              <a:gd name="connsiteY24" fmla="*/ 3752869 h 3752869"/>
              <a:gd name="connsiteX25" fmla="*/ 1306215 w 3853351"/>
              <a:gd name="connsiteY25" fmla="*/ 3652445 h 3752869"/>
              <a:gd name="connsiteX26" fmla="*/ 1326017 w 3853351"/>
              <a:gd name="connsiteY26" fmla="*/ 3182815 h 3752869"/>
              <a:gd name="connsiteX27" fmla="*/ 1341180 w 3853351"/>
              <a:gd name="connsiteY27" fmla="*/ 2841930 h 3752869"/>
              <a:gd name="connsiteX28" fmla="*/ 1107482 w 3853351"/>
              <a:gd name="connsiteY28" fmla="*/ 2667143 h 3752869"/>
              <a:gd name="connsiteX29" fmla="*/ 786369 w 3853351"/>
              <a:gd name="connsiteY29" fmla="*/ 2780772 h 3752869"/>
              <a:gd name="connsiteX30" fmla="*/ 349478 w 3853351"/>
              <a:gd name="connsiteY30" fmla="*/ 2933666 h 3752869"/>
              <a:gd name="connsiteX31" fmla="*/ 128802 w 3853351"/>
              <a:gd name="connsiteY31" fmla="*/ 2518592 h 3752869"/>
              <a:gd name="connsiteX32" fmla="*/ 310955 w 3853351"/>
              <a:gd name="connsiteY32" fmla="*/ 2459317 h 3752869"/>
              <a:gd name="connsiteX33" fmla="*/ 249667 w 3853351"/>
              <a:gd name="connsiteY33" fmla="*/ 2283446 h 3752869"/>
              <a:gd name="connsiteX34" fmla="*/ 69931 w 3853351"/>
              <a:gd name="connsiteY34" fmla="*/ 2341721 h 3752869"/>
              <a:gd name="connsiteX35" fmla="*/ 0 w 3853351"/>
              <a:gd name="connsiteY35" fmla="*/ 1848114 h 3752869"/>
              <a:gd name="connsiteX36" fmla="*/ 458656 w 3853351"/>
              <a:gd name="connsiteY36" fmla="*/ 1705992 h 3752869"/>
              <a:gd name="connsiteX37" fmla="*/ 784229 w 3853351"/>
              <a:gd name="connsiteY37" fmla="*/ 1605568 h 3752869"/>
              <a:gd name="connsiteX38" fmla="*/ 869323 w 3853351"/>
              <a:gd name="connsiteY38" fmla="*/ 1326014 h 3752869"/>
              <a:gd name="connsiteX39" fmla="*/ 655248 w 3853351"/>
              <a:gd name="connsiteY39" fmla="*/ 1059491 h 3752869"/>
              <a:gd name="connsiteX40" fmla="*/ 362679 w 3853351"/>
              <a:gd name="connsiteY40" fmla="*/ 696887 h 3752869"/>
              <a:gd name="connsiteX41" fmla="*/ 714297 w 3853351"/>
              <a:gd name="connsiteY41" fmla="*/ 325422 h 3752869"/>
              <a:gd name="connsiteX42" fmla="*/ 865042 w 3853351"/>
              <a:gd name="connsiteY42" fmla="*/ 220655 h 3752869"/>
              <a:gd name="connsiteX43" fmla="*/ 1317275 w 3853351"/>
              <a:gd name="connsiteY43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3136913 w 3853351"/>
              <a:gd name="connsiteY7" fmla="*/ 327681 h 3752869"/>
              <a:gd name="connsiteX8" fmla="*/ 3486391 w 3853351"/>
              <a:gd name="connsiteY8" fmla="*/ 696887 h 3752869"/>
              <a:gd name="connsiteX9" fmla="*/ 3191502 w 3853351"/>
              <a:gd name="connsiteY9" fmla="*/ 1061576 h 3752869"/>
              <a:gd name="connsiteX10" fmla="*/ 2977427 w 3853351"/>
              <a:gd name="connsiteY10" fmla="*/ 1328099 h 3752869"/>
              <a:gd name="connsiteX11" fmla="*/ 3062522 w 3853351"/>
              <a:gd name="connsiteY11" fmla="*/ 1607827 h 3752869"/>
              <a:gd name="connsiteX12" fmla="*/ 3388095 w 3853351"/>
              <a:gd name="connsiteY12" fmla="*/ 1708251 h 3752869"/>
              <a:gd name="connsiteX13" fmla="*/ 3853351 w 3853351"/>
              <a:gd name="connsiteY13" fmla="*/ 1848114 h 3752869"/>
              <a:gd name="connsiteX14" fmla="*/ 3783420 w 3853351"/>
              <a:gd name="connsiteY14" fmla="*/ 2341721 h 3752869"/>
              <a:gd name="connsiteX15" fmla="*/ 3724549 w 3853351"/>
              <a:gd name="connsiteY15" fmla="*/ 2516507 h 3752869"/>
              <a:gd name="connsiteX16" fmla="*/ 3501733 w 3853351"/>
              <a:gd name="connsiteY16" fmla="*/ 2933666 h 3752869"/>
              <a:gd name="connsiteX17" fmla="*/ 3060381 w 3853351"/>
              <a:gd name="connsiteY17" fmla="*/ 2778687 h 3752869"/>
              <a:gd name="connsiteX18" fmla="*/ 2739269 w 3853351"/>
              <a:gd name="connsiteY18" fmla="*/ 2665058 h 3752869"/>
              <a:gd name="connsiteX19" fmla="*/ 2505570 w 3853351"/>
              <a:gd name="connsiteY19" fmla="*/ 2839845 h 3752869"/>
              <a:gd name="connsiteX20" fmla="*/ 2520912 w 3853351"/>
              <a:gd name="connsiteY20" fmla="*/ 3180557 h 3752869"/>
              <a:gd name="connsiteX21" fmla="*/ 2540536 w 3853351"/>
              <a:gd name="connsiteY21" fmla="*/ 3652445 h 3752869"/>
              <a:gd name="connsiteX22" fmla="*/ 2018371 w 3853351"/>
              <a:gd name="connsiteY22" fmla="*/ 3750610 h 3752869"/>
              <a:gd name="connsiteX23" fmla="*/ 1832661 w 3853351"/>
              <a:gd name="connsiteY23" fmla="*/ 3752869 h 3752869"/>
              <a:gd name="connsiteX24" fmla="*/ 1306215 w 3853351"/>
              <a:gd name="connsiteY24" fmla="*/ 3652445 h 3752869"/>
              <a:gd name="connsiteX25" fmla="*/ 1326017 w 3853351"/>
              <a:gd name="connsiteY25" fmla="*/ 3182815 h 3752869"/>
              <a:gd name="connsiteX26" fmla="*/ 1341180 w 3853351"/>
              <a:gd name="connsiteY26" fmla="*/ 2841930 h 3752869"/>
              <a:gd name="connsiteX27" fmla="*/ 1107482 w 3853351"/>
              <a:gd name="connsiteY27" fmla="*/ 2667143 h 3752869"/>
              <a:gd name="connsiteX28" fmla="*/ 786369 w 3853351"/>
              <a:gd name="connsiteY28" fmla="*/ 2780772 h 3752869"/>
              <a:gd name="connsiteX29" fmla="*/ 349478 w 3853351"/>
              <a:gd name="connsiteY29" fmla="*/ 2933666 h 3752869"/>
              <a:gd name="connsiteX30" fmla="*/ 128802 w 3853351"/>
              <a:gd name="connsiteY30" fmla="*/ 2518592 h 3752869"/>
              <a:gd name="connsiteX31" fmla="*/ 310955 w 3853351"/>
              <a:gd name="connsiteY31" fmla="*/ 2459317 h 3752869"/>
              <a:gd name="connsiteX32" fmla="*/ 249667 w 3853351"/>
              <a:gd name="connsiteY32" fmla="*/ 2283446 h 3752869"/>
              <a:gd name="connsiteX33" fmla="*/ 69931 w 3853351"/>
              <a:gd name="connsiteY33" fmla="*/ 2341721 h 3752869"/>
              <a:gd name="connsiteX34" fmla="*/ 0 w 3853351"/>
              <a:gd name="connsiteY34" fmla="*/ 1848114 h 3752869"/>
              <a:gd name="connsiteX35" fmla="*/ 458656 w 3853351"/>
              <a:gd name="connsiteY35" fmla="*/ 1705992 h 3752869"/>
              <a:gd name="connsiteX36" fmla="*/ 784229 w 3853351"/>
              <a:gd name="connsiteY36" fmla="*/ 1605568 h 3752869"/>
              <a:gd name="connsiteX37" fmla="*/ 869323 w 3853351"/>
              <a:gd name="connsiteY37" fmla="*/ 1326014 h 3752869"/>
              <a:gd name="connsiteX38" fmla="*/ 655248 w 3853351"/>
              <a:gd name="connsiteY38" fmla="*/ 1059491 h 3752869"/>
              <a:gd name="connsiteX39" fmla="*/ 362679 w 3853351"/>
              <a:gd name="connsiteY39" fmla="*/ 696887 h 3752869"/>
              <a:gd name="connsiteX40" fmla="*/ 714297 w 3853351"/>
              <a:gd name="connsiteY40" fmla="*/ 325422 h 3752869"/>
              <a:gd name="connsiteX41" fmla="*/ 865042 w 3853351"/>
              <a:gd name="connsiteY41" fmla="*/ 220655 h 3752869"/>
              <a:gd name="connsiteX42" fmla="*/ 1317275 w 3853351"/>
              <a:gd name="connsiteY42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3136913 w 3853351"/>
              <a:gd name="connsiteY7" fmla="*/ 327681 h 3752869"/>
              <a:gd name="connsiteX8" fmla="*/ 3486391 w 3853351"/>
              <a:gd name="connsiteY8" fmla="*/ 696887 h 3752869"/>
              <a:gd name="connsiteX9" fmla="*/ 3191502 w 3853351"/>
              <a:gd name="connsiteY9" fmla="*/ 1061576 h 3752869"/>
              <a:gd name="connsiteX10" fmla="*/ 2977427 w 3853351"/>
              <a:gd name="connsiteY10" fmla="*/ 1328099 h 3752869"/>
              <a:gd name="connsiteX11" fmla="*/ 3062522 w 3853351"/>
              <a:gd name="connsiteY11" fmla="*/ 1607827 h 3752869"/>
              <a:gd name="connsiteX12" fmla="*/ 3388095 w 3853351"/>
              <a:gd name="connsiteY12" fmla="*/ 1708251 h 3752869"/>
              <a:gd name="connsiteX13" fmla="*/ 3853351 w 3853351"/>
              <a:gd name="connsiteY13" fmla="*/ 1848114 h 3752869"/>
              <a:gd name="connsiteX14" fmla="*/ 3783420 w 3853351"/>
              <a:gd name="connsiteY14" fmla="*/ 2341721 h 3752869"/>
              <a:gd name="connsiteX15" fmla="*/ 3724549 w 3853351"/>
              <a:gd name="connsiteY15" fmla="*/ 2516507 h 3752869"/>
              <a:gd name="connsiteX16" fmla="*/ 3501733 w 3853351"/>
              <a:gd name="connsiteY16" fmla="*/ 2933666 h 3752869"/>
              <a:gd name="connsiteX17" fmla="*/ 3060381 w 3853351"/>
              <a:gd name="connsiteY17" fmla="*/ 2778687 h 3752869"/>
              <a:gd name="connsiteX18" fmla="*/ 2739269 w 3853351"/>
              <a:gd name="connsiteY18" fmla="*/ 2665058 h 3752869"/>
              <a:gd name="connsiteX19" fmla="*/ 2505570 w 3853351"/>
              <a:gd name="connsiteY19" fmla="*/ 2839845 h 3752869"/>
              <a:gd name="connsiteX20" fmla="*/ 2520912 w 3853351"/>
              <a:gd name="connsiteY20" fmla="*/ 3180557 h 3752869"/>
              <a:gd name="connsiteX21" fmla="*/ 2540536 w 3853351"/>
              <a:gd name="connsiteY21" fmla="*/ 3652445 h 3752869"/>
              <a:gd name="connsiteX22" fmla="*/ 2018371 w 3853351"/>
              <a:gd name="connsiteY22" fmla="*/ 3750610 h 3752869"/>
              <a:gd name="connsiteX23" fmla="*/ 1832661 w 3853351"/>
              <a:gd name="connsiteY23" fmla="*/ 3752869 h 3752869"/>
              <a:gd name="connsiteX24" fmla="*/ 1306215 w 3853351"/>
              <a:gd name="connsiteY24" fmla="*/ 3652445 h 3752869"/>
              <a:gd name="connsiteX25" fmla="*/ 1326017 w 3853351"/>
              <a:gd name="connsiteY25" fmla="*/ 3182815 h 3752869"/>
              <a:gd name="connsiteX26" fmla="*/ 1341180 w 3853351"/>
              <a:gd name="connsiteY26" fmla="*/ 2841930 h 3752869"/>
              <a:gd name="connsiteX27" fmla="*/ 1107482 w 3853351"/>
              <a:gd name="connsiteY27" fmla="*/ 2667143 h 3752869"/>
              <a:gd name="connsiteX28" fmla="*/ 786369 w 3853351"/>
              <a:gd name="connsiteY28" fmla="*/ 2780772 h 3752869"/>
              <a:gd name="connsiteX29" fmla="*/ 349478 w 3853351"/>
              <a:gd name="connsiteY29" fmla="*/ 2933666 h 3752869"/>
              <a:gd name="connsiteX30" fmla="*/ 128802 w 3853351"/>
              <a:gd name="connsiteY30" fmla="*/ 2518592 h 3752869"/>
              <a:gd name="connsiteX31" fmla="*/ 249667 w 3853351"/>
              <a:gd name="connsiteY31" fmla="*/ 2283446 h 3752869"/>
              <a:gd name="connsiteX32" fmla="*/ 69931 w 3853351"/>
              <a:gd name="connsiteY32" fmla="*/ 2341721 h 3752869"/>
              <a:gd name="connsiteX33" fmla="*/ 0 w 3853351"/>
              <a:gd name="connsiteY33" fmla="*/ 1848114 h 3752869"/>
              <a:gd name="connsiteX34" fmla="*/ 458656 w 3853351"/>
              <a:gd name="connsiteY34" fmla="*/ 1705992 h 3752869"/>
              <a:gd name="connsiteX35" fmla="*/ 784229 w 3853351"/>
              <a:gd name="connsiteY35" fmla="*/ 1605568 h 3752869"/>
              <a:gd name="connsiteX36" fmla="*/ 869323 w 3853351"/>
              <a:gd name="connsiteY36" fmla="*/ 1326014 h 3752869"/>
              <a:gd name="connsiteX37" fmla="*/ 655248 w 3853351"/>
              <a:gd name="connsiteY37" fmla="*/ 1059491 h 3752869"/>
              <a:gd name="connsiteX38" fmla="*/ 362679 w 3853351"/>
              <a:gd name="connsiteY38" fmla="*/ 696887 h 3752869"/>
              <a:gd name="connsiteX39" fmla="*/ 714297 w 3853351"/>
              <a:gd name="connsiteY39" fmla="*/ 325422 h 3752869"/>
              <a:gd name="connsiteX40" fmla="*/ 865042 w 3853351"/>
              <a:gd name="connsiteY40" fmla="*/ 220655 h 3752869"/>
              <a:gd name="connsiteX41" fmla="*/ 1317275 w 3853351"/>
              <a:gd name="connsiteY41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3136913 w 3853351"/>
              <a:gd name="connsiteY7" fmla="*/ 327681 h 3752869"/>
              <a:gd name="connsiteX8" fmla="*/ 3486391 w 3853351"/>
              <a:gd name="connsiteY8" fmla="*/ 696887 h 3752869"/>
              <a:gd name="connsiteX9" fmla="*/ 3191502 w 3853351"/>
              <a:gd name="connsiteY9" fmla="*/ 1061576 h 3752869"/>
              <a:gd name="connsiteX10" fmla="*/ 2977427 w 3853351"/>
              <a:gd name="connsiteY10" fmla="*/ 1328099 h 3752869"/>
              <a:gd name="connsiteX11" fmla="*/ 3062522 w 3853351"/>
              <a:gd name="connsiteY11" fmla="*/ 1607827 h 3752869"/>
              <a:gd name="connsiteX12" fmla="*/ 3388095 w 3853351"/>
              <a:gd name="connsiteY12" fmla="*/ 1708251 h 3752869"/>
              <a:gd name="connsiteX13" fmla="*/ 3853351 w 3853351"/>
              <a:gd name="connsiteY13" fmla="*/ 1848114 h 3752869"/>
              <a:gd name="connsiteX14" fmla="*/ 3783420 w 3853351"/>
              <a:gd name="connsiteY14" fmla="*/ 2341721 h 3752869"/>
              <a:gd name="connsiteX15" fmla="*/ 3724549 w 3853351"/>
              <a:gd name="connsiteY15" fmla="*/ 2516507 h 3752869"/>
              <a:gd name="connsiteX16" fmla="*/ 3501733 w 3853351"/>
              <a:gd name="connsiteY16" fmla="*/ 2933666 h 3752869"/>
              <a:gd name="connsiteX17" fmla="*/ 3060381 w 3853351"/>
              <a:gd name="connsiteY17" fmla="*/ 2778687 h 3752869"/>
              <a:gd name="connsiteX18" fmla="*/ 2739269 w 3853351"/>
              <a:gd name="connsiteY18" fmla="*/ 2665058 h 3752869"/>
              <a:gd name="connsiteX19" fmla="*/ 2505570 w 3853351"/>
              <a:gd name="connsiteY19" fmla="*/ 2839845 h 3752869"/>
              <a:gd name="connsiteX20" fmla="*/ 2520912 w 3853351"/>
              <a:gd name="connsiteY20" fmla="*/ 3180557 h 3752869"/>
              <a:gd name="connsiteX21" fmla="*/ 2540536 w 3853351"/>
              <a:gd name="connsiteY21" fmla="*/ 3652445 h 3752869"/>
              <a:gd name="connsiteX22" fmla="*/ 2018371 w 3853351"/>
              <a:gd name="connsiteY22" fmla="*/ 3750610 h 3752869"/>
              <a:gd name="connsiteX23" fmla="*/ 1832661 w 3853351"/>
              <a:gd name="connsiteY23" fmla="*/ 3752869 h 3752869"/>
              <a:gd name="connsiteX24" fmla="*/ 1306215 w 3853351"/>
              <a:gd name="connsiteY24" fmla="*/ 3652445 h 3752869"/>
              <a:gd name="connsiteX25" fmla="*/ 1326017 w 3853351"/>
              <a:gd name="connsiteY25" fmla="*/ 3182815 h 3752869"/>
              <a:gd name="connsiteX26" fmla="*/ 1341180 w 3853351"/>
              <a:gd name="connsiteY26" fmla="*/ 2841930 h 3752869"/>
              <a:gd name="connsiteX27" fmla="*/ 1107482 w 3853351"/>
              <a:gd name="connsiteY27" fmla="*/ 2667143 h 3752869"/>
              <a:gd name="connsiteX28" fmla="*/ 786369 w 3853351"/>
              <a:gd name="connsiteY28" fmla="*/ 2780772 h 3752869"/>
              <a:gd name="connsiteX29" fmla="*/ 349478 w 3853351"/>
              <a:gd name="connsiteY29" fmla="*/ 2933666 h 3752869"/>
              <a:gd name="connsiteX30" fmla="*/ 128802 w 3853351"/>
              <a:gd name="connsiteY30" fmla="*/ 2518592 h 3752869"/>
              <a:gd name="connsiteX31" fmla="*/ 69931 w 3853351"/>
              <a:gd name="connsiteY31" fmla="*/ 2341721 h 3752869"/>
              <a:gd name="connsiteX32" fmla="*/ 0 w 3853351"/>
              <a:gd name="connsiteY32" fmla="*/ 1848114 h 3752869"/>
              <a:gd name="connsiteX33" fmla="*/ 458656 w 3853351"/>
              <a:gd name="connsiteY33" fmla="*/ 1705992 h 3752869"/>
              <a:gd name="connsiteX34" fmla="*/ 784229 w 3853351"/>
              <a:gd name="connsiteY34" fmla="*/ 1605568 h 3752869"/>
              <a:gd name="connsiteX35" fmla="*/ 869323 w 3853351"/>
              <a:gd name="connsiteY35" fmla="*/ 1326014 h 3752869"/>
              <a:gd name="connsiteX36" fmla="*/ 655248 w 3853351"/>
              <a:gd name="connsiteY36" fmla="*/ 1059491 h 3752869"/>
              <a:gd name="connsiteX37" fmla="*/ 362679 w 3853351"/>
              <a:gd name="connsiteY37" fmla="*/ 696887 h 3752869"/>
              <a:gd name="connsiteX38" fmla="*/ 714297 w 3853351"/>
              <a:gd name="connsiteY38" fmla="*/ 325422 h 3752869"/>
              <a:gd name="connsiteX39" fmla="*/ 865042 w 3853351"/>
              <a:gd name="connsiteY39" fmla="*/ 220655 h 3752869"/>
              <a:gd name="connsiteX40" fmla="*/ 1317275 w 3853351"/>
              <a:gd name="connsiteY40" fmla="*/ 0 h 3752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853351" h="3752869">
                <a:moveTo>
                  <a:pt x="1317275" y="0"/>
                </a:moveTo>
                <a:lnTo>
                  <a:pt x="1588080" y="399785"/>
                </a:lnTo>
                <a:lnTo>
                  <a:pt x="1780391" y="681598"/>
                </a:lnTo>
                <a:cubicBezTo>
                  <a:pt x="1850144" y="784280"/>
                  <a:pt x="2003208" y="784280"/>
                  <a:pt x="2072960" y="681598"/>
                </a:cubicBezTo>
                <a:lnTo>
                  <a:pt x="2265271" y="399785"/>
                </a:lnTo>
                <a:lnTo>
                  <a:pt x="2536076" y="0"/>
                </a:lnTo>
                <a:cubicBezTo>
                  <a:pt x="2697703" y="54556"/>
                  <a:pt x="2848447" y="128918"/>
                  <a:pt x="2988310" y="220655"/>
                </a:cubicBezTo>
                <a:lnTo>
                  <a:pt x="3136913" y="327681"/>
                </a:lnTo>
                <a:cubicBezTo>
                  <a:pt x="3267856" y="434707"/>
                  <a:pt x="3385954" y="559282"/>
                  <a:pt x="3486391" y="696887"/>
                </a:cubicBezTo>
                <a:lnTo>
                  <a:pt x="3191502" y="1061576"/>
                </a:lnTo>
                <a:lnTo>
                  <a:pt x="2977427" y="1328099"/>
                </a:lnTo>
                <a:cubicBezTo>
                  <a:pt x="2898755" y="1426438"/>
                  <a:pt x="2942462" y="1570645"/>
                  <a:pt x="3062522" y="1607827"/>
                </a:cubicBezTo>
                <a:lnTo>
                  <a:pt x="3388095" y="1708251"/>
                </a:lnTo>
                <a:lnTo>
                  <a:pt x="3853351" y="1848114"/>
                </a:lnTo>
                <a:cubicBezTo>
                  <a:pt x="3851210" y="2018383"/>
                  <a:pt x="3827127" y="2184483"/>
                  <a:pt x="3783420" y="2341721"/>
                </a:cubicBezTo>
                <a:lnTo>
                  <a:pt x="3724549" y="2516507"/>
                </a:lnTo>
                <a:cubicBezTo>
                  <a:pt x="3667641" y="2665058"/>
                  <a:pt x="3591288" y="2804748"/>
                  <a:pt x="3501733" y="2933666"/>
                </a:cubicBezTo>
                <a:lnTo>
                  <a:pt x="3060381" y="2778687"/>
                </a:lnTo>
                <a:lnTo>
                  <a:pt x="2739269" y="2665058"/>
                </a:lnTo>
                <a:cubicBezTo>
                  <a:pt x="2621349" y="2623534"/>
                  <a:pt x="2501110" y="2715270"/>
                  <a:pt x="2505570" y="2839845"/>
                </a:cubicBezTo>
                <a:lnTo>
                  <a:pt x="2520912" y="3180557"/>
                </a:lnTo>
                <a:lnTo>
                  <a:pt x="2540536" y="3652445"/>
                </a:lnTo>
                <a:cubicBezTo>
                  <a:pt x="2374449" y="3707001"/>
                  <a:pt x="2199800" y="3741923"/>
                  <a:pt x="2018371" y="3750610"/>
                </a:cubicBezTo>
                <a:lnTo>
                  <a:pt x="1832661" y="3752869"/>
                </a:lnTo>
                <a:cubicBezTo>
                  <a:pt x="1649270" y="3744182"/>
                  <a:pt x="1472301" y="3709259"/>
                  <a:pt x="1306215" y="3652445"/>
                </a:cubicBezTo>
                <a:lnTo>
                  <a:pt x="1326017" y="3182815"/>
                </a:lnTo>
                <a:lnTo>
                  <a:pt x="1341180" y="2841930"/>
                </a:lnTo>
                <a:cubicBezTo>
                  <a:pt x="1347781" y="2717529"/>
                  <a:pt x="1225401" y="2625618"/>
                  <a:pt x="1107482" y="2667143"/>
                </a:cubicBezTo>
                <a:lnTo>
                  <a:pt x="786369" y="2780772"/>
                </a:lnTo>
                <a:lnTo>
                  <a:pt x="349478" y="2933666"/>
                </a:lnTo>
                <a:cubicBezTo>
                  <a:pt x="259923" y="2807007"/>
                  <a:pt x="185710" y="2667143"/>
                  <a:pt x="128802" y="2518592"/>
                </a:cubicBezTo>
                <a:lnTo>
                  <a:pt x="69931" y="2341721"/>
                </a:lnTo>
                <a:cubicBezTo>
                  <a:pt x="26224" y="2184483"/>
                  <a:pt x="2141" y="2018383"/>
                  <a:pt x="0" y="1848114"/>
                </a:cubicBezTo>
                <a:lnTo>
                  <a:pt x="458656" y="1705992"/>
                </a:lnTo>
                <a:lnTo>
                  <a:pt x="784229" y="1605568"/>
                </a:lnTo>
                <a:cubicBezTo>
                  <a:pt x="904289" y="1568387"/>
                  <a:pt x="947996" y="1424179"/>
                  <a:pt x="869323" y="1326014"/>
                </a:cubicBezTo>
                <a:lnTo>
                  <a:pt x="655248" y="1059491"/>
                </a:lnTo>
                <a:lnTo>
                  <a:pt x="362679" y="696887"/>
                </a:lnTo>
                <a:cubicBezTo>
                  <a:pt x="463116" y="557023"/>
                  <a:pt x="581036" y="432449"/>
                  <a:pt x="714297" y="325422"/>
                </a:cubicBezTo>
                <a:lnTo>
                  <a:pt x="865042" y="220655"/>
                </a:lnTo>
                <a:cubicBezTo>
                  <a:pt x="1002585" y="128918"/>
                  <a:pt x="1155649" y="54556"/>
                  <a:pt x="1317275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FB37DFB-344F-4A73-B36B-E3E313A06982}"/>
              </a:ext>
            </a:extLst>
          </p:cNvPr>
          <p:cNvSpPr/>
          <p:nvPr/>
        </p:nvSpPr>
        <p:spPr>
          <a:xfrm>
            <a:off x="5346326" y="2711597"/>
            <a:ext cx="1499348" cy="1499348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phic 28" descr="Bar graph with upward trend with solid fill">
            <a:extLst>
              <a:ext uri="{FF2B5EF4-FFF2-40B4-BE49-F238E27FC236}">
                <a16:creationId xmlns:a16="http://schemas.microsoft.com/office/drawing/2014/main" id="{621E31F4-ABA6-45B5-8D0A-E604528F29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98191" y="1393964"/>
            <a:ext cx="595618" cy="5956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phic 30" descr="Bullseye with solid fill">
            <a:extLst>
              <a:ext uri="{FF2B5EF4-FFF2-40B4-BE49-F238E27FC236}">
                <a16:creationId xmlns:a16="http://schemas.microsoft.com/office/drawing/2014/main" id="{42FB2A46-88C5-4D74-BB21-1FDA6CEF92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01840" y="4522264"/>
            <a:ext cx="595618" cy="5956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31" descr="Database with solid fill">
            <a:extLst>
              <a:ext uri="{FF2B5EF4-FFF2-40B4-BE49-F238E27FC236}">
                <a16:creationId xmlns:a16="http://schemas.microsoft.com/office/drawing/2014/main" id="{4A15BB2A-04F5-4E1A-9EBD-34BC596AB98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09672" y="4522264"/>
            <a:ext cx="595618" cy="5956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32" descr="Gears with solid fill">
            <a:extLst>
              <a:ext uri="{FF2B5EF4-FFF2-40B4-BE49-F238E27FC236}">
                <a16:creationId xmlns:a16="http://schemas.microsoft.com/office/drawing/2014/main" id="{31776CF5-247F-4629-AAB9-352C9E90CCF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16083" y="2668282"/>
            <a:ext cx="595618" cy="5956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34" descr="Lightbulb with solid fill">
            <a:extLst>
              <a:ext uri="{FF2B5EF4-FFF2-40B4-BE49-F238E27FC236}">
                <a16:creationId xmlns:a16="http://schemas.microsoft.com/office/drawing/2014/main" id="{5BEDF195-A4C9-48A5-87B2-8E08DA629D2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462440" y="2668282"/>
            <a:ext cx="595618" cy="5956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76B8F2AF-4256-4AEF-950C-02C5BEB26BA3}"/>
              </a:ext>
            </a:extLst>
          </p:cNvPr>
          <p:cNvGrpSpPr/>
          <p:nvPr/>
        </p:nvGrpSpPr>
        <p:grpSpPr>
          <a:xfrm>
            <a:off x="498037" y="3566528"/>
            <a:ext cx="2926080" cy="1290153"/>
            <a:chOff x="332936" y="4652338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40D12D3-C1DF-4682-B4FC-F232648A0B8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1CE3087-D882-4FC9-AEB4-9516A0798B6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3966009-7641-4975-B8CD-AB810C1915EE}"/>
              </a:ext>
            </a:extLst>
          </p:cNvPr>
          <p:cNvGrpSpPr/>
          <p:nvPr/>
        </p:nvGrpSpPr>
        <p:grpSpPr>
          <a:xfrm>
            <a:off x="498037" y="2040392"/>
            <a:ext cx="2926080" cy="1290153"/>
            <a:chOff x="332936" y="2627766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D0ACDCE-D0F0-41A2-BD00-DC7AE24175D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7CED0DF-1D63-4CA8-BDFA-42B8D19C57D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A01B240-6D6B-48AB-A4FC-891B4DDE3DBD}"/>
              </a:ext>
            </a:extLst>
          </p:cNvPr>
          <p:cNvGrpSpPr/>
          <p:nvPr/>
        </p:nvGrpSpPr>
        <p:grpSpPr>
          <a:xfrm>
            <a:off x="8765737" y="4329597"/>
            <a:ext cx="2926080" cy="1290153"/>
            <a:chOff x="332936" y="4652338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E7B3F0D-7401-4376-B8CE-DA03489767A9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26F1164-2B57-425C-9F01-D178A122732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6CAF3E7-74EC-469F-ACF3-350B53A70860}"/>
              </a:ext>
            </a:extLst>
          </p:cNvPr>
          <p:cNvGrpSpPr/>
          <p:nvPr/>
        </p:nvGrpSpPr>
        <p:grpSpPr>
          <a:xfrm>
            <a:off x="8765737" y="1277324"/>
            <a:ext cx="2926080" cy="1290153"/>
            <a:chOff x="332936" y="262776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ABE2339-C9AF-44AD-8530-EFF449A5679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A5A6389-C6ED-4C18-B215-CB74B48B571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65E6A72-06D6-4974-B334-DB0B6DDEC522}"/>
              </a:ext>
            </a:extLst>
          </p:cNvPr>
          <p:cNvGrpSpPr/>
          <p:nvPr/>
        </p:nvGrpSpPr>
        <p:grpSpPr>
          <a:xfrm>
            <a:off x="8765737" y="2803460"/>
            <a:ext cx="292608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0920568-7FF7-4D78-9199-E23E07914CA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BA7175B-62FD-4003-ABB8-9EB08E4BB41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7167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DD179F5-2FF5-41AD-B764-A096DD9B0B91}"/>
              </a:ext>
            </a:extLst>
          </p:cNvPr>
          <p:cNvGrpSpPr/>
          <p:nvPr/>
        </p:nvGrpSpPr>
        <p:grpSpPr>
          <a:xfrm>
            <a:off x="3743326" y="1144588"/>
            <a:ext cx="4703763" cy="4475162"/>
            <a:chOff x="3743326" y="1144588"/>
            <a:chExt cx="4703763" cy="4475162"/>
          </a:xfrm>
        </p:grpSpPr>
        <p:sp>
          <p:nvSpPr>
            <p:cNvPr id="56" name="Freeform 5">
              <a:extLst>
                <a:ext uri="{FF2B5EF4-FFF2-40B4-BE49-F238E27FC236}">
                  <a16:creationId xmlns:a16="http://schemas.microsoft.com/office/drawing/2014/main" id="{048E5595-4616-40E3-8269-74AAEB4256D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8401" y="1773238"/>
              <a:ext cx="2198688" cy="2265363"/>
            </a:xfrm>
            <a:custGeom>
              <a:avLst/>
              <a:gdLst>
                <a:gd name="T0" fmla="*/ 6250 w 11536"/>
                <a:gd name="T1" fmla="*/ 0 h 11888"/>
                <a:gd name="T2" fmla="*/ 10113 w 11536"/>
                <a:gd name="T3" fmla="*/ 11888 h 11888"/>
                <a:gd name="T4" fmla="*/ 0 w 11536"/>
                <a:gd name="T5" fmla="*/ 8602 h 11888"/>
                <a:gd name="T6" fmla="*/ 6250 w 11536"/>
                <a:gd name="T7" fmla="*/ 0 h 11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36" h="11888">
                  <a:moveTo>
                    <a:pt x="6250" y="0"/>
                  </a:moveTo>
                  <a:cubicBezTo>
                    <a:pt x="9977" y="2708"/>
                    <a:pt x="11536" y="7507"/>
                    <a:pt x="10113" y="11888"/>
                  </a:cubicBezTo>
                  <a:lnTo>
                    <a:pt x="0" y="8602"/>
                  </a:lnTo>
                  <a:lnTo>
                    <a:pt x="625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6">
              <a:extLst>
                <a:ext uri="{FF2B5EF4-FFF2-40B4-BE49-F238E27FC236}">
                  <a16:creationId xmlns:a16="http://schemas.microsoft.com/office/drawing/2014/main" id="{EC2E98A8-8459-447B-BC30-016D463B2374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9663" y="3594100"/>
              <a:ext cx="1927225" cy="2025650"/>
            </a:xfrm>
            <a:custGeom>
              <a:avLst/>
              <a:gdLst>
                <a:gd name="T0" fmla="*/ 10113 w 10113"/>
                <a:gd name="T1" fmla="*/ 3286 h 10633"/>
                <a:gd name="T2" fmla="*/ 0 w 10113"/>
                <a:gd name="T3" fmla="*/ 10633 h 10633"/>
                <a:gd name="T4" fmla="*/ 0 w 10113"/>
                <a:gd name="T5" fmla="*/ 0 h 10633"/>
                <a:gd name="T6" fmla="*/ 10113 w 10113"/>
                <a:gd name="T7" fmla="*/ 3286 h 10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13" h="10633">
                  <a:moveTo>
                    <a:pt x="10113" y="3286"/>
                  </a:moveTo>
                  <a:cubicBezTo>
                    <a:pt x="8689" y="7667"/>
                    <a:pt x="4607" y="10633"/>
                    <a:pt x="0" y="10633"/>
                  </a:cubicBezTo>
                  <a:lnTo>
                    <a:pt x="0" y="0"/>
                  </a:lnTo>
                  <a:lnTo>
                    <a:pt x="10113" y="3286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7">
              <a:extLst>
                <a:ext uri="{FF2B5EF4-FFF2-40B4-BE49-F238E27FC236}">
                  <a16:creationId xmlns:a16="http://schemas.microsoft.com/office/drawing/2014/main" id="{1A84EE58-5B90-414E-B760-6A5F55BCA9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1938" y="3594100"/>
              <a:ext cx="1927225" cy="2025650"/>
            </a:xfrm>
            <a:custGeom>
              <a:avLst/>
              <a:gdLst>
                <a:gd name="T0" fmla="*/ 10112 w 10112"/>
                <a:gd name="T1" fmla="*/ 10633 h 10633"/>
                <a:gd name="T2" fmla="*/ 0 w 10112"/>
                <a:gd name="T3" fmla="*/ 3286 h 10633"/>
                <a:gd name="T4" fmla="*/ 10112 w 10112"/>
                <a:gd name="T5" fmla="*/ 0 h 10633"/>
                <a:gd name="T6" fmla="*/ 10112 w 10112"/>
                <a:gd name="T7" fmla="*/ 10633 h 10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12" h="10633">
                  <a:moveTo>
                    <a:pt x="10112" y="10633"/>
                  </a:moveTo>
                  <a:cubicBezTo>
                    <a:pt x="5506" y="10633"/>
                    <a:pt x="1424" y="7667"/>
                    <a:pt x="0" y="3286"/>
                  </a:cubicBezTo>
                  <a:lnTo>
                    <a:pt x="10112" y="0"/>
                  </a:lnTo>
                  <a:lnTo>
                    <a:pt x="10112" y="10633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8">
              <a:extLst>
                <a:ext uri="{FF2B5EF4-FFF2-40B4-BE49-F238E27FC236}">
                  <a16:creationId xmlns:a16="http://schemas.microsoft.com/office/drawing/2014/main" id="{35490D28-B703-49AE-AF2A-01B4121897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3326" y="1773238"/>
              <a:ext cx="2197100" cy="2265363"/>
            </a:xfrm>
            <a:custGeom>
              <a:avLst/>
              <a:gdLst>
                <a:gd name="T0" fmla="*/ 1423 w 11535"/>
                <a:gd name="T1" fmla="*/ 11888 h 11888"/>
                <a:gd name="T2" fmla="*/ 5286 w 11535"/>
                <a:gd name="T3" fmla="*/ 0 h 11888"/>
                <a:gd name="T4" fmla="*/ 11535 w 11535"/>
                <a:gd name="T5" fmla="*/ 8602 h 11888"/>
                <a:gd name="T6" fmla="*/ 1423 w 11535"/>
                <a:gd name="T7" fmla="*/ 11888 h 11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35" h="11888">
                  <a:moveTo>
                    <a:pt x="1423" y="11888"/>
                  </a:moveTo>
                  <a:cubicBezTo>
                    <a:pt x="0" y="7507"/>
                    <a:pt x="1559" y="2708"/>
                    <a:pt x="5286" y="0"/>
                  </a:cubicBezTo>
                  <a:lnTo>
                    <a:pt x="11535" y="8602"/>
                  </a:lnTo>
                  <a:lnTo>
                    <a:pt x="1423" y="11888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9">
              <a:extLst>
                <a:ext uri="{FF2B5EF4-FFF2-40B4-BE49-F238E27FC236}">
                  <a16:creationId xmlns:a16="http://schemas.microsoft.com/office/drawing/2014/main" id="{DDD26FEF-3121-41E1-84DE-581D91040B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3788" y="1144588"/>
              <a:ext cx="2381250" cy="2155825"/>
            </a:xfrm>
            <a:custGeom>
              <a:avLst/>
              <a:gdLst>
                <a:gd name="T0" fmla="*/ 0 w 12499"/>
                <a:gd name="T1" fmla="*/ 2707 h 11309"/>
                <a:gd name="T2" fmla="*/ 12499 w 12499"/>
                <a:gd name="T3" fmla="*/ 2707 h 11309"/>
                <a:gd name="T4" fmla="*/ 6249 w 12499"/>
                <a:gd name="T5" fmla="*/ 11309 h 11309"/>
                <a:gd name="T6" fmla="*/ 0 w 12499"/>
                <a:gd name="T7" fmla="*/ 2707 h 11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499" h="11309">
                  <a:moveTo>
                    <a:pt x="0" y="2707"/>
                  </a:moveTo>
                  <a:cubicBezTo>
                    <a:pt x="3726" y="0"/>
                    <a:pt x="8773" y="0"/>
                    <a:pt x="12499" y="2707"/>
                  </a:cubicBezTo>
                  <a:lnTo>
                    <a:pt x="6249" y="11309"/>
                  </a:lnTo>
                  <a:lnTo>
                    <a:pt x="0" y="2707"/>
                  </a:lnTo>
                  <a:close/>
                </a:path>
              </a:pathLst>
            </a:custGeom>
            <a:solidFill>
              <a:srgbClr val="C1301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5-Part Gear Cycle – Slide Template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CED22E3-0771-4C55-9210-C0592F20AB0E}"/>
              </a:ext>
            </a:extLst>
          </p:cNvPr>
          <p:cNvSpPr/>
          <p:nvPr/>
        </p:nvSpPr>
        <p:spPr>
          <a:xfrm>
            <a:off x="4169324" y="1625780"/>
            <a:ext cx="3853351" cy="3752869"/>
          </a:xfrm>
          <a:custGeom>
            <a:avLst/>
            <a:gdLst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2881300 w 3853351"/>
              <a:gd name="connsiteY7" fmla="*/ 367829 h 3752869"/>
              <a:gd name="connsiteX8" fmla="*/ 3033800 w 3853351"/>
              <a:gd name="connsiteY8" fmla="*/ 469496 h 3752869"/>
              <a:gd name="connsiteX9" fmla="*/ 3136913 w 3853351"/>
              <a:gd name="connsiteY9" fmla="*/ 327681 h 3752869"/>
              <a:gd name="connsiteX10" fmla="*/ 3486391 w 3853351"/>
              <a:gd name="connsiteY10" fmla="*/ 696887 h 3752869"/>
              <a:gd name="connsiteX11" fmla="*/ 3191502 w 3853351"/>
              <a:gd name="connsiteY11" fmla="*/ 1061576 h 3752869"/>
              <a:gd name="connsiteX12" fmla="*/ 2977427 w 3853351"/>
              <a:gd name="connsiteY12" fmla="*/ 1328099 h 3752869"/>
              <a:gd name="connsiteX13" fmla="*/ 3062522 w 3853351"/>
              <a:gd name="connsiteY13" fmla="*/ 1607827 h 3752869"/>
              <a:gd name="connsiteX14" fmla="*/ 3388095 w 3853351"/>
              <a:gd name="connsiteY14" fmla="*/ 1708251 h 3752869"/>
              <a:gd name="connsiteX15" fmla="*/ 3853351 w 3853351"/>
              <a:gd name="connsiteY15" fmla="*/ 1848114 h 3752869"/>
              <a:gd name="connsiteX16" fmla="*/ 3783420 w 3853351"/>
              <a:gd name="connsiteY16" fmla="*/ 2341721 h 3752869"/>
              <a:gd name="connsiteX17" fmla="*/ 3639481 w 3853351"/>
              <a:gd name="connsiteY17" fmla="*/ 2295052 h 3752869"/>
              <a:gd name="connsiteX18" fmla="*/ 3583702 w 3853351"/>
              <a:gd name="connsiteY18" fmla="*/ 2470652 h 3752869"/>
              <a:gd name="connsiteX19" fmla="*/ 3724549 w 3853351"/>
              <a:gd name="connsiteY19" fmla="*/ 2516507 h 3752869"/>
              <a:gd name="connsiteX20" fmla="*/ 3501733 w 3853351"/>
              <a:gd name="connsiteY20" fmla="*/ 2933666 h 3752869"/>
              <a:gd name="connsiteX21" fmla="*/ 3060381 w 3853351"/>
              <a:gd name="connsiteY21" fmla="*/ 2778687 h 3752869"/>
              <a:gd name="connsiteX22" fmla="*/ 2739269 w 3853351"/>
              <a:gd name="connsiteY22" fmla="*/ 2665058 h 3752869"/>
              <a:gd name="connsiteX23" fmla="*/ 2505570 w 3853351"/>
              <a:gd name="connsiteY23" fmla="*/ 2839845 h 3752869"/>
              <a:gd name="connsiteX24" fmla="*/ 2520912 w 3853351"/>
              <a:gd name="connsiteY24" fmla="*/ 3180557 h 3752869"/>
              <a:gd name="connsiteX25" fmla="*/ 2540536 w 3853351"/>
              <a:gd name="connsiteY25" fmla="*/ 3652445 h 3752869"/>
              <a:gd name="connsiteX26" fmla="*/ 2018371 w 3853351"/>
              <a:gd name="connsiteY26" fmla="*/ 3750610 h 3752869"/>
              <a:gd name="connsiteX27" fmla="*/ 2018371 w 3853351"/>
              <a:gd name="connsiteY27" fmla="*/ 3594806 h 3752869"/>
              <a:gd name="connsiteX28" fmla="*/ 1832661 w 3853351"/>
              <a:gd name="connsiteY28" fmla="*/ 3619161 h 3752869"/>
              <a:gd name="connsiteX29" fmla="*/ 1832661 w 3853351"/>
              <a:gd name="connsiteY29" fmla="*/ 3752869 h 3752869"/>
              <a:gd name="connsiteX30" fmla="*/ 1306215 w 3853351"/>
              <a:gd name="connsiteY30" fmla="*/ 3652445 h 3752869"/>
              <a:gd name="connsiteX31" fmla="*/ 1326017 w 3853351"/>
              <a:gd name="connsiteY31" fmla="*/ 3182815 h 3752869"/>
              <a:gd name="connsiteX32" fmla="*/ 1341180 w 3853351"/>
              <a:gd name="connsiteY32" fmla="*/ 2841930 h 3752869"/>
              <a:gd name="connsiteX33" fmla="*/ 1107482 w 3853351"/>
              <a:gd name="connsiteY33" fmla="*/ 2667143 h 3752869"/>
              <a:gd name="connsiteX34" fmla="*/ 786369 w 3853351"/>
              <a:gd name="connsiteY34" fmla="*/ 2780772 h 3752869"/>
              <a:gd name="connsiteX35" fmla="*/ 349478 w 3853351"/>
              <a:gd name="connsiteY35" fmla="*/ 2933666 h 3752869"/>
              <a:gd name="connsiteX36" fmla="*/ 128802 w 3853351"/>
              <a:gd name="connsiteY36" fmla="*/ 2518592 h 3752869"/>
              <a:gd name="connsiteX37" fmla="*/ 310955 w 3853351"/>
              <a:gd name="connsiteY37" fmla="*/ 2459317 h 3752869"/>
              <a:gd name="connsiteX38" fmla="*/ 249667 w 3853351"/>
              <a:gd name="connsiteY38" fmla="*/ 2283446 h 3752869"/>
              <a:gd name="connsiteX39" fmla="*/ 69931 w 3853351"/>
              <a:gd name="connsiteY39" fmla="*/ 2341721 h 3752869"/>
              <a:gd name="connsiteX40" fmla="*/ 0 w 3853351"/>
              <a:gd name="connsiteY40" fmla="*/ 1848114 h 3752869"/>
              <a:gd name="connsiteX41" fmla="*/ 458656 w 3853351"/>
              <a:gd name="connsiteY41" fmla="*/ 1705992 h 3752869"/>
              <a:gd name="connsiteX42" fmla="*/ 784229 w 3853351"/>
              <a:gd name="connsiteY42" fmla="*/ 1605568 h 3752869"/>
              <a:gd name="connsiteX43" fmla="*/ 869323 w 3853351"/>
              <a:gd name="connsiteY43" fmla="*/ 1326014 h 3752869"/>
              <a:gd name="connsiteX44" fmla="*/ 655248 w 3853351"/>
              <a:gd name="connsiteY44" fmla="*/ 1059491 h 3752869"/>
              <a:gd name="connsiteX45" fmla="*/ 362679 w 3853351"/>
              <a:gd name="connsiteY45" fmla="*/ 696887 h 3752869"/>
              <a:gd name="connsiteX46" fmla="*/ 714297 w 3853351"/>
              <a:gd name="connsiteY46" fmla="*/ 325422 h 3752869"/>
              <a:gd name="connsiteX47" fmla="*/ 832313 w 3853351"/>
              <a:gd name="connsiteY47" fmla="*/ 487733 h 3752869"/>
              <a:gd name="connsiteX48" fmla="*/ 983010 w 3853351"/>
              <a:gd name="connsiteY48" fmla="*/ 382900 h 3752869"/>
              <a:gd name="connsiteX49" fmla="*/ 865042 w 3853351"/>
              <a:gd name="connsiteY49" fmla="*/ 220655 h 3752869"/>
              <a:gd name="connsiteX50" fmla="*/ 1317275 w 3853351"/>
              <a:gd name="connsiteY50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2881300 w 3853351"/>
              <a:gd name="connsiteY7" fmla="*/ 367829 h 3752869"/>
              <a:gd name="connsiteX8" fmla="*/ 3033800 w 3853351"/>
              <a:gd name="connsiteY8" fmla="*/ 469496 h 3752869"/>
              <a:gd name="connsiteX9" fmla="*/ 3136913 w 3853351"/>
              <a:gd name="connsiteY9" fmla="*/ 327681 h 3752869"/>
              <a:gd name="connsiteX10" fmla="*/ 3486391 w 3853351"/>
              <a:gd name="connsiteY10" fmla="*/ 696887 h 3752869"/>
              <a:gd name="connsiteX11" fmla="*/ 3191502 w 3853351"/>
              <a:gd name="connsiteY11" fmla="*/ 1061576 h 3752869"/>
              <a:gd name="connsiteX12" fmla="*/ 2977427 w 3853351"/>
              <a:gd name="connsiteY12" fmla="*/ 1328099 h 3752869"/>
              <a:gd name="connsiteX13" fmla="*/ 3062522 w 3853351"/>
              <a:gd name="connsiteY13" fmla="*/ 1607827 h 3752869"/>
              <a:gd name="connsiteX14" fmla="*/ 3388095 w 3853351"/>
              <a:gd name="connsiteY14" fmla="*/ 1708251 h 3752869"/>
              <a:gd name="connsiteX15" fmla="*/ 3853351 w 3853351"/>
              <a:gd name="connsiteY15" fmla="*/ 1848114 h 3752869"/>
              <a:gd name="connsiteX16" fmla="*/ 3783420 w 3853351"/>
              <a:gd name="connsiteY16" fmla="*/ 2341721 h 3752869"/>
              <a:gd name="connsiteX17" fmla="*/ 3639481 w 3853351"/>
              <a:gd name="connsiteY17" fmla="*/ 2295052 h 3752869"/>
              <a:gd name="connsiteX18" fmla="*/ 3583702 w 3853351"/>
              <a:gd name="connsiteY18" fmla="*/ 2470652 h 3752869"/>
              <a:gd name="connsiteX19" fmla="*/ 3724549 w 3853351"/>
              <a:gd name="connsiteY19" fmla="*/ 2516507 h 3752869"/>
              <a:gd name="connsiteX20" fmla="*/ 3501733 w 3853351"/>
              <a:gd name="connsiteY20" fmla="*/ 2933666 h 3752869"/>
              <a:gd name="connsiteX21" fmla="*/ 3060381 w 3853351"/>
              <a:gd name="connsiteY21" fmla="*/ 2778687 h 3752869"/>
              <a:gd name="connsiteX22" fmla="*/ 2739269 w 3853351"/>
              <a:gd name="connsiteY22" fmla="*/ 2665058 h 3752869"/>
              <a:gd name="connsiteX23" fmla="*/ 2505570 w 3853351"/>
              <a:gd name="connsiteY23" fmla="*/ 2839845 h 3752869"/>
              <a:gd name="connsiteX24" fmla="*/ 2520912 w 3853351"/>
              <a:gd name="connsiteY24" fmla="*/ 3180557 h 3752869"/>
              <a:gd name="connsiteX25" fmla="*/ 2540536 w 3853351"/>
              <a:gd name="connsiteY25" fmla="*/ 3652445 h 3752869"/>
              <a:gd name="connsiteX26" fmla="*/ 2018371 w 3853351"/>
              <a:gd name="connsiteY26" fmla="*/ 3750610 h 3752869"/>
              <a:gd name="connsiteX27" fmla="*/ 2018371 w 3853351"/>
              <a:gd name="connsiteY27" fmla="*/ 3594806 h 3752869"/>
              <a:gd name="connsiteX28" fmla="*/ 1832661 w 3853351"/>
              <a:gd name="connsiteY28" fmla="*/ 3619161 h 3752869"/>
              <a:gd name="connsiteX29" fmla="*/ 1832661 w 3853351"/>
              <a:gd name="connsiteY29" fmla="*/ 3752869 h 3752869"/>
              <a:gd name="connsiteX30" fmla="*/ 1306215 w 3853351"/>
              <a:gd name="connsiteY30" fmla="*/ 3652445 h 3752869"/>
              <a:gd name="connsiteX31" fmla="*/ 1326017 w 3853351"/>
              <a:gd name="connsiteY31" fmla="*/ 3182815 h 3752869"/>
              <a:gd name="connsiteX32" fmla="*/ 1341180 w 3853351"/>
              <a:gd name="connsiteY32" fmla="*/ 2841930 h 3752869"/>
              <a:gd name="connsiteX33" fmla="*/ 1107482 w 3853351"/>
              <a:gd name="connsiteY33" fmla="*/ 2667143 h 3752869"/>
              <a:gd name="connsiteX34" fmla="*/ 786369 w 3853351"/>
              <a:gd name="connsiteY34" fmla="*/ 2780772 h 3752869"/>
              <a:gd name="connsiteX35" fmla="*/ 349478 w 3853351"/>
              <a:gd name="connsiteY35" fmla="*/ 2933666 h 3752869"/>
              <a:gd name="connsiteX36" fmla="*/ 128802 w 3853351"/>
              <a:gd name="connsiteY36" fmla="*/ 2518592 h 3752869"/>
              <a:gd name="connsiteX37" fmla="*/ 310955 w 3853351"/>
              <a:gd name="connsiteY37" fmla="*/ 2459317 h 3752869"/>
              <a:gd name="connsiteX38" fmla="*/ 249667 w 3853351"/>
              <a:gd name="connsiteY38" fmla="*/ 2283446 h 3752869"/>
              <a:gd name="connsiteX39" fmla="*/ 69931 w 3853351"/>
              <a:gd name="connsiteY39" fmla="*/ 2341721 h 3752869"/>
              <a:gd name="connsiteX40" fmla="*/ 0 w 3853351"/>
              <a:gd name="connsiteY40" fmla="*/ 1848114 h 3752869"/>
              <a:gd name="connsiteX41" fmla="*/ 458656 w 3853351"/>
              <a:gd name="connsiteY41" fmla="*/ 1705992 h 3752869"/>
              <a:gd name="connsiteX42" fmla="*/ 784229 w 3853351"/>
              <a:gd name="connsiteY42" fmla="*/ 1605568 h 3752869"/>
              <a:gd name="connsiteX43" fmla="*/ 869323 w 3853351"/>
              <a:gd name="connsiteY43" fmla="*/ 1326014 h 3752869"/>
              <a:gd name="connsiteX44" fmla="*/ 655248 w 3853351"/>
              <a:gd name="connsiteY44" fmla="*/ 1059491 h 3752869"/>
              <a:gd name="connsiteX45" fmla="*/ 362679 w 3853351"/>
              <a:gd name="connsiteY45" fmla="*/ 696887 h 3752869"/>
              <a:gd name="connsiteX46" fmla="*/ 714297 w 3853351"/>
              <a:gd name="connsiteY46" fmla="*/ 325422 h 3752869"/>
              <a:gd name="connsiteX47" fmla="*/ 832313 w 3853351"/>
              <a:gd name="connsiteY47" fmla="*/ 487733 h 3752869"/>
              <a:gd name="connsiteX48" fmla="*/ 865042 w 3853351"/>
              <a:gd name="connsiteY48" fmla="*/ 220655 h 3752869"/>
              <a:gd name="connsiteX49" fmla="*/ 1317275 w 3853351"/>
              <a:gd name="connsiteY49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2881300 w 3853351"/>
              <a:gd name="connsiteY7" fmla="*/ 367829 h 3752869"/>
              <a:gd name="connsiteX8" fmla="*/ 3033800 w 3853351"/>
              <a:gd name="connsiteY8" fmla="*/ 469496 h 3752869"/>
              <a:gd name="connsiteX9" fmla="*/ 3136913 w 3853351"/>
              <a:gd name="connsiteY9" fmla="*/ 327681 h 3752869"/>
              <a:gd name="connsiteX10" fmla="*/ 3486391 w 3853351"/>
              <a:gd name="connsiteY10" fmla="*/ 696887 h 3752869"/>
              <a:gd name="connsiteX11" fmla="*/ 3191502 w 3853351"/>
              <a:gd name="connsiteY11" fmla="*/ 1061576 h 3752869"/>
              <a:gd name="connsiteX12" fmla="*/ 2977427 w 3853351"/>
              <a:gd name="connsiteY12" fmla="*/ 1328099 h 3752869"/>
              <a:gd name="connsiteX13" fmla="*/ 3062522 w 3853351"/>
              <a:gd name="connsiteY13" fmla="*/ 1607827 h 3752869"/>
              <a:gd name="connsiteX14" fmla="*/ 3388095 w 3853351"/>
              <a:gd name="connsiteY14" fmla="*/ 1708251 h 3752869"/>
              <a:gd name="connsiteX15" fmla="*/ 3853351 w 3853351"/>
              <a:gd name="connsiteY15" fmla="*/ 1848114 h 3752869"/>
              <a:gd name="connsiteX16" fmla="*/ 3783420 w 3853351"/>
              <a:gd name="connsiteY16" fmla="*/ 2341721 h 3752869"/>
              <a:gd name="connsiteX17" fmla="*/ 3639481 w 3853351"/>
              <a:gd name="connsiteY17" fmla="*/ 2295052 h 3752869"/>
              <a:gd name="connsiteX18" fmla="*/ 3583702 w 3853351"/>
              <a:gd name="connsiteY18" fmla="*/ 2470652 h 3752869"/>
              <a:gd name="connsiteX19" fmla="*/ 3724549 w 3853351"/>
              <a:gd name="connsiteY19" fmla="*/ 2516507 h 3752869"/>
              <a:gd name="connsiteX20" fmla="*/ 3501733 w 3853351"/>
              <a:gd name="connsiteY20" fmla="*/ 2933666 h 3752869"/>
              <a:gd name="connsiteX21" fmla="*/ 3060381 w 3853351"/>
              <a:gd name="connsiteY21" fmla="*/ 2778687 h 3752869"/>
              <a:gd name="connsiteX22" fmla="*/ 2739269 w 3853351"/>
              <a:gd name="connsiteY22" fmla="*/ 2665058 h 3752869"/>
              <a:gd name="connsiteX23" fmla="*/ 2505570 w 3853351"/>
              <a:gd name="connsiteY23" fmla="*/ 2839845 h 3752869"/>
              <a:gd name="connsiteX24" fmla="*/ 2520912 w 3853351"/>
              <a:gd name="connsiteY24" fmla="*/ 3180557 h 3752869"/>
              <a:gd name="connsiteX25" fmla="*/ 2540536 w 3853351"/>
              <a:gd name="connsiteY25" fmla="*/ 3652445 h 3752869"/>
              <a:gd name="connsiteX26" fmla="*/ 2018371 w 3853351"/>
              <a:gd name="connsiteY26" fmla="*/ 3750610 h 3752869"/>
              <a:gd name="connsiteX27" fmla="*/ 2018371 w 3853351"/>
              <a:gd name="connsiteY27" fmla="*/ 3594806 h 3752869"/>
              <a:gd name="connsiteX28" fmla="*/ 1832661 w 3853351"/>
              <a:gd name="connsiteY28" fmla="*/ 3619161 h 3752869"/>
              <a:gd name="connsiteX29" fmla="*/ 1832661 w 3853351"/>
              <a:gd name="connsiteY29" fmla="*/ 3752869 h 3752869"/>
              <a:gd name="connsiteX30" fmla="*/ 1306215 w 3853351"/>
              <a:gd name="connsiteY30" fmla="*/ 3652445 h 3752869"/>
              <a:gd name="connsiteX31" fmla="*/ 1326017 w 3853351"/>
              <a:gd name="connsiteY31" fmla="*/ 3182815 h 3752869"/>
              <a:gd name="connsiteX32" fmla="*/ 1341180 w 3853351"/>
              <a:gd name="connsiteY32" fmla="*/ 2841930 h 3752869"/>
              <a:gd name="connsiteX33" fmla="*/ 1107482 w 3853351"/>
              <a:gd name="connsiteY33" fmla="*/ 2667143 h 3752869"/>
              <a:gd name="connsiteX34" fmla="*/ 786369 w 3853351"/>
              <a:gd name="connsiteY34" fmla="*/ 2780772 h 3752869"/>
              <a:gd name="connsiteX35" fmla="*/ 349478 w 3853351"/>
              <a:gd name="connsiteY35" fmla="*/ 2933666 h 3752869"/>
              <a:gd name="connsiteX36" fmla="*/ 128802 w 3853351"/>
              <a:gd name="connsiteY36" fmla="*/ 2518592 h 3752869"/>
              <a:gd name="connsiteX37" fmla="*/ 310955 w 3853351"/>
              <a:gd name="connsiteY37" fmla="*/ 2459317 h 3752869"/>
              <a:gd name="connsiteX38" fmla="*/ 249667 w 3853351"/>
              <a:gd name="connsiteY38" fmla="*/ 2283446 h 3752869"/>
              <a:gd name="connsiteX39" fmla="*/ 69931 w 3853351"/>
              <a:gd name="connsiteY39" fmla="*/ 2341721 h 3752869"/>
              <a:gd name="connsiteX40" fmla="*/ 0 w 3853351"/>
              <a:gd name="connsiteY40" fmla="*/ 1848114 h 3752869"/>
              <a:gd name="connsiteX41" fmla="*/ 458656 w 3853351"/>
              <a:gd name="connsiteY41" fmla="*/ 1705992 h 3752869"/>
              <a:gd name="connsiteX42" fmla="*/ 784229 w 3853351"/>
              <a:gd name="connsiteY42" fmla="*/ 1605568 h 3752869"/>
              <a:gd name="connsiteX43" fmla="*/ 869323 w 3853351"/>
              <a:gd name="connsiteY43" fmla="*/ 1326014 h 3752869"/>
              <a:gd name="connsiteX44" fmla="*/ 655248 w 3853351"/>
              <a:gd name="connsiteY44" fmla="*/ 1059491 h 3752869"/>
              <a:gd name="connsiteX45" fmla="*/ 362679 w 3853351"/>
              <a:gd name="connsiteY45" fmla="*/ 696887 h 3752869"/>
              <a:gd name="connsiteX46" fmla="*/ 714297 w 3853351"/>
              <a:gd name="connsiteY46" fmla="*/ 325422 h 3752869"/>
              <a:gd name="connsiteX47" fmla="*/ 865042 w 3853351"/>
              <a:gd name="connsiteY47" fmla="*/ 220655 h 3752869"/>
              <a:gd name="connsiteX48" fmla="*/ 1317275 w 3853351"/>
              <a:gd name="connsiteY48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3033800 w 3853351"/>
              <a:gd name="connsiteY7" fmla="*/ 469496 h 3752869"/>
              <a:gd name="connsiteX8" fmla="*/ 3136913 w 3853351"/>
              <a:gd name="connsiteY8" fmla="*/ 327681 h 3752869"/>
              <a:gd name="connsiteX9" fmla="*/ 3486391 w 3853351"/>
              <a:gd name="connsiteY9" fmla="*/ 696887 h 3752869"/>
              <a:gd name="connsiteX10" fmla="*/ 3191502 w 3853351"/>
              <a:gd name="connsiteY10" fmla="*/ 1061576 h 3752869"/>
              <a:gd name="connsiteX11" fmla="*/ 2977427 w 3853351"/>
              <a:gd name="connsiteY11" fmla="*/ 1328099 h 3752869"/>
              <a:gd name="connsiteX12" fmla="*/ 3062522 w 3853351"/>
              <a:gd name="connsiteY12" fmla="*/ 1607827 h 3752869"/>
              <a:gd name="connsiteX13" fmla="*/ 3388095 w 3853351"/>
              <a:gd name="connsiteY13" fmla="*/ 1708251 h 3752869"/>
              <a:gd name="connsiteX14" fmla="*/ 3853351 w 3853351"/>
              <a:gd name="connsiteY14" fmla="*/ 1848114 h 3752869"/>
              <a:gd name="connsiteX15" fmla="*/ 3783420 w 3853351"/>
              <a:gd name="connsiteY15" fmla="*/ 2341721 h 3752869"/>
              <a:gd name="connsiteX16" fmla="*/ 3639481 w 3853351"/>
              <a:gd name="connsiteY16" fmla="*/ 2295052 h 3752869"/>
              <a:gd name="connsiteX17" fmla="*/ 3583702 w 3853351"/>
              <a:gd name="connsiteY17" fmla="*/ 2470652 h 3752869"/>
              <a:gd name="connsiteX18" fmla="*/ 3724549 w 3853351"/>
              <a:gd name="connsiteY18" fmla="*/ 2516507 h 3752869"/>
              <a:gd name="connsiteX19" fmla="*/ 3501733 w 3853351"/>
              <a:gd name="connsiteY19" fmla="*/ 2933666 h 3752869"/>
              <a:gd name="connsiteX20" fmla="*/ 3060381 w 3853351"/>
              <a:gd name="connsiteY20" fmla="*/ 2778687 h 3752869"/>
              <a:gd name="connsiteX21" fmla="*/ 2739269 w 3853351"/>
              <a:gd name="connsiteY21" fmla="*/ 2665058 h 3752869"/>
              <a:gd name="connsiteX22" fmla="*/ 2505570 w 3853351"/>
              <a:gd name="connsiteY22" fmla="*/ 2839845 h 3752869"/>
              <a:gd name="connsiteX23" fmla="*/ 2520912 w 3853351"/>
              <a:gd name="connsiteY23" fmla="*/ 3180557 h 3752869"/>
              <a:gd name="connsiteX24" fmla="*/ 2540536 w 3853351"/>
              <a:gd name="connsiteY24" fmla="*/ 3652445 h 3752869"/>
              <a:gd name="connsiteX25" fmla="*/ 2018371 w 3853351"/>
              <a:gd name="connsiteY25" fmla="*/ 3750610 h 3752869"/>
              <a:gd name="connsiteX26" fmla="*/ 2018371 w 3853351"/>
              <a:gd name="connsiteY26" fmla="*/ 3594806 h 3752869"/>
              <a:gd name="connsiteX27" fmla="*/ 1832661 w 3853351"/>
              <a:gd name="connsiteY27" fmla="*/ 3619161 h 3752869"/>
              <a:gd name="connsiteX28" fmla="*/ 1832661 w 3853351"/>
              <a:gd name="connsiteY28" fmla="*/ 3752869 h 3752869"/>
              <a:gd name="connsiteX29" fmla="*/ 1306215 w 3853351"/>
              <a:gd name="connsiteY29" fmla="*/ 3652445 h 3752869"/>
              <a:gd name="connsiteX30" fmla="*/ 1326017 w 3853351"/>
              <a:gd name="connsiteY30" fmla="*/ 3182815 h 3752869"/>
              <a:gd name="connsiteX31" fmla="*/ 1341180 w 3853351"/>
              <a:gd name="connsiteY31" fmla="*/ 2841930 h 3752869"/>
              <a:gd name="connsiteX32" fmla="*/ 1107482 w 3853351"/>
              <a:gd name="connsiteY32" fmla="*/ 2667143 h 3752869"/>
              <a:gd name="connsiteX33" fmla="*/ 786369 w 3853351"/>
              <a:gd name="connsiteY33" fmla="*/ 2780772 h 3752869"/>
              <a:gd name="connsiteX34" fmla="*/ 349478 w 3853351"/>
              <a:gd name="connsiteY34" fmla="*/ 2933666 h 3752869"/>
              <a:gd name="connsiteX35" fmla="*/ 128802 w 3853351"/>
              <a:gd name="connsiteY35" fmla="*/ 2518592 h 3752869"/>
              <a:gd name="connsiteX36" fmla="*/ 310955 w 3853351"/>
              <a:gd name="connsiteY36" fmla="*/ 2459317 h 3752869"/>
              <a:gd name="connsiteX37" fmla="*/ 249667 w 3853351"/>
              <a:gd name="connsiteY37" fmla="*/ 2283446 h 3752869"/>
              <a:gd name="connsiteX38" fmla="*/ 69931 w 3853351"/>
              <a:gd name="connsiteY38" fmla="*/ 2341721 h 3752869"/>
              <a:gd name="connsiteX39" fmla="*/ 0 w 3853351"/>
              <a:gd name="connsiteY39" fmla="*/ 1848114 h 3752869"/>
              <a:gd name="connsiteX40" fmla="*/ 458656 w 3853351"/>
              <a:gd name="connsiteY40" fmla="*/ 1705992 h 3752869"/>
              <a:gd name="connsiteX41" fmla="*/ 784229 w 3853351"/>
              <a:gd name="connsiteY41" fmla="*/ 1605568 h 3752869"/>
              <a:gd name="connsiteX42" fmla="*/ 869323 w 3853351"/>
              <a:gd name="connsiteY42" fmla="*/ 1326014 h 3752869"/>
              <a:gd name="connsiteX43" fmla="*/ 655248 w 3853351"/>
              <a:gd name="connsiteY43" fmla="*/ 1059491 h 3752869"/>
              <a:gd name="connsiteX44" fmla="*/ 362679 w 3853351"/>
              <a:gd name="connsiteY44" fmla="*/ 696887 h 3752869"/>
              <a:gd name="connsiteX45" fmla="*/ 714297 w 3853351"/>
              <a:gd name="connsiteY45" fmla="*/ 325422 h 3752869"/>
              <a:gd name="connsiteX46" fmla="*/ 865042 w 3853351"/>
              <a:gd name="connsiteY46" fmla="*/ 220655 h 3752869"/>
              <a:gd name="connsiteX47" fmla="*/ 1317275 w 3853351"/>
              <a:gd name="connsiteY47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3136913 w 3853351"/>
              <a:gd name="connsiteY7" fmla="*/ 327681 h 3752869"/>
              <a:gd name="connsiteX8" fmla="*/ 3486391 w 3853351"/>
              <a:gd name="connsiteY8" fmla="*/ 696887 h 3752869"/>
              <a:gd name="connsiteX9" fmla="*/ 3191502 w 3853351"/>
              <a:gd name="connsiteY9" fmla="*/ 1061576 h 3752869"/>
              <a:gd name="connsiteX10" fmla="*/ 2977427 w 3853351"/>
              <a:gd name="connsiteY10" fmla="*/ 1328099 h 3752869"/>
              <a:gd name="connsiteX11" fmla="*/ 3062522 w 3853351"/>
              <a:gd name="connsiteY11" fmla="*/ 1607827 h 3752869"/>
              <a:gd name="connsiteX12" fmla="*/ 3388095 w 3853351"/>
              <a:gd name="connsiteY12" fmla="*/ 1708251 h 3752869"/>
              <a:gd name="connsiteX13" fmla="*/ 3853351 w 3853351"/>
              <a:gd name="connsiteY13" fmla="*/ 1848114 h 3752869"/>
              <a:gd name="connsiteX14" fmla="*/ 3783420 w 3853351"/>
              <a:gd name="connsiteY14" fmla="*/ 2341721 h 3752869"/>
              <a:gd name="connsiteX15" fmla="*/ 3639481 w 3853351"/>
              <a:gd name="connsiteY15" fmla="*/ 2295052 h 3752869"/>
              <a:gd name="connsiteX16" fmla="*/ 3583702 w 3853351"/>
              <a:gd name="connsiteY16" fmla="*/ 2470652 h 3752869"/>
              <a:gd name="connsiteX17" fmla="*/ 3724549 w 3853351"/>
              <a:gd name="connsiteY17" fmla="*/ 2516507 h 3752869"/>
              <a:gd name="connsiteX18" fmla="*/ 3501733 w 3853351"/>
              <a:gd name="connsiteY18" fmla="*/ 2933666 h 3752869"/>
              <a:gd name="connsiteX19" fmla="*/ 3060381 w 3853351"/>
              <a:gd name="connsiteY19" fmla="*/ 2778687 h 3752869"/>
              <a:gd name="connsiteX20" fmla="*/ 2739269 w 3853351"/>
              <a:gd name="connsiteY20" fmla="*/ 2665058 h 3752869"/>
              <a:gd name="connsiteX21" fmla="*/ 2505570 w 3853351"/>
              <a:gd name="connsiteY21" fmla="*/ 2839845 h 3752869"/>
              <a:gd name="connsiteX22" fmla="*/ 2520912 w 3853351"/>
              <a:gd name="connsiteY22" fmla="*/ 3180557 h 3752869"/>
              <a:gd name="connsiteX23" fmla="*/ 2540536 w 3853351"/>
              <a:gd name="connsiteY23" fmla="*/ 3652445 h 3752869"/>
              <a:gd name="connsiteX24" fmla="*/ 2018371 w 3853351"/>
              <a:gd name="connsiteY24" fmla="*/ 3750610 h 3752869"/>
              <a:gd name="connsiteX25" fmla="*/ 2018371 w 3853351"/>
              <a:gd name="connsiteY25" fmla="*/ 3594806 h 3752869"/>
              <a:gd name="connsiteX26" fmla="*/ 1832661 w 3853351"/>
              <a:gd name="connsiteY26" fmla="*/ 3619161 h 3752869"/>
              <a:gd name="connsiteX27" fmla="*/ 1832661 w 3853351"/>
              <a:gd name="connsiteY27" fmla="*/ 3752869 h 3752869"/>
              <a:gd name="connsiteX28" fmla="*/ 1306215 w 3853351"/>
              <a:gd name="connsiteY28" fmla="*/ 3652445 h 3752869"/>
              <a:gd name="connsiteX29" fmla="*/ 1326017 w 3853351"/>
              <a:gd name="connsiteY29" fmla="*/ 3182815 h 3752869"/>
              <a:gd name="connsiteX30" fmla="*/ 1341180 w 3853351"/>
              <a:gd name="connsiteY30" fmla="*/ 2841930 h 3752869"/>
              <a:gd name="connsiteX31" fmla="*/ 1107482 w 3853351"/>
              <a:gd name="connsiteY31" fmla="*/ 2667143 h 3752869"/>
              <a:gd name="connsiteX32" fmla="*/ 786369 w 3853351"/>
              <a:gd name="connsiteY32" fmla="*/ 2780772 h 3752869"/>
              <a:gd name="connsiteX33" fmla="*/ 349478 w 3853351"/>
              <a:gd name="connsiteY33" fmla="*/ 2933666 h 3752869"/>
              <a:gd name="connsiteX34" fmla="*/ 128802 w 3853351"/>
              <a:gd name="connsiteY34" fmla="*/ 2518592 h 3752869"/>
              <a:gd name="connsiteX35" fmla="*/ 310955 w 3853351"/>
              <a:gd name="connsiteY35" fmla="*/ 2459317 h 3752869"/>
              <a:gd name="connsiteX36" fmla="*/ 249667 w 3853351"/>
              <a:gd name="connsiteY36" fmla="*/ 2283446 h 3752869"/>
              <a:gd name="connsiteX37" fmla="*/ 69931 w 3853351"/>
              <a:gd name="connsiteY37" fmla="*/ 2341721 h 3752869"/>
              <a:gd name="connsiteX38" fmla="*/ 0 w 3853351"/>
              <a:gd name="connsiteY38" fmla="*/ 1848114 h 3752869"/>
              <a:gd name="connsiteX39" fmla="*/ 458656 w 3853351"/>
              <a:gd name="connsiteY39" fmla="*/ 1705992 h 3752869"/>
              <a:gd name="connsiteX40" fmla="*/ 784229 w 3853351"/>
              <a:gd name="connsiteY40" fmla="*/ 1605568 h 3752869"/>
              <a:gd name="connsiteX41" fmla="*/ 869323 w 3853351"/>
              <a:gd name="connsiteY41" fmla="*/ 1326014 h 3752869"/>
              <a:gd name="connsiteX42" fmla="*/ 655248 w 3853351"/>
              <a:gd name="connsiteY42" fmla="*/ 1059491 h 3752869"/>
              <a:gd name="connsiteX43" fmla="*/ 362679 w 3853351"/>
              <a:gd name="connsiteY43" fmla="*/ 696887 h 3752869"/>
              <a:gd name="connsiteX44" fmla="*/ 714297 w 3853351"/>
              <a:gd name="connsiteY44" fmla="*/ 325422 h 3752869"/>
              <a:gd name="connsiteX45" fmla="*/ 865042 w 3853351"/>
              <a:gd name="connsiteY45" fmla="*/ 220655 h 3752869"/>
              <a:gd name="connsiteX46" fmla="*/ 1317275 w 3853351"/>
              <a:gd name="connsiteY46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3136913 w 3853351"/>
              <a:gd name="connsiteY7" fmla="*/ 327681 h 3752869"/>
              <a:gd name="connsiteX8" fmla="*/ 3486391 w 3853351"/>
              <a:gd name="connsiteY8" fmla="*/ 696887 h 3752869"/>
              <a:gd name="connsiteX9" fmla="*/ 3191502 w 3853351"/>
              <a:gd name="connsiteY9" fmla="*/ 1061576 h 3752869"/>
              <a:gd name="connsiteX10" fmla="*/ 2977427 w 3853351"/>
              <a:gd name="connsiteY10" fmla="*/ 1328099 h 3752869"/>
              <a:gd name="connsiteX11" fmla="*/ 3062522 w 3853351"/>
              <a:gd name="connsiteY11" fmla="*/ 1607827 h 3752869"/>
              <a:gd name="connsiteX12" fmla="*/ 3388095 w 3853351"/>
              <a:gd name="connsiteY12" fmla="*/ 1708251 h 3752869"/>
              <a:gd name="connsiteX13" fmla="*/ 3853351 w 3853351"/>
              <a:gd name="connsiteY13" fmla="*/ 1848114 h 3752869"/>
              <a:gd name="connsiteX14" fmla="*/ 3783420 w 3853351"/>
              <a:gd name="connsiteY14" fmla="*/ 2341721 h 3752869"/>
              <a:gd name="connsiteX15" fmla="*/ 3583702 w 3853351"/>
              <a:gd name="connsiteY15" fmla="*/ 2470652 h 3752869"/>
              <a:gd name="connsiteX16" fmla="*/ 3724549 w 3853351"/>
              <a:gd name="connsiteY16" fmla="*/ 2516507 h 3752869"/>
              <a:gd name="connsiteX17" fmla="*/ 3501733 w 3853351"/>
              <a:gd name="connsiteY17" fmla="*/ 2933666 h 3752869"/>
              <a:gd name="connsiteX18" fmla="*/ 3060381 w 3853351"/>
              <a:gd name="connsiteY18" fmla="*/ 2778687 h 3752869"/>
              <a:gd name="connsiteX19" fmla="*/ 2739269 w 3853351"/>
              <a:gd name="connsiteY19" fmla="*/ 2665058 h 3752869"/>
              <a:gd name="connsiteX20" fmla="*/ 2505570 w 3853351"/>
              <a:gd name="connsiteY20" fmla="*/ 2839845 h 3752869"/>
              <a:gd name="connsiteX21" fmla="*/ 2520912 w 3853351"/>
              <a:gd name="connsiteY21" fmla="*/ 3180557 h 3752869"/>
              <a:gd name="connsiteX22" fmla="*/ 2540536 w 3853351"/>
              <a:gd name="connsiteY22" fmla="*/ 3652445 h 3752869"/>
              <a:gd name="connsiteX23" fmla="*/ 2018371 w 3853351"/>
              <a:gd name="connsiteY23" fmla="*/ 3750610 h 3752869"/>
              <a:gd name="connsiteX24" fmla="*/ 2018371 w 3853351"/>
              <a:gd name="connsiteY24" fmla="*/ 3594806 h 3752869"/>
              <a:gd name="connsiteX25" fmla="*/ 1832661 w 3853351"/>
              <a:gd name="connsiteY25" fmla="*/ 3619161 h 3752869"/>
              <a:gd name="connsiteX26" fmla="*/ 1832661 w 3853351"/>
              <a:gd name="connsiteY26" fmla="*/ 3752869 h 3752869"/>
              <a:gd name="connsiteX27" fmla="*/ 1306215 w 3853351"/>
              <a:gd name="connsiteY27" fmla="*/ 3652445 h 3752869"/>
              <a:gd name="connsiteX28" fmla="*/ 1326017 w 3853351"/>
              <a:gd name="connsiteY28" fmla="*/ 3182815 h 3752869"/>
              <a:gd name="connsiteX29" fmla="*/ 1341180 w 3853351"/>
              <a:gd name="connsiteY29" fmla="*/ 2841930 h 3752869"/>
              <a:gd name="connsiteX30" fmla="*/ 1107482 w 3853351"/>
              <a:gd name="connsiteY30" fmla="*/ 2667143 h 3752869"/>
              <a:gd name="connsiteX31" fmla="*/ 786369 w 3853351"/>
              <a:gd name="connsiteY31" fmla="*/ 2780772 h 3752869"/>
              <a:gd name="connsiteX32" fmla="*/ 349478 w 3853351"/>
              <a:gd name="connsiteY32" fmla="*/ 2933666 h 3752869"/>
              <a:gd name="connsiteX33" fmla="*/ 128802 w 3853351"/>
              <a:gd name="connsiteY33" fmla="*/ 2518592 h 3752869"/>
              <a:gd name="connsiteX34" fmla="*/ 310955 w 3853351"/>
              <a:gd name="connsiteY34" fmla="*/ 2459317 h 3752869"/>
              <a:gd name="connsiteX35" fmla="*/ 249667 w 3853351"/>
              <a:gd name="connsiteY35" fmla="*/ 2283446 h 3752869"/>
              <a:gd name="connsiteX36" fmla="*/ 69931 w 3853351"/>
              <a:gd name="connsiteY36" fmla="*/ 2341721 h 3752869"/>
              <a:gd name="connsiteX37" fmla="*/ 0 w 3853351"/>
              <a:gd name="connsiteY37" fmla="*/ 1848114 h 3752869"/>
              <a:gd name="connsiteX38" fmla="*/ 458656 w 3853351"/>
              <a:gd name="connsiteY38" fmla="*/ 1705992 h 3752869"/>
              <a:gd name="connsiteX39" fmla="*/ 784229 w 3853351"/>
              <a:gd name="connsiteY39" fmla="*/ 1605568 h 3752869"/>
              <a:gd name="connsiteX40" fmla="*/ 869323 w 3853351"/>
              <a:gd name="connsiteY40" fmla="*/ 1326014 h 3752869"/>
              <a:gd name="connsiteX41" fmla="*/ 655248 w 3853351"/>
              <a:gd name="connsiteY41" fmla="*/ 1059491 h 3752869"/>
              <a:gd name="connsiteX42" fmla="*/ 362679 w 3853351"/>
              <a:gd name="connsiteY42" fmla="*/ 696887 h 3752869"/>
              <a:gd name="connsiteX43" fmla="*/ 714297 w 3853351"/>
              <a:gd name="connsiteY43" fmla="*/ 325422 h 3752869"/>
              <a:gd name="connsiteX44" fmla="*/ 865042 w 3853351"/>
              <a:gd name="connsiteY44" fmla="*/ 220655 h 3752869"/>
              <a:gd name="connsiteX45" fmla="*/ 1317275 w 3853351"/>
              <a:gd name="connsiteY45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3136913 w 3853351"/>
              <a:gd name="connsiteY7" fmla="*/ 327681 h 3752869"/>
              <a:gd name="connsiteX8" fmla="*/ 3486391 w 3853351"/>
              <a:gd name="connsiteY8" fmla="*/ 696887 h 3752869"/>
              <a:gd name="connsiteX9" fmla="*/ 3191502 w 3853351"/>
              <a:gd name="connsiteY9" fmla="*/ 1061576 h 3752869"/>
              <a:gd name="connsiteX10" fmla="*/ 2977427 w 3853351"/>
              <a:gd name="connsiteY10" fmla="*/ 1328099 h 3752869"/>
              <a:gd name="connsiteX11" fmla="*/ 3062522 w 3853351"/>
              <a:gd name="connsiteY11" fmla="*/ 1607827 h 3752869"/>
              <a:gd name="connsiteX12" fmla="*/ 3388095 w 3853351"/>
              <a:gd name="connsiteY12" fmla="*/ 1708251 h 3752869"/>
              <a:gd name="connsiteX13" fmla="*/ 3853351 w 3853351"/>
              <a:gd name="connsiteY13" fmla="*/ 1848114 h 3752869"/>
              <a:gd name="connsiteX14" fmla="*/ 3783420 w 3853351"/>
              <a:gd name="connsiteY14" fmla="*/ 2341721 h 3752869"/>
              <a:gd name="connsiteX15" fmla="*/ 3724549 w 3853351"/>
              <a:gd name="connsiteY15" fmla="*/ 2516507 h 3752869"/>
              <a:gd name="connsiteX16" fmla="*/ 3501733 w 3853351"/>
              <a:gd name="connsiteY16" fmla="*/ 2933666 h 3752869"/>
              <a:gd name="connsiteX17" fmla="*/ 3060381 w 3853351"/>
              <a:gd name="connsiteY17" fmla="*/ 2778687 h 3752869"/>
              <a:gd name="connsiteX18" fmla="*/ 2739269 w 3853351"/>
              <a:gd name="connsiteY18" fmla="*/ 2665058 h 3752869"/>
              <a:gd name="connsiteX19" fmla="*/ 2505570 w 3853351"/>
              <a:gd name="connsiteY19" fmla="*/ 2839845 h 3752869"/>
              <a:gd name="connsiteX20" fmla="*/ 2520912 w 3853351"/>
              <a:gd name="connsiteY20" fmla="*/ 3180557 h 3752869"/>
              <a:gd name="connsiteX21" fmla="*/ 2540536 w 3853351"/>
              <a:gd name="connsiteY21" fmla="*/ 3652445 h 3752869"/>
              <a:gd name="connsiteX22" fmla="*/ 2018371 w 3853351"/>
              <a:gd name="connsiteY22" fmla="*/ 3750610 h 3752869"/>
              <a:gd name="connsiteX23" fmla="*/ 2018371 w 3853351"/>
              <a:gd name="connsiteY23" fmla="*/ 3594806 h 3752869"/>
              <a:gd name="connsiteX24" fmla="*/ 1832661 w 3853351"/>
              <a:gd name="connsiteY24" fmla="*/ 3619161 h 3752869"/>
              <a:gd name="connsiteX25" fmla="*/ 1832661 w 3853351"/>
              <a:gd name="connsiteY25" fmla="*/ 3752869 h 3752869"/>
              <a:gd name="connsiteX26" fmla="*/ 1306215 w 3853351"/>
              <a:gd name="connsiteY26" fmla="*/ 3652445 h 3752869"/>
              <a:gd name="connsiteX27" fmla="*/ 1326017 w 3853351"/>
              <a:gd name="connsiteY27" fmla="*/ 3182815 h 3752869"/>
              <a:gd name="connsiteX28" fmla="*/ 1341180 w 3853351"/>
              <a:gd name="connsiteY28" fmla="*/ 2841930 h 3752869"/>
              <a:gd name="connsiteX29" fmla="*/ 1107482 w 3853351"/>
              <a:gd name="connsiteY29" fmla="*/ 2667143 h 3752869"/>
              <a:gd name="connsiteX30" fmla="*/ 786369 w 3853351"/>
              <a:gd name="connsiteY30" fmla="*/ 2780772 h 3752869"/>
              <a:gd name="connsiteX31" fmla="*/ 349478 w 3853351"/>
              <a:gd name="connsiteY31" fmla="*/ 2933666 h 3752869"/>
              <a:gd name="connsiteX32" fmla="*/ 128802 w 3853351"/>
              <a:gd name="connsiteY32" fmla="*/ 2518592 h 3752869"/>
              <a:gd name="connsiteX33" fmla="*/ 310955 w 3853351"/>
              <a:gd name="connsiteY33" fmla="*/ 2459317 h 3752869"/>
              <a:gd name="connsiteX34" fmla="*/ 249667 w 3853351"/>
              <a:gd name="connsiteY34" fmla="*/ 2283446 h 3752869"/>
              <a:gd name="connsiteX35" fmla="*/ 69931 w 3853351"/>
              <a:gd name="connsiteY35" fmla="*/ 2341721 h 3752869"/>
              <a:gd name="connsiteX36" fmla="*/ 0 w 3853351"/>
              <a:gd name="connsiteY36" fmla="*/ 1848114 h 3752869"/>
              <a:gd name="connsiteX37" fmla="*/ 458656 w 3853351"/>
              <a:gd name="connsiteY37" fmla="*/ 1705992 h 3752869"/>
              <a:gd name="connsiteX38" fmla="*/ 784229 w 3853351"/>
              <a:gd name="connsiteY38" fmla="*/ 1605568 h 3752869"/>
              <a:gd name="connsiteX39" fmla="*/ 869323 w 3853351"/>
              <a:gd name="connsiteY39" fmla="*/ 1326014 h 3752869"/>
              <a:gd name="connsiteX40" fmla="*/ 655248 w 3853351"/>
              <a:gd name="connsiteY40" fmla="*/ 1059491 h 3752869"/>
              <a:gd name="connsiteX41" fmla="*/ 362679 w 3853351"/>
              <a:gd name="connsiteY41" fmla="*/ 696887 h 3752869"/>
              <a:gd name="connsiteX42" fmla="*/ 714297 w 3853351"/>
              <a:gd name="connsiteY42" fmla="*/ 325422 h 3752869"/>
              <a:gd name="connsiteX43" fmla="*/ 865042 w 3853351"/>
              <a:gd name="connsiteY43" fmla="*/ 220655 h 3752869"/>
              <a:gd name="connsiteX44" fmla="*/ 1317275 w 3853351"/>
              <a:gd name="connsiteY44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3136913 w 3853351"/>
              <a:gd name="connsiteY7" fmla="*/ 327681 h 3752869"/>
              <a:gd name="connsiteX8" fmla="*/ 3486391 w 3853351"/>
              <a:gd name="connsiteY8" fmla="*/ 696887 h 3752869"/>
              <a:gd name="connsiteX9" fmla="*/ 3191502 w 3853351"/>
              <a:gd name="connsiteY9" fmla="*/ 1061576 h 3752869"/>
              <a:gd name="connsiteX10" fmla="*/ 2977427 w 3853351"/>
              <a:gd name="connsiteY10" fmla="*/ 1328099 h 3752869"/>
              <a:gd name="connsiteX11" fmla="*/ 3062522 w 3853351"/>
              <a:gd name="connsiteY11" fmla="*/ 1607827 h 3752869"/>
              <a:gd name="connsiteX12" fmla="*/ 3388095 w 3853351"/>
              <a:gd name="connsiteY12" fmla="*/ 1708251 h 3752869"/>
              <a:gd name="connsiteX13" fmla="*/ 3853351 w 3853351"/>
              <a:gd name="connsiteY13" fmla="*/ 1848114 h 3752869"/>
              <a:gd name="connsiteX14" fmla="*/ 3783420 w 3853351"/>
              <a:gd name="connsiteY14" fmla="*/ 2341721 h 3752869"/>
              <a:gd name="connsiteX15" fmla="*/ 3724549 w 3853351"/>
              <a:gd name="connsiteY15" fmla="*/ 2516507 h 3752869"/>
              <a:gd name="connsiteX16" fmla="*/ 3501733 w 3853351"/>
              <a:gd name="connsiteY16" fmla="*/ 2933666 h 3752869"/>
              <a:gd name="connsiteX17" fmla="*/ 3060381 w 3853351"/>
              <a:gd name="connsiteY17" fmla="*/ 2778687 h 3752869"/>
              <a:gd name="connsiteX18" fmla="*/ 2739269 w 3853351"/>
              <a:gd name="connsiteY18" fmla="*/ 2665058 h 3752869"/>
              <a:gd name="connsiteX19" fmla="*/ 2505570 w 3853351"/>
              <a:gd name="connsiteY19" fmla="*/ 2839845 h 3752869"/>
              <a:gd name="connsiteX20" fmla="*/ 2520912 w 3853351"/>
              <a:gd name="connsiteY20" fmla="*/ 3180557 h 3752869"/>
              <a:gd name="connsiteX21" fmla="*/ 2540536 w 3853351"/>
              <a:gd name="connsiteY21" fmla="*/ 3652445 h 3752869"/>
              <a:gd name="connsiteX22" fmla="*/ 2018371 w 3853351"/>
              <a:gd name="connsiteY22" fmla="*/ 3750610 h 3752869"/>
              <a:gd name="connsiteX23" fmla="*/ 1832661 w 3853351"/>
              <a:gd name="connsiteY23" fmla="*/ 3619161 h 3752869"/>
              <a:gd name="connsiteX24" fmla="*/ 1832661 w 3853351"/>
              <a:gd name="connsiteY24" fmla="*/ 3752869 h 3752869"/>
              <a:gd name="connsiteX25" fmla="*/ 1306215 w 3853351"/>
              <a:gd name="connsiteY25" fmla="*/ 3652445 h 3752869"/>
              <a:gd name="connsiteX26" fmla="*/ 1326017 w 3853351"/>
              <a:gd name="connsiteY26" fmla="*/ 3182815 h 3752869"/>
              <a:gd name="connsiteX27" fmla="*/ 1341180 w 3853351"/>
              <a:gd name="connsiteY27" fmla="*/ 2841930 h 3752869"/>
              <a:gd name="connsiteX28" fmla="*/ 1107482 w 3853351"/>
              <a:gd name="connsiteY28" fmla="*/ 2667143 h 3752869"/>
              <a:gd name="connsiteX29" fmla="*/ 786369 w 3853351"/>
              <a:gd name="connsiteY29" fmla="*/ 2780772 h 3752869"/>
              <a:gd name="connsiteX30" fmla="*/ 349478 w 3853351"/>
              <a:gd name="connsiteY30" fmla="*/ 2933666 h 3752869"/>
              <a:gd name="connsiteX31" fmla="*/ 128802 w 3853351"/>
              <a:gd name="connsiteY31" fmla="*/ 2518592 h 3752869"/>
              <a:gd name="connsiteX32" fmla="*/ 310955 w 3853351"/>
              <a:gd name="connsiteY32" fmla="*/ 2459317 h 3752869"/>
              <a:gd name="connsiteX33" fmla="*/ 249667 w 3853351"/>
              <a:gd name="connsiteY33" fmla="*/ 2283446 h 3752869"/>
              <a:gd name="connsiteX34" fmla="*/ 69931 w 3853351"/>
              <a:gd name="connsiteY34" fmla="*/ 2341721 h 3752869"/>
              <a:gd name="connsiteX35" fmla="*/ 0 w 3853351"/>
              <a:gd name="connsiteY35" fmla="*/ 1848114 h 3752869"/>
              <a:gd name="connsiteX36" fmla="*/ 458656 w 3853351"/>
              <a:gd name="connsiteY36" fmla="*/ 1705992 h 3752869"/>
              <a:gd name="connsiteX37" fmla="*/ 784229 w 3853351"/>
              <a:gd name="connsiteY37" fmla="*/ 1605568 h 3752869"/>
              <a:gd name="connsiteX38" fmla="*/ 869323 w 3853351"/>
              <a:gd name="connsiteY38" fmla="*/ 1326014 h 3752869"/>
              <a:gd name="connsiteX39" fmla="*/ 655248 w 3853351"/>
              <a:gd name="connsiteY39" fmla="*/ 1059491 h 3752869"/>
              <a:gd name="connsiteX40" fmla="*/ 362679 w 3853351"/>
              <a:gd name="connsiteY40" fmla="*/ 696887 h 3752869"/>
              <a:gd name="connsiteX41" fmla="*/ 714297 w 3853351"/>
              <a:gd name="connsiteY41" fmla="*/ 325422 h 3752869"/>
              <a:gd name="connsiteX42" fmla="*/ 865042 w 3853351"/>
              <a:gd name="connsiteY42" fmla="*/ 220655 h 3752869"/>
              <a:gd name="connsiteX43" fmla="*/ 1317275 w 3853351"/>
              <a:gd name="connsiteY43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3136913 w 3853351"/>
              <a:gd name="connsiteY7" fmla="*/ 327681 h 3752869"/>
              <a:gd name="connsiteX8" fmla="*/ 3486391 w 3853351"/>
              <a:gd name="connsiteY8" fmla="*/ 696887 h 3752869"/>
              <a:gd name="connsiteX9" fmla="*/ 3191502 w 3853351"/>
              <a:gd name="connsiteY9" fmla="*/ 1061576 h 3752869"/>
              <a:gd name="connsiteX10" fmla="*/ 2977427 w 3853351"/>
              <a:gd name="connsiteY10" fmla="*/ 1328099 h 3752869"/>
              <a:gd name="connsiteX11" fmla="*/ 3062522 w 3853351"/>
              <a:gd name="connsiteY11" fmla="*/ 1607827 h 3752869"/>
              <a:gd name="connsiteX12" fmla="*/ 3388095 w 3853351"/>
              <a:gd name="connsiteY12" fmla="*/ 1708251 h 3752869"/>
              <a:gd name="connsiteX13" fmla="*/ 3853351 w 3853351"/>
              <a:gd name="connsiteY13" fmla="*/ 1848114 h 3752869"/>
              <a:gd name="connsiteX14" fmla="*/ 3783420 w 3853351"/>
              <a:gd name="connsiteY14" fmla="*/ 2341721 h 3752869"/>
              <a:gd name="connsiteX15" fmla="*/ 3724549 w 3853351"/>
              <a:gd name="connsiteY15" fmla="*/ 2516507 h 3752869"/>
              <a:gd name="connsiteX16" fmla="*/ 3501733 w 3853351"/>
              <a:gd name="connsiteY16" fmla="*/ 2933666 h 3752869"/>
              <a:gd name="connsiteX17" fmla="*/ 3060381 w 3853351"/>
              <a:gd name="connsiteY17" fmla="*/ 2778687 h 3752869"/>
              <a:gd name="connsiteX18" fmla="*/ 2739269 w 3853351"/>
              <a:gd name="connsiteY18" fmla="*/ 2665058 h 3752869"/>
              <a:gd name="connsiteX19" fmla="*/ 2505570 w 3853351"/>
              <a:gd name="connsiteY19" fmla="*/ 2839845 h 3752869"/>
              <a:gd name="connsiteX20" fmla="*/ 2520912 w 3853351"/>
              <a:gd name="connsiteY20" fmla="*/ 3180557 h 3752869"/>
              <a:gd name="connsiteX21" fmla="*/ 2540536 w 3853351"/>
              <a:gd name="connsiteY21" fmla="*/ 3652445 h 3752869"/>
              <a:gd name="connsiteX22" fmla="*/ 2018371 w 3853351"/>
              <a:gd name="connsiteY22" fmla="*/ 3750610 h 3752869"/>
              <a:gd name="connsiteX23" fmla="*/ 1832661 w 3853351"/>
              <a:gd name="connsiteY23" fmla="*/ 3752869 h 3752869"/>
              <a:gd name="connsiteX24" fmla="*/ 1306215 w 3853351"/>
              <a:gd name="connsiteY24" fmla="*/ 3652445 h 3752869"/>
              <a:gd name="connsiteX25" fmla="*/ 1326017 w 3853351"/>
              <a:gd name="connsiteY25" fmla="*/ 3182815 h 3752869"/>
              <a:gd name="connsiteX26" fmla="*/ 1341180 w 3853351"/>
              <a:gd name="connsiteY26" fmla="*/ 2841930 h 3752869"/>
              <a:gd name="connsiteX27" fmla="*/ 1107482 w 3853351"/>
              <a:gd name="connsiteY27" fmla="*/ 2667143 h 3752869"/>
              <a:gd name="connsiteX28" fmla="*/ 786369 w 3853351"/>
              <a:gd name="connsiteY28" fmla="*/ 2780772 h 3752869"/>
              <a:gd name="connsiteX29" fmla="*/ 349478 w 3853351"/>
              <a:gd name="connsiteY29" fmla="*/ 2933666 h 3752869"/>
              <a:gd name="connsiteX30" fmla="*/ 128802 w 3853351"/>
              <a:gd name="connsiteY30" fmla="*/ 2518592 h 3752869"/>
              <a:gd name="connsiteX31" fmla="*/ 310955 w 3853351"/>
              <a:gd name="connsiteY31" fmla="*/ 2459317 h 3752869"/>
              <a:gd name="connsiteX32" fmla="*/ 249667 w 3853351"/>
              <a:gd name="connsiteY32" fmla="*/ 2283446 h 3752869"/>
              <a:gd name="connsiteX33" fmla="*/ 69931 w 3853351"/>
              <a:gd name="connsiteY33" fmla="*/ 2341721 h 3752869"/>
              <a:gd name="connsiteX34" fmla="*/ 0 w 3853351"/>
              <a:gd name="connsiteY34" fmla="*/ 1848114 h 3752869"/>
              <a:gd name="connsiteX35" fmla="*/ 458656 w 3853351"/>
              <a:gd name="connsiteY35" fmla="*/ 1705992 h 3752869"/>
              <a:gd name="connsiteX36" fmla="*/ 784229 w 3853351"/>
              <a:gd name="connsiteY36" fmla="*/ 1605568 h 3752869"/>
              <a:gd name="connsiteX37" fmla="*/ 869323 w 3853351"/>
              <a:gd name="connsiteY37" fmla="*/ 1326014 h 3752869"/>
              <a:gd name="connsiteX38" fmla="*/ 655248 w 3853351"/>
              <a:gd name="connsiteY38" fmla="*/ 1059491 h 3752869"/>
              <a:gd name="connsiteX39" fmla="*/ 362679 w 3853351"/>
              <a:gd name="connsiteY39" fmla="*/ 696887 h 3752869"/>
              <a:gd name="connsiteX40" fmla="*/ 714297 w 3853351"/>
              <a:gd name="connsiteY40" fmla="*/ 325422 h 3752869"/>
              <a:gd name="connsiteX41" fmla="*/ 865042 w 3853351"/>
              <a:gd name="connsiteY41" fmla="*/ 220655 h 3752869"/>
              <a:gd name="connsiteX42" fmla="*/ 1317275 w 3853351"/>
              <a:gd name="connsiteY42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3136913 w 3853351"/>
              <a:gd name="connsiteY7" fmla="*/ 327681 h 3752869"/>
              <a:gd name="connsiteX8" fmla="*/ 3486391 w 3853351"/>
              <a:gd name="connsiteY8" fmla="*/ 696887 h 3752869"/>
              <a:gd name="connsiteX9" fmla="*/ 3191502 w 3853351"/>
              <a:gd name="connsiteY9" fmla="*/ 1061576 h 3752869"/>
              <a:gd name="connsiteX10" fmla="*/ 2977427 w 3853351"/>
              <a:gd name="connsiteY10" fmla="*/ 1328099 h 3752869"/>
              <a:gd name="connsiteX11" fmla="*/ 3062522 w 3853351"/>
              <a:gd name="connsiteY11" fmla="*/ 1607827 h 3752869"/>
              <a:gd name="connsiteX12" fmla="*/ 3388095 w 3853351"/>
              <a:gd name="connsiteY12" fmla="*/ 1708251 h 3752869"/>
              <a:gd name="connsiteX13" fmla="*/ 3853351 w 3853351"/>
              <a:gd name="connsiteY13" fmla="*/ 1848114 h 3752869"/>
              <a:gd name="connsiteX14" fmla="*/ 3783420 w 3853351"/>
              <a:gd name="connsiteY14" fmla="*/ 2341721 h 3752869"/>
              <a:gd name="connsiteX15" fmla="*/ 3724549 w 3853351"/>
              <a:gd name="connsiteY15" fmla="*/ 2516507 h 3752869"/>
              <a:gd name="connsiteX16" fmla="*/ 3501733 w 3853351"/>
              <a:gd name="connsiteY16" fmla="*/ 2933666 h 3752869"/>
              <a:gd name="connsiteX17" fmla="*/ 3060381 w 3853351"/>
              <a:gd name="connsiteY17" fmla="*/ 2778687 h 3752869"/>
              <a:gd name="connsiteX18" fmla="*/ 2739269 w 3853351"/>
              <a:gd name="connsiteY18" fmla="*/ 2665058 h 3752869"/>
              <a:gd name="connsiteX19" fmla="*/ 2505570 w 3853351"/>
              <a:gd name="connsiteY19" fmla="*/ 2839845 h 3752869"/>
              <a:gd name="connsiteX20" fmla="*/ 2520912 w 3853351"/>
              <a:gd name="connsiteY20" fmla="*/ 3180557 h 3752869"/>
              <a:gd name="connsiteX21" fmla="*/ 2540536 w 3853351"/>
              <a:gd name="connsiteY21" fmla="*/ 3652445 h 3752869"/>
              <a:gd name="connsiteX22" fmla="*/ 2018371 w 3853351"/>
              <a:gd name="connsiteY22" fmla="*/ 3750610 h 3752869"/>
              <a:gd name="connsiteX23" fmla="*/ 1832661 w 3853351"/>
              <a:gd name="connsiteY23" fmla="*/ 3752869 h 3752869"/>
              <a:gd name="connsiteX24" fmla="*/ 1306215 w 3853351"/>
              <a:gd name="connsiteY24" fmla="*/ 3652445 h 3752869"/>
              <a:gd name="connsiteX25" fmla="*/ 1326017 w 3853351"/>
              <a:gd name="connsiteY25" fmla="*/ 3182815 h 3752869"/>
              <a:gd name="connsiteX26" fmla="*/ 1341180 w 3853351"/>
              <a:gd name="connsiteY26" fmla="*/ 2841930 h 3752869"/>
              <a:gd name="connsiteX27" fmla="*/ 1107482 w 3853351"/>
              <a:gd name="connsiteY27" fmla="*/ 2667143 h 3752869"/>
              <a:gd name="connsiteX28" fmla="*/ 786369 w 3853351"/>
              <a:gd name="connsiteY28" fmla="*/ 2780772 h 3752869"/>
              <a:gd name="connsiteX29" fmla="*/ 349478 w 3853351"/>
              <a:gd name="connsiteY29" fmla="*/ 2933666 h 3752869"/>
              <a:gd name="connsiteX30" fmla="*/ 128802 w 3853351"/>
              <a:gd name="connsiteY30" fmla="*/ 2518592 h 3752869"/>
              <a:gd name="connsiteX31" fmla="*/ 249667 w 3853351"/>
              <a:gd name="connsiteY31" fmla="*/ 2283446 h 3752869"/>
              <a:gd name="connsiteX32" fmla="*/ 69931 w 3853351"/>
              <a:gd name="connsiteY32" fmla="*/ 2341721 h 3752869"/>
              <a:gd name="connsiteX33" fmla="*/ 0 w 3853351"/>
              <a:gd name="connsiteY33" fmla="*/ 1848114 h 3752869"/>
              <a:gd name="connsiteX34" fmla="*/ 458656 w 3853351"/>
              <a:gd name="connsiteY34" fmla="*/ 1705992 h 3752869"/>
              <a:gd name="connsiteX35" fmla="*/ 784229 w 3853351"/>
              <a:gd name="connsiteY35" fmla="*/ 1605568 h 3752869"/>
              <a:gd name="connsiteX36" fmla="*/ 869323 w 3853351"/>
              <a:gd name="connsiteY36" fmla="*/ 1326014 h 3752869"/>
              <a:gd name="connsiteX37" fmla="*/ 655248 w 3853351"/>
              <a:gd name="connsiteY37" fmla="*/ 1059491 h 3752869"/>
              <a:gd name="connsiteX38" fmla="*/ 362679 w 3853351"/>
              <a:gd name="connsiteY38" fmla="*/ 696887 h 3752869"/>
              <a:gd name="connsiteX39" fmla="*/ 714297 w 3853351"/>
              <a:gd name="connsiteY39" fmla="*/ 325422 h 3752869"/>
              <a:gd name="connsiteX40" fmla="*/ 865042 w 3853351"/>
              <a:gd name="connsiteY40" fmla="*/ 220655 h 3752869"/>
              <a:gd name="connsiteX41" fmla="*/ 1317275 w 3853351"/>
              <a:gd name="connsiteY41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3136913 w 3853351"/>
              <a:gd name="connsiteY7" fmla="*/ 327681 h 3752869"/>
              <a:gd name="connsiteX8" fmla="*/ 3486391 w 3853351"/>
              <a:gd name="connsiteY8" fmla="*/ 696887 h 3752869"/>
              <a:gd name="connsiteX9" fmla="*/ 3191502 w 3853351"/>
              <a:gd name="connsiteY9" fmla="*/ 1061576 h 3752869"/>
              <a:gd name="connsiteX10" fmla="*/ 2977427 w 3853351"/>
              <a:gd name="connsiteY10" fmla="*/ 1328099 h 3752869"/>
              <a:gd name="connsiteX11" fmla="*/ 3062522 w 3853351"/>
              <a:gd name="connsiteY11" fmla="*/ 1607827 h 3752869"/>
              <a:gd name="connsiteX12" fmla="*/ 3388095 w 3853351"/>
              <a:gd name="connsiteY12" fmla="*/ 1708251 h 3752869"/>
              <a:gd name="connsiteX13" fmla="*/ 3853351 w 3853351"/>
              <a:gd name="connsiteY13" fmla="*/ 1848114 h 3752869"/>
              <a:gd name="connsiteX14" fmla="*/ 3783420 w 3853351"/>
              <a:gd name="connsiteY14" fmla="*/ 2341721 h 3752869"/>
              <a:gd name="connsiteX15" fmla="*/ 3724549 w 3853351"/>
              <a:gd name="connsiteY15" fmla="*/ 2516507 h 3752869"/>
              <a:gd name="connsiteX16" fmla="*/ 3501733 w 3853351"/>
              <a:gd name="connsiteY16" fmla="*/ 2933666 h 3752869"/>
              <a:gd name="connsiteX17" fmla="*/ 3060381 w 3853351"/>
              <a:gd name="connsiteY17" fmla="*/ 2778687 h 3752869"/>
              <a:gd name="connsiteX18" fmla="*/ 2739269 w 3853351"/>
              <a:gd name="connsiteY18" fmla="*/ 2665058 h 3752869"/>
              <a:gd name="connsiteX19" fmla="*/ 2505570 w 3853351"/>
              <a:gd name="connsiteY19" fmla="*/ 2839845 h 3752869"/>
              <a:gd name="connsiteX20" fmla="*/ 2520912 w 3853351"/>
              <a:gd name="connsiteY20" fmla="*/ 3180557 h 3752869"/>
              <a:gd name="connsiteX21" fmla="*/ 2540536 w 3853351"/>
              <a:gd name="connsiteY21" fmla="*/ 3652445 h 3752869"/>
              <a:gd name="connsiteX22" fmla="*/ 2018371 w 3853351"/>
              <a:gd name="connsiteY22" fmla="*/ 3750610 h 3752869"/>
              <a:gd name="connsiteX23" fmla="*/ 1832661 w 3853351"/>
              <a:gd name="connsiteY23" fmla="*/ 3752869 h 3752869"/>
              <a:gd name="connsiteX24" fmla="*/ 1306215 w 3853351"/>
              <a:gd name="connsiteY24" fmla="*/ 3652445 h 3752869"/>
              <a:gd name="connsiteX25" fmla="*/ 1326017 w 3853351"/>
              <a:gd name="connsiteY25" fmla="*/ 3182815 h 3752869"/>
              <a:gd name="connsiteX26" fmla="*/ 1341180 w 3853351"/>
              <a:gd name="connsiteY26" fmla="*/ 2841930 h 3752869"/>
              <a:gd name="connsiteX27" fmla="*/ 1107482 w 3853351"/>
              <a:gd name="connsiteY27" fmla="*/ 2667143 h 3752869"/>
              <a:gd name="connsiteX28" fmla="*/ 786369 w 3853351"/>
              <a:gd name="connsiteY28" fmla="*/ 2780772 h 3752869"/>
              <a:gd name="connsiteX29" fmla="*/ 349478 w 3853351"/>
              <a:gd name="connsiteY29" fmla="*/ 2933666 h 3752869"/>
              <a:gd name="connsiteX30" fmla="*/ 128802 w 3853351"/>
              <a:gd name="connsiteY30" fmla="*/ 2518592 h 3752869"/>
              <a:gd name="connsiteX31" fmla="*/ 69931 w 3853351"/>
              <a:gd name="connsiteY31" fmla="*/ 2341721 h 3752869"/>
              <a:gd name="connsiteX32" fmla="*/ 0 w 3853351"/>
              <a:gd name="connsiteY32" fmla="*/ 1848114 h 3752869"/>
              <a:gd name="connsiteX33" fmla="*/ 458656 w 3853351"/>
              <a:gd name="connsiteY33" fmla="*/ 1705992 h 3752869"/>
              <a:gd name="connsiteX34" fmla="*/ 784229 w 3853351"/>
              <a:gd name="connsiteY34" fmla="*/ 1605568 h 3752869"/>
              <a:gd name="connsiteX35" fmla="*/ 869323 w 3853351"/>
              <a:gd name="connsiteY35" fmla="*/ 1326014 h 3752869"/>
              <a:gd name="connsiteX36" fmla="*/ 655248 w 3853351"/>
              <a:gd name="connsiteY36" fmla="*/ 1059491 h 3752869"/>
              <a:gd name="connsiteX37" fmla="*/ 362679 w 3853351"/>
              <a:gd name="connsiteY37" fmla="*/ 696887 h 3752869"/>
              <a:gd name="connsiteX38" fmla="*/ 714297 w 3853351"/>
              <a:gd name="connsiteY38" fmla="*/ 325422 h 3752869"/>
              <a:gd name="connsiteX39" fmla="*/ 865042 w 3853351"/>
              <a:gd name="connsiteY39" fmla="*/ 220655 h 3752869"/>
              <a:gd name="connsiteX40" fmla="*/ 1317275 w 3853351"/>
              <a:gd name="connsiteY40" fmla="*/ 0 h 3752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853351" h="3752869">
                <a:moveTo>
                  <a:pt x="1317275" y="0"/>
                </a:moveTo>
                <a:lnTo>
                  <a:pt x="1588080" y="399785"/>
                </a:lnTo>
                <a:lnTo>
                  <a:pt x="1780391" y="681598"/>
                </a:lnTo>
                <a:cubicBezTo>
                  <a:pt x="1850144" y="784280"/>
                  <a:pt x="2003208" y="784280"/>
                  <a:pt x="2072960" y="681598"/>
                </a:cubicBezTo>
                <a:lnTo>
                  <a:pt x="2265271" y="399785"/>
                </a:lnTo>
                <a:lnTo>
                  <a:pt x="2536076" y="0"/>
                </a:lnTo>
                <a:cubicBezTo>
                  <a:pt x="2697703" y="54556"/>
                  <a:pt x="2848447" y="128918"/>
                  <a:pt x="2988310" y="220655"/>
                </a:cubicBezTo>
                <a:lnTo>
                  <a:pt x="3136913" y="327681"/>
                </a:lnTo>
                <a:cubicBezTo>
                  <a:pt x="3267856" y="434707"/>
                  <a:pt x="3385954" y="559282"/>
                  <a:pt x="3486391" y="696887"/>
                </a:cubicBezTo>
                <a:lnTo>
                  <a:pt x="3191502" y="1061576"/>
                </a:lnTo>
                <a:lnTo>
                  <a:pt x="2977427" y="1328099"/>
                </a:lnTo>
                <a:cubicBezTo>
                  <a:pt x="2898755" y="1426438"/>
                  <a:pt x="2942462" y="1570645"/>
                  <a:pt x="3062522" y="1607827"/>
                </a:cubicBezTo>
                <a:lnTo>
                  <a:pt x="3388095" y="1708251"/>
                </a:lnTo>
                <a:lnTo>
                  <a:pt x="3853351" y="1848114"/>
                </a:lnTo>
                <a:cubicBezTo>
                  <a:pt x="3851210" y="2018383"/>
                  <a:pt x="3827127" y="2184483"/>
                  <a:pt x="3783420" y="2341721"/>
                </a:cubicBezTo>
                <a:lnTo>
                  <a:pt x="3724549" y="2516507"/>
                </a:lnTo>
                <a:cubicBezTo>
                  <a:pt x="3667641" y="2665058"/>
                  <a:pt x="3591288" y="2804748"/>
                  <a:pt x="3501733" y="2933666"/>
                </a:cubicBezTo>
                <a:lnTo>
                  <a:pt x="3060381" y="2778687"/>
                </a:lnTo>
                <a:lnTo>
                  <a:pt x="2739269" y="2665058"/>
                </a:lnTo>
                <a:cubicBezTo>
                  <a:pt x="2621349" y="2623534"/>
                  <a:pt x="2501110" y="2715270"/>
                  <a:pt x="2505570" y="2839845"/>
                </a:cubicBezTo>
                <a:lnTo>
                  <a:pt x="2520912" y="3180557"/>
                </a:lnTo>
                <a:lnTo>
                  <a:pt x="2540536" y="3652445"/>
                </a:lnTo>
                <a:cubicBezTo>
                  <a:pt x="2374449" y="3707001"/>
                  <a:pt x="2199800" y="3741923"/>
                  <a:pt x="2018371" y="3750610"/>
                </a:cubicBezTo>
                <a:lnTo>
                  <a:pt x="1832661" y="3752869"/>
                </a:lnTo>
                <a:cubicBezTo>
                  <a:pt x="1649270" y="3744182"/>
                  <a:pt x="1472301" y="3709259"/>
                  <a:pt x="1306215" y="3652445"/>
                </a:cubicBezTo>
                <a:lnTo>
                  <a:pt x="1326017" y="3182815"/>
                </a:lnTo>
                <a:lnTo>
                  <a:pt x="1341180" y="2841930"/>
                </a:lnTo>
                <a:cubicBezTo>
                  <a:pt x="1347781" y="2717529"/>
                  <a:pt x="1225401" y="2625618"/>
                  <a:pt x="1107482" y="2667143"/>
                </a:cubicBezTo>
                <a:lnTo>
                  <a:pt x="786369" y="2780772"/>
                </a:lnTo>
                <a:lnTo>
                  <a:pt x="349478" y="2933666"/>
                </a:lnTo>
                <a:cubicBezTo>
                  <a:pt x="259923" y="2807007"/>
                  <a:pt x="185710" y="2667143"/>
                  <a:pt x="128802" y="2518592"/>
                </a:cubicBezTo>
                <a:lnTo>
                  <a:pt x="69931" y="2341721"/>
                </a:lnTo>
                <a:cubicBezTo>
                  <a:pt x="26224" y="2184483"/>
                  <a:pt x="2141" y="2018383"/>
                  <a:pt x="0" y="1848114"/>
                </a:cubicBezTo>
                <a:lnTo>
                  <a:pt x="458656" y="1705992"/>
                </a:lnTo>
                <a:lnTo>
                  <a:pt x="784229" y="1605568"/>
                </a:lnTo>
                <a:cubicBezTo>
                  <a:pt x="904289" y="1568387"/>
                  <a:pt x="947996" y="1424179"/>
                  <a:pt x="869323" y="1326014"/>
                </a:cubicBezTo>
                <a:lnTo>
                  <a:pt x="655248" y="1059491"/>
                </a:lnTo>
                <a:lnTo>
                  <a:pt x="362679" y="696887"/>
                </a:lnTo>
                <a:cubicBezTo>
                  <a:pt x="463116" y="557023"/>
                  <a:pt x="581036" y="432449"/>
                  <a:pt x="714297" y="325422"/>
                </a:cubicBezTo>
                <a:lnTo>
                  <a:pt x="865042" y="220655"/>
                </a:lnTo>
                <a:cubicBezTo>
                  <a:pt x="1002585" y="128918"/>
                  <a:pt x="1155649" y="54556"/>
                  <a:pt x="1317275" y="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FB37DFB-344F-4A73-B36B-E3E313A06982}"/>
              </a:ext>
            </a:extLst>
          </p:cNvPr>
          <p:cNvSpPr/>
          <p:nvPr/>
        </p:nvSpPr>
        <p:spPr>
          <a:xfrm>
            <a:off x="5346326" y="2711597"/>
            <a:ext cx="1499348" cy="1499348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phic 28" descr="Bar graph with upward trend with solid fill">
            <a:extLst>
              <a:ext uri="{FF2B5EF4-FFF2-40B4-BE49-F238E27FC236}">
                <a16:creationId xmlns:a16="http://schemas.microsoft.com/office/drawing/2014/main" id="{621E31F4-ABA6-45B5-8D0A-E604528F29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98191" y="1393964"/>
            <a:ext cx="595618" cy="5956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phic 30" descr="Bullseye with solid fill">
            <a:extLst>
              <a:ext uri="{FF2B5EF4-FFF2-40B4-BE49-F238E27FC236}">
                <a16:creationId xmlns:a16="http://schemas.microsoft.com/office/drawing/2014/main" id="{42FB2A46-88C5-4D74-BB21-1FDA6CEF92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01840" y="4522264"/>
            <a:ext cx="595618" cy="5956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31" descr="Database with solid fill">
            <a:extLst>
              <a:ext uri="{FF2B5EF4-FFF2-40B4-BE49-F238E27FC236}">
                <a16:creationId xmlns:a16="http://schemas.microsoft.com/office/drawing/2014/main" id="{4A15BB2A-04F5-4E1A-9EBD-34BC596AB98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09672" y="4522264"/>
            <a:ext cx="595618" cy="5956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32" descr="Gears with solid fill">
            <a:extLst>
              <a:ext uri="{FF2B5EF4-FFF2-40B4-BE49-F238E27FC236}">
                <a16:creationId xmlns:a16="http://schemas.microsoft.com/office/drawing/2014/main" id="{31776CF5-247F-4629-AAB9-352C9E90CCF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16083" y="2668282"/>
            <a:ext cx="595618" cy="5956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34" descr="Lightbulb with solid fill">
            <a:extLst>
              <a:ext uri="{FF2B5EF4-FFF2-40B4-BE49-F238E27FC236}">
                <a16:creationId xmlns:a16="http://schemas.microsoft.com/office/drawing/2014/main" id="{5BEDF195-A4C9-48A5-87B2-8E08DA629D2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462440" y="2668282"/>
            <a:ext cx="595618" cy="5956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76B8F2AF-4256-4AEF-950C-02C5BEB26BA3}"/>
              </a:ext>
            </a:extLst>
          </p:cNvPr>
          <p:cNvGrpSpPr/>
          <p:nvPr/>
        </p:nvGrpSpPr>
        <p:grpSpPr>
          <a:xfrm>
            <a:off x="498037" y="3566528"/>
            <a:ext cx="2926080" cy="1290153"/>
            <a:chOff x="332936" y="4652338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40D12D3-C1DF-4682-B4FC-F232648A0B8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1CE3087-D882-4FC9-AEB4-9516A0798B6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3966009-7641-4975-B8CD-AB810C1915EE}"/>
              </a:ext>
            </a:extLst>
          </p:cNvPr>
          <p:cNvGrpSpPr/>
          <p:nvPr/>
        </p:nvGrpSpPr>
        <p:grpSpPr>
          <a:xfrm>
            <a:off x="498037" y="2040392"/>
            <a:ext cx="2926080" cy="1290153"/>
            <a:chOff x="332936" y="2627766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D0ACDCE-D0F0-41A2-BD00-DC7AE24175D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7CED0DF-1D63-4CA8-BDFA-42B8D19C57D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A01B240-6D6B-48AB-A4FC-891B4DDE3DBD}"/>
              </a:ext>
            </a:extLst>
          </p:cNvPr>
          <p:cNvGrpSpPr/>
          <p:nvPr/>
        </p:nvGrpSpPr>
        <p:grpSpPr>
          <a:xfrm>
            <a:off x="8765737" y="4329597"/>
            <a:ext cx="2926080" cy="1290153"/>
            <a:chOff x="332936" y="4652338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E7B3F0D-7401-4376-B8CE-DA03489767A9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26F1164-2B57-425C-9F01-D178A122732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6CAF3E7-74EC-469F-ACF3-350B53A70860}"/>
              </a:ext>
            </a:extLst>
          </p:cNvPr>
          <p:cNvGrpSpPr/>
          <p:nvPr/>
        </p:nvGrpSpPr>
        <p:grpSpPr>
          <a:xfrm>
            <a:off x="8765737" y="1277324"/>
            <a:ext cx="2926080" cy="1290153"/>
            <a:chOff x="332936" y="262776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ABE2339-C9AF-44AD-8530-EFF449A5679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A5A6389-C6ED-4C18-B215-CB74B48B571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65E6A72-06D6-4974-B334-DB0B6DDEC522}"/>
              </a:ext>
            </a:extLst>
          </p:cNvPr>
          <p:cNvGrpSpPr/>
          <p:nvPr/>
        </p:nvGrpSpPr>
        <p:grpSpPr>
          <a:xfrm>
            <a:off x="8765737" y="2803460"/>
            <a:ext cx="292608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0920568-7FF7-4D78-9199-E23E07914CA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BA7175B-62FD-4003-ABB8-9EB08E4BB41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5309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9142</TotalTime>
  <Words>447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5-Part Gear Cycle – Slide Template</vt:lpstr>
      <vt:lpstr>5-Part Gear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5-Part Gear Cycle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2022-01-10T18:21:35Z</dcterms:modified>
  <cp:category>Charts &amp; Diagrams</cp:category>
</cp:coreProperties>
</file>