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2" d="100"/>
          <a:sy n="132" d="100"/>
        </p:scale>
        <p:origin x="60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Rocket Chart – Slide Template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1A2EE4-78CD-49F0-9668-192711E4D598}"/>
              </a:ext>
            </a:extLst>
          </p:cNvPr>
          <p:cNvGrpSpPr/>
          <p:nvPr/>
        </p:nvGrpSpPr>
        <p:grpSpPr>
          <a:xfrm>
            <a:off x="6695611" y="3032409"/>
            <a:ext cx="2194560" cy="1260003"/>
            <a:chOff x="8921977" y="1394910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E9AA48-24CD-4B7E-B04E-223E2609AB3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C6F7CB8-F318-4C74-94DA-D1B1F408EE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C4C2341-C9AE-4FF2-9FDA-A6C40A4AB5E8}"/>
              </a:ext>
            </a:extLst>
          </p:cNvPr>
          <p:cNvGrpSpPr/>
          <p:nvPr/>
        </p:nvGrpSpPr>
        <p:grpSpPr>
          <a:xfrm>
            <a:off x="6695611" y="4599561"/>
            <a:ext cx="2194560" cy="1260003"/>
            <a:chOff x="8921977" y="4001571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41D4C85-B7FA-48BC-BD5B-F60ED182908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B01609B-0FC1-4C73-8156-D0AFAD2961A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13A354-E64D-4FFA-BA27-87CBFCFBEE15}"/>
              </a:ext>
            </a:extLst>
          </p:cNvPr>
          <p:cNvGrpSpPr/>
          <p:nvPr/>
        </p:nvGrpSpPr>
        <p:grpSpPr>
          <a:xfrm>
            <a:off x="253830" y="3032409"/>
            <a:ext cx="2194560" cy="1260003"/>
            <a:chOff x="332936" y="2555951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F752959-CA3A-4EF2-A737-60BBDB6BE1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1C2FEDC-16F8-4499-B34E-84559F1840A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982560C-9F56-4AAC-AF32-2673AC44F5A0}"/>
              </a:ext>
            </a:extLst>
          </p:cNvPr>
          <p:cNvGrpSpPr/>
          <p:nvPr/>
        </p:nvGrpSpPr>
        <p:grpSpPr>
          <a:xfrm>
            <a:off x="253830" y="4599561"/>
            <a:ext cx="2194560" cy="1260003"/>
            <a:chOff x="332936" y="4580523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CAB51B0-4EFC-4CA5-81DF-F3CF225C071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82F5B7-F714-45CF-BAAF-812F4DEDC4F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A06DBCF-A347-4859-9DEA-2CF5AC0EB081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9A415D-911A-410D-9F2E-A113EC105D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CBC9AF-2133-4908-97D2-3112F53E45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6B3581F-567E-4A6B-BB2C-C791AAE1A0E9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0A6CEC1-12E7-4DA9-B6BD-AB9DBD3D351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6E12E05-05E6-4CD0-A219-5A00CAA6130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8B92A609-5B7B-43B5-8FAC-F3F406F5F8E2}"/>
              </a:ext>
            </a:extLst>
          </p:cNvPr>
          <p:cNvSpPr/>
          <p:nvPr/>
        </p:nvSpPr>
        <p:spPr>
          <a:xfrm>
            <a:off x="3669451" y="4781229"/>
            <a:ext cx="1919571" cy="152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39C6A421-B8D3-450A-B461-8A27F3C94BA1}"/>
              </a:ext>
            </a:extLst>
          </p:cNvPr>
          <p:cNvSpPr/>
          <p:nvPr/>
        </p:nvSpPr>
        <p:spPr>
          <a:xfrm>
            <a:off x="4090093" y="4617075"/>
            <a:ext cx="1024844" cy="1100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C994E3D2-3D6F-4580-B186-418AD31001BF}"/>
              </a:ext>
            </a:extLst>
          </p:cNvPr>
          <p:cNvSpPr/>
          <p:nvPr/>
        </p:nvSpPr>
        <p:spPr>
          <a:xfrm>
            <a:off x="4223467" y="4617075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BC188AA4-EFCE-45A2-B7CD-E88809755E1D}"/>
              </a:ext>
            </a:extLst>
          </p:cNvPr>
          <p:cNvSpPr/>
          <p:nvPr/>
        </p:nvSpPr>
        <p:spPr>
          <a:xfrm>
            <a:off x="4613457" y="1032498"/>
            <a:ext cx="817871" cy="1846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8487"/>
                </a:lnTo>
                <a:cubicBezTo>
                  <a:pt x="18518" y="10776"/>
                  <a:pt x="10841" y="4083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2012003E-5866-4AA9-ABD2-0FA2EA4D0C59}"/>
              </a:ext>
            </a:extLst>
          </p:cNvPr>
          <p:cNvSpPr/>
          <p:nvPr/>
        </p:nvSpPr>
        <p:spPr>
          <a:xfrm>
            <a:off x="3907159" y="3008085"/>
            <a:ext cx="1394171" cy="1372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324" y="0"/>
                </a:moveTo>
                <a:lnTo>
                  <a:pt x="0" y="21117"/>
                </a:lnTo>
                <a:cubicBezTo>
                  <a:pt x="3267" y="19170"/>
                  <a:pt x="6740" y="18188"/>
                  <a:pt x="10308" y="18188"/>
                </a:cubicBezTo>
                <a:cubicBezTo>
                  <a:pt x="14115" y="18188"/>
                  <a:pt x="17810" y="19314"/>
                  <a:pt x="21283" y="21520"/>
                </a:cubicBezTo>
                <a:cubicBezTo>
                  <a:pt x="21378" y="21584"/>
                  <a:pt x="21489" y="21600"/>
                  <a:pt x="21600" y="21568"/>
                </a:cubicBezTo>
                <a:lnTo>
                  <a:pt x="1032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27603ADF-2A7C-454E-AD53-FE3C0375C343}"/>
              </a:ext>
            </a:extLst>
          </p:cNvPr>
          <p:cNvSpPr/>
          <p:nvPr/>
        </p:nvSpPr>
        <p:spPr>
          <a:xfrm>
            <a:off x="4623692" y="2690763"/>
            <a:ext cx="858817" cy="161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67" y="0"/>
                </a:moveTo>
                <a:lnTo>
                  <a:pt x="0" y="3543"/>
                </a:lnTo>
                <a:lnTo>
                  <a:pt x="17944" y="21600"/>
                </a:lnTo>
                <a:cubicBezTo>
                  <a:pt x="20364" y="17233"/>
                  <a:pt x="21600" y="12592"/>
                  <a:pt x="21600" y="7786"/>
                </a:cubicBezTo>
                <a:cubicBezTo>
                  <a:pt x="21600" y="5136"/>
                  <a:pt x="21214" y="2527"/>
                  <a:pt x="2046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0EDD1277-0D9D-4674-9DC7-4195411CABDB}"/>
              </a:ext>
            </a:extLst>
          </p:cNvPr>
          <p:cNvSpPr/>
          <p:nvPr/>
        </p:nvSpPr>
        <p:spPr>
          <a:xfrm>
            <a:off x="3722908" y="1032498"/>
            <a:ext cx="817871" cy="1846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0759" y="4083"/>
                  <a:pt x="3082" y="10776"/>
                  <a:pt x="0" y="1848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9CBAAA1E-918E-484B-9559-64630F84AD4F}"/>
              </a:ext>
            </a:extLst>
          </p:cNvPr>
          <p:cNvSpPr/>
          <p:nvPr/>
        </p:nvSpPr>
        <p:spPr>
          <a:xfrm>
            <a:off x="3661490" y="2690763"/>
            <a:ext cx="860866" cy="166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0" y="0"/>
                </a:moveTo>
                <a:cubicBezTo>
                  <a:pt x="385" y="2437"/>
                  <a:pt x="0" y="4953"/>
                  <a:pt x="0" y="7522"/>
                </a:cubicBezTo>
                <a:cubicBezTo>
                  <a:pt x="0" y="12436"/>
                  <a:pt x="1387" y="17177"/>
                  <a:pt x="4109" y="21600"/>
                </a:cubicBezTo>
                <a:lnTo>
                  <a:pt x="21600" y="343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B03D9E7-6E91-4487-A035-8F1D7E1980C7}"/>
              </a:ext>
            </a:extLst>
          </p:cNvPr>
          <p:cNvSpPr txBox="1"/>
          <p:nvPr/>
        </p:nvSpPr>
        <p:spPr>
          <a:xfrm>
            <a:off x="4571666" y="2414075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7EDEBFD-EBDC-4E3A-B42A-2CA44D69BC66}"/>
              </a:ext>
            </a:extLst>
          </p:cNvPr>
          <p:cNvSpPr txBox="1"/>
          <p:nvPr/>
        </p:nvSpPr>
        <p:spPr>
          <a:xfrm>
            <a:off x="4678655" y="2877694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81E6EF2-50D5-4B03-8A12-F20622A8D768}"/>
              </a:ext>
            </a:extLst>
          </p:cNvPr>
          <p:cNvSpPr txBox="1"/>
          <p:nvPr/>
        </p:nvSpPr>
        <p:spPr>
          <a:xfrm>
            <a:off x="4337344" y="3207576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07C4B3F-1CC2-4A49-AC28-744C1D61F137}"/>
              </a:ext>
            </a:extLst>
          </p:cNvPr>
          <p:cNvSpPr txBox="1"/>
          <p:nvPr/>
        </p:nvSpPr>
        <p:spPr>
          <a:xfrm>
            <a:off x="4045637" y="2859862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799253B-F3A3-4B37-9B04-EAE42D48B401}"/>
              </a:ext>
            </a:extLst>
          </p:cNvPr>
          <p:cNvSpPr txBox="1"/>
          <p:nvPr/>
        </p:nvSpPr>
        <p:spPr>
          <a:xfrm>
            <a:off x="4134795" y="243190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88" name="Graphic 87" descr="Bar graph with upward trend outline">
            <a:extLst>
              <a:ext uri="{FF2B5EF4-FFF2-40B4-BE49-F238E27FC236}">
                <a16:creationId xmlns:a16="http://schemas.microsoft.com/office/drawing/2014/main" id="{235511E9-8501-4E79-9F9A-521F23DCA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898" y="3609737"/>
            <a:ext cx="432205" cy="432205"/>
          </a:xfrm>
          <a:prstGeom prst="rect">
            <a:avLst/>
          </a:prstGeom>
        </p:spPr>
      </p:pic>
      <p:pic>
        <p:nvPicPr>
          <p:cNvPr id="89" name="Graphic 88" descr="Checklist outline">
            <a:extLst>
              <a:ext uri="{FF2B5EF4-FFF2-40B4-BE49-F238E27FC236}">
                <a16:creationId xmlns:a16="http://schemas.microsoft.com/office/drawing/2014/main" id="{2CF363F6-1492-4BBD-9D56-24090D130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1936" y="3147936"/>
            <a:ext cx="412587" cy="412587"/>
          </a:xfrm>
          <a:prstGeom prst="rect">
            <a:avLst/>
          </a:prstGeom>
        </p:spPr>
      </p:pic>
      <p:pic>
        <p:nvPicPr>
          <p:cNvPr id="90" name="Graphic 89" descr="Customer review outline">
            <a:extLst>
              <a:ext uri="{FF2B5EF4-FFF2-40B4-BE49-F238E27FC236}">
                <a16:creationId xmlns:a16="http://schemas.microsoft.com/office/drawing/2014/main" id="{FE3623A8-BFA4-4CC0-8458-93EC6B2308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1726" y="3190264"/>
            <a:ext cx="396238" cy="396238"/>
          </a:xfrm>
          <a:prstGeom prst="rect">
            <a:avLst/>
          </a:prstGeom>
        </p:spPr>
      </p:pic>
      <p:pic>
        <p:nvPicPr>
          <p:cNvPr id="91" name="Graphic 90" descr="Handshake outline">
            <a:extLst>
              <a:ext uri="{FF2B5EF4-FFF2-40B4-BE49-F238E27FC236}">
                <a16:creationId xmlns:a16="http://schemas.microsoft.com/office/drawing/2014/main" id="{1FEBD03E-2598-4957-88EB-944F2EC32B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7845" y="1839811"/>
            <a:ext cx="435173" cy="435173"/>
          </a:xfrm>
          <a:prstGeom prst="rect">
            <a:avLst/>
          </a:prstGeom>
        </p:spPr>
      </p:pic>
      <p:pic>
        <p:nvPicPr>
          <p:cNvPr id="92" name="Graphic 91" descr="Postit Notes outline">
            <a:extLst>
              <a:ext uri="{FF2B5EF4-FFF2-40B4-BE49-F238E27FC236}">
                <a16:creationId xmlns:a16="http://schemas.microsoft.com/office/drawing/2014/main" id="{6AE6AC90-0CE5-4308-A088-60E1276094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4285" y="1872708"/>
            <a:ext cx="369379" cy="369379"/>
          </a:xfrm>
          <a:prstGeom prst="rect">
            <a:avLst/>
          </a:prstGeom>
        </p:spPr>
      </p:pic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BA8AEF0-D5D9-4032-B08B-CCD8923A5276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0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Rocket Chart – Slide Template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1A2EE4-78CD-49F0-9668-192711E4D598}"/>
              </a:ext>
            </a:extLst>
          </p:cNvPr>
          <p:cNvGrpSpPr/>
          <p:nvPr/>
        </p:nvGrpSpPr>
        <p:grpSpPr>
          <a:xfrm>
            <a:off x="6695611" y="3032409"/>
            <a:ext cx="2194560" cy="1260003"/>
            <a:chOff x="8921977" y="1394910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E9AA48-24CD-4B7E-B04E-223E2609AB3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C6F7CB8-F318-4C74-94DA-D1B1F408EE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C4C2341-C9AE-4FF2-9FDA-A6C40A4AB5E8}"/>
              </a:ext>
            </a:extLst>
          </p:cNvPr>
          <p:cNvGrpSpPr/>
          <p:nvPr/>
        </p:nvGrpSpPr>
        <p:grpSpPr>
          <a:xfrm>
            <a:off x="6695611" y="4599561"/>
            <a:ext cx="2194560" cy="1260003"/>
            <a:chOff x="8921977" y="4001571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41D4C85-B7FA-48BC-BD5B-F60ED182908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B01609B-0FC1-4C73-8156-D0AFAD2961A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13A354-E64D-4FFA-BA27-87CBFCFBEE15}"/>
              </a:ext>
            </a:extLst>
          </p:cNvPr>
          <p:cNvGrpSpPr/>
          <p:nvPr/>
        </p:nvGrpSpPr>
        <p:grpSpPr>
          <a:xfrm>
            <a:off x="253830" y="3032409"/>
            <a:ext cx="2194560" cy="1260003"/>
            <a:chOff x="332936" y="2555951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F752959-CA3A-4EF2-A737-60BBDB6BE1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1C2FEDC-16F8-4499-B34E-84559F1840A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982560C-9F56-4AAC-AF32-2673AC44F5A0}"/>
              </a:ext>
            </a:extLst>
          </p:cNvPr>
          <p:cNvGrpSpPr/>
          <p:nvPr/>
        </p:nvGrpSpPr>
        <p:grpSpPr>
          <a:xfrm>
            <a:off x="253830" y="4599561"/>
            <a:ext cx="2194560" cy="1260003"/>
            <a:chOff x="332936" y="4580523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CAB51B0-4EFC-4CA5-81DF-F3CF225C071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982F5B7-F714-45CF-BAAF-812F4DEDC4F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A06DBCF-A347-4859-9DEA-2CF5AC0EB081}"/>
              </a:ext>
            </a:extLst>
          </p:cNvPr>
          <p:cNvGrpSpPr/>
          <p:nvPr/>
        </p:nvGrpSpPr>
        <p:grpSpPr>
          <a:xfrm>
            <a:off x="6695611" y="1465256"/>
            <a:ext cx="2194560" cy="1260003"/>
            <a:chOff x="8921977" y="1394910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9A415D-911A-410D-9F2E-A113EC105D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3CBC9AF-2133-4908-97D2-3112F53E45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6B3581F-567E-4A6B-BB2C-C791AAE1A0E9}"/>
              </a:ext>
            </a:extLst>
          </p:cNvPr>
          <p:cNvGrpSpPr/>
          <p:nvPr/>
        </p:nvGrpSpPr>
        <p:grpSpPr>
          <a:xfrm>
            <a:off x="253830" y="1465256"/>
            <a:ext cx="2194560" cy="1260003"/>
            <a:chOff x="332936" y="2555951"/>
            <a:chExt cx="2926080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0A6CEC1-12E7-4DA9-B6BD-AB9DBD3D351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6E12E05-05E6-4CD0-A219-5A00CAA6130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4539D5FB-6037-4DBD-9E96-0E39A8C528B0}"/>
              </a:ext>
            </a:extLst>
          </p:cNvPr>
          <p:cNvSpPr/>
          <p:nvPr/>
        </p:nvSpPr>
        <p:spPr>
          <a:xfrm>
            <a:off x="3669451" y="4781229"/>
            <a:ext cx="1919571" cy="1528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5E7D4C9-3CDE-4507-8E24-1E7D46D91606}"/>
              </a:ext>
            </a:extLst>
          </p:cNvPr>
          <p:cNvSpPr/>
          <p:nvPr/>
        </p:nvSpPr>
        <p:spPr>
          <a:xfrm>
            <a:off x="4090093" y="4617075"/>
            <a:ext cx="1024844" cy="1100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D2F52A23-FA70-4842-AF2A-083D434D6B32}"/>
              </a:ext>
            </a:extLst>
          </p:cNvPr>
          <p:cNvSpPr/>
          <p:nvPr/>
        </p:nvSpPr>
        <p:spPr>
          <a:xfrm>
            <a:off x="4223467" y="4617075"/>
            <a:ext cx="763205" cy="69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2A1BA547-224E-4F5D-99DC-B5C28994CC57}"/>
              </a:ext>
            </a:extLst>
          </p:cNvPr>
          <p:cNvSpPr/>
          <p:nvPr/>
        </p:nvSpPr>
        <p:spPr>
          <a:xfrm>
            <a:off x="4613457" y="1032498"/>
            <a:ext cx="817871" cy="1846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8487"/>
                </a:lnTo>
                <a:cubicBezTo>
                  <a:pt x="18518" y="10776"/>
                  <a:pt x="10841" y="4083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28502D4F-A5AC-4F61-A413-AC8C8C5F1D31}"/>
              </a:ext>
            </a:extLst>
          </p:cNvPr>
          <p:cNvSpPr/>
          <p:nvPr/>
        </p:nvSpPr>
        <p:spPr>
          <a:xfrm>
            <a:off x="3907159" y="3008085"/>
            <a:ext cx="1394171" cy="1372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324" y="0"/>
                </a:moveTo>
                <a:lnTo>
                  <a:pt x="0" y="21117"/>
                </a:lnTo>
                <a:cubicBezTo>
                  <a:pt x="3267" y="19170"/>
                  <a:pt x="6740" y="18188"/>
                  <a:pt x="10308" y="18188"/>
                </a:cubicBezTo>
                <a:cubicBezTo>
                  <a:pt x="14115" y="18188"/>
                  <a:pt x="17810" y="19314"/>
                  <a:pt x="21283" y="21520"/>
                </a:cubicBezTo>
                <a:cubicBezTo>
                  <a:pt x="21378" y="21584"/>
                  <a:pt x="21489" y="21600"/>
                  <a:pt x="21600" y="21568"/>
                </a:cubicBezTo>
                <a:lnTo>
                  <a:pt x="10324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62B92171-EA47-4489-A863-6ED0C7EDE6B6}"/>
              </a:ext>
            </a:extLst>
          </p:cNvPr>
          <p:cNvSpPr/>
          <p:nvPr/>
        </p:nvSpPr>
        <p:spPr>
          <a:xfrm>
            <a:off x="4623692" y="2690763"/>
            <a:ext cx="858817" cy="161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67" y="0"/>
                </a:moveTo>
                <a:lnTo>
                  <a:pt x="0" y="3543"/>
                </a:lnTo>
                <a:lnTo>
                  <a:pt x="17944" y="21600"/>
                </a:lnTo>
                <a:cubicBezTo>
                  <a:pt x="20364" y="17233"/>
                  <a:pt x="21600" y="12592"/>
                  <a:pt x="21600" y="7786"/>
                </a:cubicBezTo>
                <a:cubicBezTo>
                  <a:pt x="21600" y="5136"/>
                  <a:pt x="21214" y="2527"/>
                  <a:pt x="2046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953F6026-1DFD-40D8-84AB-ADF387968F83}"/>
              </a:ext>
            </a:extLst>
          </p:cNvPr>
          <p:cNvSpPr/>
          <p:nvPr/>
        </p:nvSpPr>
        <p:spPr>
          <a:xfrm>
            <a:off x="3722908" y="1032498"/>
            <a:ext cx="817871" cy="1846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0759" y="4083"/>
                  <a:pt x="3082" y="10776"/>
                  <a:pt x="0" y="1848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F7CD7FD0-D123-434A-9AE5-86598C00FCC4}"/>
              </a:ext>
            </a:extLst>
          </p:cNvPr>
          <p:cNvSpPr/>
          <p:nvPr/>
        </p:nvSpPr>
        <p:spPr>
          <a:xfrm>
            <a:off x="3661490" y="2690763"/>
            <a:ext cx="860866" cy="16695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0" y="0"/>
                </a:moveTo>
                <a:cubicBezTo>
                  <a:pt x="385" y="2437"/>
                  <a:pt x="0" y="4953"/>
                  <a:pt x="0" y="7522"/>
                </a:cubicBezTo>
                <a:cubicBezTo>
                  <a:pt x="0" y="12436"/>
                  <a:pt x="1387" y="17177"/>
                  <a:pt x="4109" y="21600"/>
                </a:cubicBezTo>
                <a:lnTo>
                  <a:pt x="21600" y="343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50BE6F7-80D8-48B0-8B26-DFB97FFC89D5}"/>
              </a:ext>
            </a:extLst>
          </p:cNvPr>
          <p:cNvSpPr txBox="1"/>
          <p:nvPr/>
        </p:nvSpPr>
        <p:spPr>
          <a:xfrm>
            <a:off x="4571666" y="2414075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49CF2A7-3155-41AA-9F25-DC5BD92D9F39}"/>
              </a:ext>
            </a:extLst>
          </p:cNvPr>
          <p:cNvSpPr txBox="1"/>
          <p:nvPr/>
        </p:nvSpPr>
        <p:spPr>
          <a:xfrm>
            <a:off x="4678655" y="2877694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8F67654-921A-4B1F-B6A7-EE9123DB02CC}"/>
              </a:ext>
            </a:extLst>
          </p:cNvPr>
          <p:cNvSpPr txBox="1"/>
          <p:nvPr/>
        </p:nvSpPr>
        <p:spPr>
          <a:xfrm>
            <a:off x="4337344" y="3207576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6B2B887-701C-4CED-B651-B0FFE5832955}"/>
              </a:ext>
            </a:extLst>
          </p:cNvPr>
          <p:cNvSpPr txBox="1"/>
          <p:nvPr/>
        </p:nvSpPr>
        <p:spPr>
          <a:xfrm>
            <a:off x="4045637" y="2859862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A17E30C-26ED-4DB1-BB09-3526CA6CEEB8}"/>
              </a:ext>
            </a:extLst>
          </p:cNvPr>
          <p:cNvSpPr txBox="1"/>
          <p:nvPr/>
        </p:nvSpPr>
        <p:spPr>
          <a:xfrm>
            <a:off x="4134795" y="2431907"/>
            <a:ext cx="469314" cy="39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88" name="Graphic 87" descr="Bar graph with upward trend outline">
            <a:extLst>
              <a:ext uri="{FF2B5EF4-FFF2-40B4-BE49-F238E27FC236}">
                <a16:creationId xmlns:a16="http://schemas.microsoft.com/office/drawing/2014/main" id="{50C3D5B9-B56A-4477-9409-710164793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5898" y="3609737"/>
            <a:ext cx="432205" cy="432205"/>
          </a:xfrm>
          <a:prstGeom prst="rect">
            <a:avLst/>
          </a:prstGeom>
        </p:spPr>
      </p:pic>
      <p:pic>
        <p:nvPicPr>
          <p:cNvPr id="89" name="Graphic 88" descr="Checklist outline">
            <a:extLst>
              <a:ext uri="{FF2B5EF4-FFF2-40B4-BE49-F238E27FC236}">
                <a16:creationId xmlns:a16="http://schemas.microsoft.com/office/drawing/2014/main" id="{01585890-BB1E-48E8-B34B-54CF575186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1936" y="3147936"/>
            <a:ext cx="412587" cy="412587"/>
          </a:xfrm>
          <a:prstGeom prst="rect">
            <a:avLst/>
          </a:prstGeom>
        </p:spPr>
      </p:pic>
      <p:pic>
        <p:nvPicPr>
          <p:cNvPr id="90" name="Graphic 89" descr="Customer review outline">
            <a:extLst>
              <a:ext uri="{FF2B5EF4-FFF2-40B4-BE49-F238E27FC236}">
                <a16:creationId xmlns:a16="http://schemas.microsoft.com/office/drawing/2014/main" id="{96DFC8B3-2426-4BC8-A56E-04450D287A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1726" y="3190264"/>
            <a:ext cx="396238" cy="396238"/>
          </a:xfrm>
          <a:prstGeom prst="rect">
            <a:avLst/>
          </a:prstGeom>
        </p:spPr>
      </p:pic>
      <p:pic>
        <p:nvPicPr>
          <p:cNvPr id="91" name="Graphic 90" descr="Handshake outline">
            <a:extLst>
              <a:ext uri="{FF2B5EF4-FFF2-40B4-BE49-F238E27FC236}">
                <a16:creationId xmlns:a16="http://schemas.microsoft.com/office/drawing/2014/main" id="{DD0AEE14-E03A-4672-8987-646A5EDFC4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7845" y="1839811"/>
            <a:ext cx="435173" cy="435173"/>
          </a:xfrm>
          <a:prstGeom prst="rect">
            <a:avLst/>
          </a:prstGeom>
        </p:spPr>
      </p:pic>
      <p:pic>
        <p:nvPicPr>
          <p:cNvPr id="92" name="Graphic 91" descr="Postit Notes outline">
            <a:extLst>
              <a:ext uri="{FF2B5EF4-FFF2-40B4-BE49-F238E27FC236}">
                <a16:creationId xmlns:a16="http://schemas.microsoft.com/office/drawing/2014/main" id="{3612B5F6-D1EC-40A8-B73A-9AE8D3DFB2A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4285" y="1872708"/>
            <a:ext cx="369379" cy="369379"/>
          </a:xfrm>
          <a:prstGeom prst="rect">
            <a:avLst/>
          </a:prstGeom>
        </p:spPr>
      </p:pic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C58037EB-BCE3-4D67-AAF2-7C6F4B29E8F3}"/>
              </a:ext>
            </a:extLst>
          </p:cNvPr>
          <p:cNvSpPr/>
          <p:nvPr/>
        </p:nvSpPr>
        <p:spPr>
          <a:xfrm>
            <a:off x="2933767" y="3648685"/>
            <a:ext cx="3263761" cy="1369314"/>
          </a:xfrm>
          <a:custGeom>
            <a:avLst/>
            <a:gdLst>
              <a:gd name="connsiteX0" fmla="*/ 1646996 w 3263761"/>
              <a:gd name="connsiteY0" fmla="*/ 569387 h 1369314"/>
              <a:gd name="connsiteX1" fmla="*/ 2205002 w 3263761"/>
              <a:gd name="connsiteY1" fmla="*/ 704803 h 1369314"/>
              <a:gd name="connsiteX2" fmla="*/ 2280006 w 3263761"/>
              <a:gd name="connsiteY2" fmla="*/ 912056 h 1369314"/>
              <a:gd name="connsiteX3" fmla="*/ 2245103 w 3263761"/>
              <a:gd name="connsiteY3" fmla="*/ 945926 h 1369314"/>
              <a:gd name="connsiteX4" fmla="*/ 1646996 w 3263761"/>
              <a:gd name="connsiteY4" fmla="*/ 911031 h 1369314"/>
              <a:gd name="connsiteX5" fmla="*/ 1048889 w 3263761"/>
              <a:gd name="connsiteY5" fmla="*/ 945926 h 1369314"/>
              <a:gd name="connsiteX6" fmla="*/ 1013986 w 3263761"/>
              <a:gd name="connsiteY6" fmla="*/ 912056 h 1369314"/>
              <a:gd name="connsiteX7" fmla="*/ 1088842 w 3263761"/>
              <a:gd name="connsiteY7" fmla="*/ 704803 h 1369314"/>
              <a:gd name="connsiteX8" fmla="*/ 1646996 w 3263761"/>
              <a:gd name="connsiteY8" fmla="*/ 569387 h 1369314"/>
              <a:gd name="connsiteX9" fmla="*/ 2614188 w 3263761"/>
              <a:gd name="connsiteY9" fmla="*/ 8196 h 1369314"/>
              <a:gd name="connsiteX10" fmla="*/ 3211256 w 3263761"/>
              <a:gd name="connsiteY10" fmla="*/ 920251 h 1369314"/>
              <a:gd name="connsiteX11" fmla="*/ 3263536 w 3263761"/>
              <a:gd name="connsiteY11" fmla="*/ 1332709 h 1369314"/>
              <a:gd name="connsiteX12" fmla="*/ 3190759 w 3263761"/>
              <a:gd name="connsiteY12" fmla="*/ 1353198 h 1369314"/>
              <a:gd name="connsiteX13" fmla="*/ 2864451 w 3263761"/>
              <a:gd name="connsiteY13" fmla="*/ 934657 h 1369314"/>
              <a:gd name="connsiteX14" fmla="*/ 2481853 w 3263761"/>
              <a:gd name="connsiteY14" fmla="*/ 682265 h 1369314"/>
              <a:gd name="connsiteX15" fmla="*/ 2614188 w 3263761"/>
              <a:gd name="connsiteY15" fmla="*/ 8196 h 1369314"/>
              <a:gd name="connsiteX16" fmla="*/ 666065 w 3263761"/>
              <a:gd name="connsiteY16" fmla="*/ 0 h 1369314"/>
              <a:gd name="connsiteX17" fmla="*/ 797361 w 3263761"/>
              <a:gd name="connsiteY17" fmla="*/ 679192 h 1369314"/>
              <a:gd name="connsiteX18" fmla="*/ 398276 w 3263761"/>
              <a:gd name="connsiteY18" fmla="*/ 935682 h 1369314"/>
              <a:gd name="connsiteX19" fmla="*/ 71968 w 3263761"/>
              <a:gd name="connsiteY19" fmla="*/ 1354222 h 1369314"/>
              <a:gd name="connsiteX20" fmla="*/ 231 w 3263761"/>
              <a:gd name="connsiteY20" fmla="*/ 1333734 h 1369314"/>
              <a:gd name="connsiteX21" fmla="*/ 52512 w 3263761"/>
              <a:gd name="connsiteY21" fmla="*/ 921276 h 1369314"/>
              <a:gd name="connsiteX22" fmla="*/ 666065 w 3263761"/>
              <a:gd name="connsiteY22" fmla="*/ 0 h 1369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263761" h="1369314">
                <a:moveTo>
                  <a:pt x="1646996" y="569387"/>
                </a:moveTo>
                <a:cubicBezTo>
                  <a:pt x="1837850" y="569387"/>
                  <a:pt x="2025584" y="614525"/>
                  <a:pt x="2205002" y="704803"/>
                </a:cubicBezTo>
                <a:cubicBezTo>
                  <a:pt x="2224607" y="772542"/>
                  <a:pt x="2249113" y="842267"/>
                  <a:pt x="2280006" y="912056"/>
                </a:cubicBezTo>
                <a:cubicBezTo>
                  <a:pt x="2288175" y="930559"/>
                  <a:pt x="2268718" y="948999"/>
                  <a:pt x="2245103" y="945926"/>
                </a:cubicBezTo>
                <a:cubicBezTo>
                  <a:pt x="2151681" y="933633"/>
                  <a:pt x="1938252" y="911031"/>
                  <a:pt x="1646996" y="911031"/>
                </a:cubicBezTo>
                <a:cubicBezTo>
                  <a:pt x="1355592" y="911031"/>
                  <a:pt x="1143202" y="933633"/>
                  <a:pt x="1048889" y="945926"/>
                </a:cubicBezTo>
                <a:cubicBezTo>
                  <a:pt x="1025274" y="948999"/>
                  <a:pt x="1005668" y="930559"/>
                  <a:pt x="1013986" y="912056"/>
                </a:cubicBezTo>
                <a:cubicBezTo>
                  <a:pt x="1044730" y="843356"/>
                  <a:pt x="1069385" y="772542"/>
                  <a:pt x="1088842" y="704803"/>
                </a:cubicBezTo>
                <a:cubicBezTo>
                  <a:pt x="1267368" y="614525"/>
                  <a:pt x="1455103" y="569387"/>
                  <a:pt x="1646996" y="569387"/>
                </a:cubicBezTo>
                <a:close/>
                <a:moveTo>
                  <a:pt x="2614188" y="8196"/>
                </a:moveTo>
                <a:cubicBezTo>
                  <a:pt x="2940347" y="198034"/>
                  <a:pt x="3162985" y="535517"/>
                  <a:pt x="3211256" y="920251"/>
                </a:cubicBezTo>
                <a:lnTo>
                  <a:pt x="3263536" y="1332709"/>
                </a:lnTo>
                <a:cubicBezTo>
                  <a:pt x="3267695" y="1366579"/>
                  <a:pt x="3213335" y="1381945"/>
                  <a:pt x="3190759" y="1353198"/>
                </a:cubicBezTo>
                <a:lnTo>
                  <a:pt x="2864451" y="934657"/>
                </a:lnTo>
                <a:cubicBezTo>
                  <a:pt x="2767020" y="808461"/>
                  <a:pt x="2631565" y="721257"/>
                  <a:pt x="2481853" y="682265"/>
                </a:cubicBezTo>
                <a:cubicBezTo>
                  <a:pt x="2547501" y="465792"/>
                  <a:pt x="2591612" y="240099"/>
                  <a:pt x="2614188" y="8196"/>
                </a:cubicBezTo>
                <a:close/>
                <a:moveTo>
                  <a:pt x="666065" y="0"/>
                </a:moveTo>
                <a:cubicBezTo>
                  <a:pt x="688641" y="233888"/>
                  <a:pt x="732753" y="460670"/>
                  <a:pt x="797361" y="679192"/>
                </a:cubicBezTo>
                <a:cubicBezTo>
                  <a:pt x="641410" y="716135"/>
                  <a:pt x="499867" y="805388"/>
                  <a:pt x="398276" y="935682"/>
                </a:cubicBezTo>
                <a:lnTo>
                  <a:pt x="71968" y="1354222"/>
                </a:lnTo>
                <a:cubicBezTo>
                  <a:pt x="49393" y="1382970"/>
                  <a:pt x="-3928" y="1367603"/>
                  <a:pt x="231" y="1333734"/>
                </a:cubicBezTo>
                <a:lnTo>
                  <a:pt x="52512" y="921276"/>
                </a:lnTo>
                <a:cubicBezTo>
                  <a:pt x="101673" y="530395"/>
                  <a:pt x="330549" y="188750"/>
                  <a:pt x="66606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6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535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Rocket Chart – Slide Template</vt:lpstr>
      <vt:lpstr>5-Part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2021-07-05T22:44:40Z</dcterms:modified>
  <cp:category>Charts &amp; Diagrams</cp:category>
</cp:coreProperties>
</file>