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24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6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7560BF0-D3D0-49EC-8C01-5E5EC86692A8}"/>
              </a:ext>
            </a:extLst>
          </p:cNvPr>
          <p:cNvSpPr/>
          <p:nvPr/>
        </p:nvSpPr>
        <p:spPr>
          <a:xfrm>
            <a:off x="6138518" y="893391"/>
            <a:ext cx="838811" cy="189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8487"/>
                </a:lnTo>
                <a:cubicBezTo>
                  <a:pt x="18518" y="10776"/>
                  <a:pt x="10841" y="4083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DD1B65C7-80B4-4EF4-BF1E-3B9EE5A627B0}"/>
              </a:ext>
            </a:extLst>
          </p:cNvPr>
          <p:cNvSpPr/>
          <p:nvPr/>
        </p:nvSpPr>
        <p:spPr>
          <a:xfrm>
            <a:off x="5414137" y="2919557"/>
            <a:ext cx="1429865" cy="1407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324" y="0"/>
                </a:moveTo>
                <a:lnTo>
                  <a:pt x="0" y="21117"/>
                </a:lnTo>
                <a:cubicBezTo>
                  <a:pt x="3267" y="19170"/>
                  <a:pt x="6740" y="18188"/>
                  <a:pt x="10308" y="18188"/>
                </a:cubicBezTo>
                <a:cubicBezTo>
                  <a:pt x="14115" y="18188"/>
                  <a:pt x="17810" y="19314"/>
                  <a:pt x="21283" y="21520"/>
                </a:cubicBezTo>
                <a:cubicBezTo>
                  <a:pt x="21378" y="21584"/>
                  <a:pt x="21489" y="21600"/>
                  <a:pt x="21600" y="21568"/>
                </a:cubicBezTo>
                <a:lnTo>
                  <a:pt x="1032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CA3D37E-2A33-481C-9493-912FF69BA12E}"/>
              </a:ext>
            </a:extLst>
          </p:cNvPr>
          <p:cNvSpPr/>
          <p:nvPr/>
        </p:nvSpPr>
        <p:spPr>
          <a:xfrm>
            <a:off x="6149016" y="2594112"/>
            <a:ext cx="880805" cy="165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67" y="0"/>
                </a:moveTo>
                <a:lnTo>
                  <a:pt x="0" y="3543"/>
                </a:lnTo>
                <a:lnTo>
                  <a:pt x="17944" y="21600"/>
                </a:lnTo>
                <a:cubicBezTo>
                  <a:pt x="20364" y="17233"/>
                  <a:pt x="21600" y="12592"/>
                  <a:pt x="21600" y="7786"/>
                </a:cubicBezTo>
                <a:cubicBezTo>
                  <a:pt x="21600" y="5136"/>
                  <a:pt x="21214" y="2527"/>
                  <a:pt x="2046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D1F260B-7C87-4F24-A360-885BA032EE3C}"/>
              </a:ext>
            </a:extLst>
          </p:cNvPr>
          <p:cNvSpPr/>
          <p:nvPr/>
        </p:nvSpPr>
        <p:spPr>
          <a:xfrm>
            <a:off x="5225169" y="893391"/>
            <a:ext cx="838811" cy="189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0759" y="4083"/>
                  <a:pt x="3082" y="10776"/>
                  <a:pt x="0" y="1848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A2D7310-A361-404D-B16A-A88C55753E00}"/>
              </a:ext>
            </a:extLst>
          </p:cNvPr>
          <p:cNvSpPr/>
          <p:nvPr/>
        </p:nvSpPr>
        <p:spPr>
          <a:xfrm>
            <a:off x="5162179" y="2594112"/>
            <a:ext cx="882906" cy="171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0" y="0"/>
                </a:moveTo>
                <a:cubicBezTo>
                  <a:pt x="385" y="2437"/>
                  <a:pt x="0" y="4953"/>
                  <a:pt x="0" y="7522"/>
                </a:cubicBezTo>
                <a:cubicBezTo>
                  <a:pt x="0" y="12436"/>
                  <a:pt x="1387" y="17177"/>
                  <a:pt x="4109" y="21600"/>
                </a:cubicBezTo>
                <a:lnTo>
                  <a:pt x="21600" y="343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482605-5D88-4A11-A5BB-BF44B15DA417}"/>
              </a:ext>
            </a:extLst>
          </p:cNvPr>
          <p:cNvSpPr txBox="1"/>
          <p:nvPr/>
        </p:nvSpPr>
        <p:spPr>
          <a:xfrm>
            <a:off x="6126970" y="23103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29902F-8D83-4C25-AEC9-269CB8BBE557}"/>
              </a:ext>
            </a:extLst>
          </p:cNvPr>
          <p:cNvSpPr txBox="1"/>
          <p:nvPr/>
        </p:nvSpPr>
        <p:spPr>
          <a:xfrm>
            <a:off x="6236698" y="27858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777376-443B-4524-A46C-7FB804073D82}"/>
              </a:ext>
            </a:extLst>
          </p:cNvPr>
          <p:cNvSpPr txBox="1"/>
          <p:nvPr/>
        </p:nvSpPr>
        <p:spPr>
          <a:xfrm>
            <a:off x="5886648" y="31241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1887A8-89CD-4F84-BA94-E3BDBDCB659E}"/>
              </a:ext>
            </a:extLst>
          </p:cNvPr>
          <p:cNvSpPr txBox="1"/>
          <p:nvPr/>
        </p:nvSpPr>
        <p:spPr>
          <a:xfrm>
            <a:off x="5587474" y="27675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0AD781C-7B4F-44BE-A8AF-185A580EF31F}"/>
              </a:ext>
            </a:extLst>
          </p:cNvPr>
          <p:cNvSpPr txBox="1"/>
          <p:nvPr/>
        </p:nvSpPr>
        <p:spPr>
          <a:xfrm>
            <a:off x="5678914" y="2328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56" name="Graphic 55" descr="Bar graph with upward trend outline">
            <a:extLst>
              <a:ext uri="{FF2B5EF4-FFF2-40B4-BE49-F238E27FC236}">
                <a16:creationId xmlns:a16="http://schemas.microsoft.com/office/drawing/2014/main" id="{9EE0C7AE-CDC6-4259-91D6-D0616BB3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4365" y="3536614"/>
            <a:ext cx="443270" cy="443270"/>
          </a:xfrm>
          <a:prstGeom prst="rect">
            <a:avLst/>
          </a:prstGeom>
        </p:spPr>
      </p:pic>
      <p:pic>
        <p:nvPicPr>
          <p:cNvPr id="57" name="Graphic 56" descr="Checklist outline">
            <a:extLst>
              <a:ext uri="{FF2B5EF4-FFF2-40B4-BE49-F238E27FC236}">
                <a16:creationId xmlns:a16="http://schemas.microsoft.com/office/drawing/2014/main" id="{487C9511-95A2-44E7-A641-D6F382680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3659" y="3062989"/>
            <a:ext cx="423151" cy="423151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CC006CD8-5764-4FF2-B718-883973517A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240" y="3106402"/>
            <a:ext cx="406382" cy="406382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307A5E96-AFE7-453A-9E80-F04CC42038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5579" y="1721373"/>
            <a:ext cx="446314" cy="446314"/>
          </a:xfrm>
          <a:prstGeom prst="rect">
            <a:avLst/>
          </a:prstGeom>
        </p:spPr>
      </p:pic>
      <p:pic>
        <p:nvPicPr>
          <p:cNvPr id="60" name="Graphic 59" descr="Postit Notes outline">
            <a:extLst>
              <a:ext uri="{FF2B5EF4-FFF2-40B4-BE49-F238E27FC236}">
                <a16:creationId xmlns:a16="http://schemas.microsoft.com/office/drawing/2014/main" id="{9D8CD28E-3A40-435B-9C84-140763382A0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44518" y="1755112"/>
            <a:ext cx="378836" cy="378836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AC1A2EE4-78CD-49F0-9668-192711E4D59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E9AA48-24CD-4B7E-B04E-223E2609AB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C6F7CB8-F318-4C74-94DA-D1B1F408EE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C4C2341-C9AE-4FF2-9FDA-A6C40A4AB5E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41D4C85-B7FA-48BC-BD5B-F60ED182908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B01609B-0FC1-4C73-8156-D0AFAD2961A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13A354-E64D-4FFA-BA27-87CBFCFBEE1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F752959-CA3A-4EF2-A737-60BBDB6BE1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1C2FEDC-16F8-4499-B34E-84559F1840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982560C-9F56-4AAC-AF32-2673AC44F5A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CAB51B0-4EFC-4CA5-81DF-F3CF225C071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82F5B7-F714-45CF-BAAF-812F4DEDC4F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A06DBCF-A347-4859-9DEA-2CF5AC0EB08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9A415D-911A-410D-9F2E-A113EC105D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CBC9AF-2133-4908-97D2-3112F53E4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6B3581F-567E-4A6B-BB2C-C791AAE1A0E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0A6CEC1-12E7-4DA9-B6BD-AB9DBD3D35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6E12E05-05E6-4CD0-A219-5A00CAA613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34A75C7-9ACD-4779-981C-CCB1DA1CB734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F7560BF0-D3D0-49EC-8C01-5E5EC86692A8}"/>
              </a:ext>
            </a:extLst>
          </p:cNvPr>
          <p:cNvSpPr/>
          <p:nvPr/>
        </p:nvSpPr>
        <p:spPr>
          <a:xfrm>
            <a:off x="6138518" y="893391"/>
            <a:ext cx="838811" cy="189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8487"/>
                </a:lnTo>
                <a:cubicBezTo>
                  <a:pt x="18518" y="10776"/>
                  <a:pt x="10841" y="4083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DD1B65C7-80B4-4EF4-BF1E-3B9EE5A627B0}"/>
              </a:ext>
            </a:extLst>
          </p:cNvPr>
          <p:cNvSpPr/>
          <p:nvPr/>
        </p:nvSpPr>
        <p:spPr>
          <a:xfrm>
            <a:off x="5414137" y="2919557"/>
            <a:ext cx="1429865" cy="1407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324" y="0"/>
                </a:moveTo>
                <a:lnTo>
                  <a:pt x="0" y="21117"/>
                </a:lnTo>
                <a:cubicBezTo>
                  <a:pt x="3267" y="19170"/>
                  <a:pt x="6740" y="18188"/>
                  <a:pt x="10308" y="18188"/>
                </a:cubicBezTo>
                <a:cubicBezTo>
                  <a:pt x="14115" y="18188"/>
                  <a:pt x="17810" y="19314"/>
                  <a:pt x="21283" y="21520"/>
                </a:cubicBezTo>
                <a:cubicBezTo>
                  <a:pt x="21378" y="21584"/>
                  <a:pt x="21489" y="21600"/>
                  <a:pt x="21600" y="21568"/>
                </a:cubicBezTo>
                <a:lnTo>
                  <a:pt x="1032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3CA3D37E-2A33-481C-9493-912FF69BA12E}"/>
              </a:ext>
            </a:extLst>
          </p:cNvPr>
          <p:cNvSpPr/>
          <p:nvPr/>
        </p:nvSpPr>
        <p:spPr>
          <a:xfrm>
            <a:off x="6149016" y="2594112"/>
            <a:ext cx="880805" cy="16513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67" y="0"/>
                </a:moveTo>
                <a:lnTo>
                  <a:pt x="0" y="3543"/>
                </a:lnTo>
                <a:lnTo>
                  <a:pt x="17944" y="21600"/>
                </a:lnTo>
                <a:cubicBezTo>
                  <a:pt x="20364" y="17233"/>
                  <a:pt x="21600" y="12592"/>
                  <a:pt x="21600" y="7786"/>
                </a:cubicBezTo>
                <a:cubicBezTo>
                  <a:pt x="21600" y="5136"/>
                  <a:pt x="21214" y="2527"/>
                  <a:pt x="2046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D1F260B-7C87-4F24-A360-885BA032EE3C}"/>
              </a:ext>
            </a:extLst>
          </p:cNvPr>
          <p:cNvSpPr/>
          <p:nvPr/>
        </p:nvSpPr>
        <p:spPr>
          <a:xfrm>
            <a:off x="5225169" y="893391"/>
            <a:ext cx="838811" cy="189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0759" y="4083"/>
                  <a:pt x="3082" y="10776"/>
                  <a:pt x="0" y="1848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DA2D7310-A361-404D-B16A-A88C55753E00}"/>
              </a:ext>
            </a:extLst>
          </p:cNvPr>
          <p:cNvSpPr/>
          <p:nvPr/>
        </p:nvSpPr>
        <p:spPr>
          <a:xfrm>
            <a:off x="5162179" y="2594112"/>
            <a:ext cx="882906" cy="171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0" y="0"/>
                </a:moveTo>
                <a:cubicBezTo>
                  <a:pt x="385" y="2437"/>
                  <a:pt x="0" y="4953"/>
                  <a:pt x="0" y="7522"/>
                </a:cubicBezTo>
                <a:cubicBezTo>
                  <a:pt x="0" y="12436"/>
                  <a:pt x="1387" y="17177"/>
                  <a:pt x="4109" y="21600"/>
                </a:cubicBezTo>
                <a:lnTo>
                  <a:pt x="21600" y="343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482605-5D88-4A11-A5BB-BF44B15DA417}"/>
              </a:ext>
            </a:extLst>
          </p:cNvPr>
          <p:cNvSpPr txBox="1"/>
          <p:nvPr/>
        </p:nvSpPr>
        <p:spPr>
          <a:xfrm>
            <a:off x="6126970" y="23103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29902F-8D83-4C25-AEC9-269CB8BBE557}"/>
              </a:ext>
            </a:extLst>
          </p:cNvPr>
          <p:cNvSpPr txBox="1"/>
          <p:nvPr/>
        </p:nvSpPr>
        <p:spPr>
          <a:xfrm>
            <a:off x="6236698" y="27858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7777376-443B-4524-A46C-7FB804073D82}"/>
              </a:ext>
            </a:extLst>
          </p:cNvPr>
          <p:cNvSpPr txBox="1"/>
          <p:nvPr/>
        </p:nvSpPr>
        <p:spPr>
          <a:xfrm>
            <a:off x="5886648" y="31241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1887A8-89CD-4F84-BA94-E3BDBDCB659E}"/>
              </a:ext>
            </a:extLst>
          </p:cNvPr>
          <p:cNvSpPr txBox="1"/>
          <p:nvPr/>
        </p:nvSpPr>
        <p:spPr>
          <a:xfrm>
            <a:off x="5587474" y="27675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0AD781C-7B4F-44BE-A8AF-185A580EF31F}"/>
              </a:ext>
            </a:extLst>
          </p:cNvPr>
          <p:cNvSpPr txBox="1"/>
          <p:nvPr/>
        </p:nvSpPr>
        <p:spPr>
          <a:xfrm>
            <a:off x="5678914" y="23286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56" name="Graphic 55" descr="Bar graph with upward trend outline">
            <a:extLst>
              <a:ext uri="{FF2B5EF4-FFF2-40B4-BE49-F238E27FC236}">
                <a16:creationId xmlns:a16="http://schemas.microsoft.com/office/drawing/2014/main" id="{9EE0C7AE-CDC6-4259-91D6-D0616BB3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4365" y="3536614"/>
            <a:ext cx="443270" cy="443270"/>
          </a:xfrm>
          <a:prstGeom prst="rect">
            <a:avLst/>
          </a:prstGeom>
        </p:spPr>
      </p:pic>
      <p:pic>
        <p:nvPicPr>
          <p:cNvPr id="57" name="Graphic 56" descr="Checklist outline">
            <a:extLst>
              <a:ext uri="{FF2B5EF4-FFF2-40B4-BE49-F238E27FC236}">
                <a16:creationId xmlns:a16="http://schemas.microsoft.com/office/drawing/2014/main" id="{487C9511-95A2-44E7-A641-D6F382680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03659" y="3062989"/>
            <a:ext cx="423151" cy="423151"/>
          </a:xfrm>
          <a:prstGeom prst="rect">
            <a:avLst/>
          </a:prstGeom>
        </p:spPr>
      </p:pic>
      <p:pic>
        <p:nvPicPr>
          <p:cNvPr id="58" name="Graphic 57" descr="Customer review outline">
            <a:extLst>
              <a:ext uri="{FF2B5EF4-FFF2-40B4-BE49-F238E27FC236}">
                <a16:creationId xmlns:a16="http://schemas.microsoft.com/office/drawing/2014/main" id="{CC006CD8-5764-4FF2-B718-883973517A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7240" y="3106402"/>
            <a:ext cx="406382" cy="406382"/>
          </a:xfrm>
          <a:prstGeom prst="rect">
            <a:avLst/>
          </a:prstGeom>
        </p:spPr>
      </p:pic>
      <p:pic>
        <p:nvPicPr>
          <p:cNvPr id="59" name="Graphic 58" descr="Handshake outline">
            <a:extLst>
              <a:ext uri="{FF2B5EF4-FFF2-40B4-BE49-F238E27FC236}">
                <a16:creationId xmlns:a16="http://schemas.microsoft.com/office/drawing/2014/main" id="{307A5E96-AFE7-453A-9E80-F04CC42038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5579" y="1721373"/>
            <a:ext cx="446314" cy="446314"/>
          </a:xfrm>
          <a:prstGeom prst="rect">
            <a:avLst/>
          </a:prstGeom>
        </p:spPr>
      </p:pic>
      <p:pic>
        <p:nvPicPr>
          <p:cNvPr id="60" name="Graphic 59" descr="Postit Notes outline">
            <a:extLst>
              <a:ext uri="{FF2B5EF4-FFF2-40B4-BE49-F238E27FC236}">
                <a16:creationId xmlns:a16="http://schemas.microsoft.com/office/drawing/2014/main" id="{9D8CD28E-3A40-435B-9C84-140763382A0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44518" y="1755112"/>
            <a:ext cx="378836" cy="378836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AC1A2EE4-78CD-49F0-9668-192711E4D59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E9AA48-24CD-4B7E-B04E-223E2609AB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C6F7CB8-F318-4C74-94DA-D1B1F408EE0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C4C2341-C9AE-4FF2-9FDA-A6C40A4AB5E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41D4C85-B7FA-48BC-BD5B-F60ED182908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B01609B-0FC1-4C73-8156-D0AFAD2961A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13A354-E64D-4FFA-BA27-87CBFCFBEE15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F752959-CA3A-4EF2-A737-60BBDB6BE1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1C2FEDC-16F8-4499-B34E-84559F1840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982560C-9F56-4AAC-AF32-2673AC44F5A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CAB51B0-4EFC-4CA5-81DF-F3CF225C071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82F5B7-F714-45CF-BAAF-812F4DEDC4F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A06DBCF-A347-4859-9DEA-2CF5AC0EB08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9A415D-911A-410D-9F2E-A113EC105D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CBC9AF-2133-4908-97D2-3112F53E45E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6B3581F-567E-4A6B-BB2C-C791AAE1A0E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0A6CEC1-12E7-4DA9-B6BD-AB9DBD3D35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6E12E05-05E6-4CD0-A219-5A00CAA6130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DFDB1B5-1BF0-4982-AFF7-9E2C5E0B3123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6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8549</TotalTime>
  <Words>535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Rocket Chart – Slide Template</vt:lpstr>
      <vt:lpstr>5-Part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2021-07-05T22:44:54Z</dcterms:modified>
  <cp:category>Charts &amp; Diagrams</cp:category>
</cp:coreProperties>
</file>