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3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CEA6FEA7-C297-4761-B134-48A2EED99DEA}"/>
              </a:ext>
            </a:extLst>
          </p:cNvPr>
          <p:cNvGrpSpPr/>
          <p:nvPr/>
        </p:nvGrpSpPr>
        <p:grpSpPr>
          <a:xfrm>
            <a:off x="2346595" y="2171608"/>
            <a:ext cx="4450811" cy="2948942"/>
            <a:chOff x="3128793" y="1752477"/>
            <a:chExt cx="5934414" cy="39319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FB90D7-0410-48BC-9155-427CECF87CB6}"/>
                </a:ext>
              </a:extLst>
            </p:cNvPr>
            <p:cNvSpPr/>
            <p:nvPr/>
          </p:nvSpPr>
          <p:spPr>
            <a:xfrm>
              <a:off x="3128793" y="2895476"/>
              <a:ext cx="2780201" cy="27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extrusionOk="0">
                  <a:moveTo>
                    <a:pt x="5090" y="0"/>
                  </a:moveTo>
                  <a:cubicBezTo>
                    <a:pt x="5012" y="0"/>
                    <a:pt x="4924" y="10"/>
                    <a:pt x="4836" y="30"/>
                  </a:cubicBezTo>
                  <a:cubicBezTo>
                    <a:pt x="4533" y="98"/>
                    <a:pt x="4288" y="285"/>
                    <a:pt x="4131" y="551"/>
                  </a:cubicBezTo>
                  <a:cubicBezTo>
                    <a:pt x="2125" y="3954"/>
                    <a:pt x="833" y="7682"/>
                    <a:pt x="285" y="11626"/>
                  </a:cubicBezTo>
                  <a:cubicBezTo>
                    <a:pt x="-175" y="14970"/>
                    <a:pt x="-77" y="18325"/>
                    <a:pt x="569" y="21600"/>
                  </a:cubicBezTo>
                  <a:lnTo>
                    <a:pt x="20114" y="17498"/>
                  </a:lnTo>
                  <a:cubicBezTo>
                    <a:pt x="19928" y="16475"/>
                    <a:pt x="19908" y="15433"/>
                    <a:pt x="20055" y="14390"/>
                  </a:cubicBezTo>
                  <a:cubicBezTo>
                    <a:pt x="20241" y="13023"/>
                    <a:pt x="20711" y="11734"/>
                    <a:pt x="21425" y="10574"/>
                  </a:cubicBezTo>
                  <a:lnTo>
                    <a:pt x="5687" y="177"/>
                  </a:lnTo>
                  <a:cubicBezTo>
                    <a:pt x="5511" y="59"/>
                    <a:pt x="5296" y="0"/>
                    <a:pt x="509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422C9E8-DBA6-414B-8AAB-BA51F56B6C90}"/>
                </a:ext>
              </a:extLst>
            </p:cNvPr>
            <p:cNvSpPr/>
            <p:nvPr/>
          </p:nvSpPr>
          <p:spPr>
            <a:xfrm>
              <a:off x="8119894" y="4444876"/>
              <a:ext cx="564353" cy="11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07" extrusionOk="0">
                  <a:moveTo>
                    <a:pt x="4386" y="11851"/>
                  </a:moveTo>
                  <a:lnTo>
                    <a:pt x="4386" y="11851"/>
                  </a:lnTo>
                  <a:cubicBezTo>
                    <a:pt x="3679" y="14300"/>
                    <a:pt x="2217" y="16633"/>
                    <a:pt x="0" y="18828"/>
                  </a:cubicBezTo>
                  <a:lnTo>
                    <a:pt x="9244" y="21207"/>
                  </a:lnTo>
                  <a:cubicBezTo>
                    <a:pt x="10564" y="21554"/>
                    <a:pt x="12168" y="21600"/>
                    <a:pt x="13583" y="21346"/>
                  </a:cubicBezTo>
                  <a:cubicBezTo>
                    <a:pt x="14997" y="21092"/>
                    <a:pt x="16129" y="20537"/>
                    <a:pt x="16695" y="19844"/>
                  </a:cubicBezTo>
                  <a:cubicBezTo>
                    <a:pt x="18440" y="17627"/>
                    <a:pt x="19666" y="15316"/>
                    <a:pt x="20327" y="12960"/>
                  </a:cubicBezTo>
                  <a:cubicBezTo>
                    <a:pt x="21600" y="8571"/>
                    <a:pt x="20940" y="4204"/>
                    <a:pt x="18393" y="0"/>
                  </a:cubicBezTo>
                  <a:lnTo>
                    <a:pt x="12828" y="855"/>
                  </a:lnTo>
                  <a:lnTo>
                    <a:pt x="3065" y="2356"/>
                  </a:lnTo>
                  <a:cubicBezTo>
                    <a:pt x="4858" y="5429"/>
                    <a:pt x="5282" y="8640"/>
                    <a:pt x="4386" y="118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F4D2774-2833-43B5-B13A-C76B02DCA0B7}"/>
                </a:ext>
              </a:extLst>
            </p:cNvPr>
            <p:cNvSpPr/>
            <p:nvPr/>
          </p:nvSpPr>
          <p:spPr>
            <a:xfrm>
              <a:off x="4233694" y="1752477"/>
              <a:ext cx="2419350" cy="24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17042" y="167"/>
                  </a:moveTo>
                  <a:cubicBezTo>
                    <a:pt x="16736" y="-12"/>
                    <a:pt x="16384" y="-45"/>
                    <a:pt x="16044" y="55"/>
                  </a:cubicBezTo>
                  <a:cubicBezTo>
                    <a:pt x="9502" y="1987"/>
                    <a:pt x="3821" y="6117"/>
                    <a:pt x="0" y="11698"/>
                  </a:cubicBezTo>
                  <a:lnTo>
                    <a:pt x="272" y="11877"/>
                  </a:lnTo>
                  <a:lnTo>
                    <a:pt x="15239" y="21555"/>
                  </a:lnTo>
                  <a:cubicBezTo>
                    <a:pt x="16770" y="19389"/>
                    <a:pt x="19003" y="17838"/>
                    <a:pt x="21600" y="17157"/>
                  </a:cubicBezTo>
                  <a:lnTo>
                    <a:pt x="18334" y="3773"/>
                  </a:lnTo>
                  <a:lnTo>
                    <a:pt x="18334" y="3773"/>
                  </a:lnTo>
                  <a:lnTo>
                    <a:pt x="17654" y="971"/>
                  </a:lnTo>
                  <a:cubicBezTo>
                    <a:pt x="17563" y="625"/>
                    <a:pt x="17348" y="335"/>
                    <a:pt x="17042" y="16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D324A37-EFB7-4CB6-98FA-D11988E0A3E7}"/>
                </a:ext>
              </a:extLst>
            </p:cNvPr>
            <p:cNvSpPr/>
            <p:nvPr/>
          </p:nvSpPr>
          <p:spPr>
            <a:xfrm>
              <a:off x="6367293" y="2158877"/>
              <a:ext cx="1888641" cy="16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3" extrusionOk="0">
                  <a:moveTo>
                    <a:pt x="21470" y="4609"/>
                  </a:moveTo>
                  <a:cubicBezTo>
                    <a:pt x="21339" y="4116"/>
                    <a:pt x="21035" y="3721"/>
                    <a:pt x="20629" y="3507"/>
                  </a:cubicBezTo>
                  <a:cubicBezTo>
                    <a:pt x="17717" y="1929"/>
                    <a:pt x="14603" y="861"/>
                    <a:pt x="11372" y="351"/>
                  </a:cubicBezTo>
                  <a:cubicBezTo>
                    <a:pt x="7548" y="-257"/>
                    <a:pt x="3738" y="-76"/>
                    <a:pt x="0" y="894"/>
                  </a:cubicBezTo>
                  <a:lnTo>
                    <a:pt x="58" y="1140"/>
                  </a:lnTo>
                  <a:lnTo>
                    <a:pt x="4013" y="19798"/>
                  </a:lnTo>
                  <a:cubicBezTo>
                    <a:pt x="4998" y="19551"/>
                    <a:pt x="5998" y="19436"/>
                    <a:pt x="6997" y="19436"/>
                  </a:cubicBezTo>
                  <a:cubicBezTo>
                    <a:pt x="7664" y="19436"/>
                    <a:pt x="8330" y="19485"/>
                    <a:pt x="9011" y="19601"/>
                  </a:cubicBezTo>
                  <a:cubicBezTo>
                    <a:pt x="10691" y="19864"/>
                    <a:pt x="12285" y="20455"/>
                    <a:pt x="13777" y="21343"/>
                  </a:cubicBezTo>
                  <a:lnTo>
                    <a:pt x="15458" y="17957"/>
                  </a:lnTo>
                  <a:lnTo>
                    <a:pt x="19615" y="9590"/>
                  </a:lnTo>
                  <a:lnTo>
                    <a:pt x="19615" y="9590"/>
                  </a:lnTo>
                  <a:lnTo>
                    <a:pt x="21354" y="6072"/>
                  </a:lnTo>
                  <a:cubicBezTo>
                    <a:pt x="21557" y="5628"/>
                    <a:pt x="21600" y="5102"/>
                    <a:pt x="21470" y="460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E1CF65-15CF-4558-B333-9412EF3E149F}"/>
                </a:ext>
              </a:extLst>
            </p:cNvPr>
            <p:cNvSpPr/>
            <p:nvPr/>
          </p:nvSpPr>
          <p:spPr>
            <a:xfrm>
              <a:off x="7624593" y="2984377"/>
              <a:ext cx="1438614" cy="15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8214" y="21600"/>
                  </a:moveTo>
                  <a:lnTo>
                    <a:pt x="14070" y="19861"/>
                  </a:lnTo>
                  <a:lnTo>
                    <a:pt x="15325" y="19485"/>
                  </a:lnTo>
                  <a:lnTo>
                    <a:pt x="15325" y="19485"/>
                  </a:lnTo>
                  <a:lnTo>
                    <a:pt x="20041" y="18087"/>
                  </a:lnTo>
                  <a:cubicBezTo>
                    <a:pt x="20611" y="17907"/>
                    <a:pt x="21087" y="17531"/>
                    <a:pt x="21334" y="17011"/>
                  </a:cubicBezTo>
                  <a:cubicBezTo>
                    <a:pt x="21600" y="16491"/>
                    <a:pt x="21600" y="15918"/>
                    <a:pt x="21372" y="15380"/>
                  </a:cubicBezTo>
                  <a:cubicBezTo>
                    <a:pt x="18577" y="8945"/>
                    <a:pt x="13538" y="3495"/>
                    <a:pt x="7187" y="0"/>
                  </a:cubicBezTo>
                  <a:lnTo>
                    <a:pt x="3727" y="5790"/>
                  </a:lnTo>
                  <a:lnTo>
                    <a:pt x="0" y="12028"/>
                  </a:lnTo>
                  <a:cubicBezTo>
                    <a:pt x="3860" y="14215"/>
                    <a:pt x="6750" y="17585"/>
                    <a:pt x="821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F5C67F-9114-4122-8288-B3F265B1957D}"/>
                </a:ext>
              </a:extLst>
            </p:cNvPr>
            <p:cNvSpPr/>
            <p:nvPr/>
          </p:nvSpPr>
          <p:spPr>
            <a:xfrm>
              <a:off x="7624593" y="3734810"/>
              <a:ext cx="566728" cy="779918"/>
            </a:xfrm>
            <a:custGeom>
              <a:avLst/>
              <a:gdLst>
                <a:gd name="connsiteX0" fmla="*/ 57310 w 566728"/>
                <a:gd name="connsiteY0" fmla="*/ 0 h 779918"/>
                <a:gd name="connsiteX1" fmla="*/ 83524 w 566728"/>
                <a:gd name="connsiteY1" fmla="*/ 19602 h 779918"/>
                <a:gd name="connsiteX2" fmla="*/ 551702 w 566728"/>
                <a:gd name="connsiteY2" fmla="*/ 715784 h 779918"/>
                <a:gd name="connsiteX3" fmla="*/ 566728 w 566728"/>
                <a:gd name="connsiteY3" fmla="*/ 774223 h 779918"/>
                <a:gd name="connsiteX4" fmla="*/ 548648 w 566728"/>
                <a:gd name="connsiteY4" fmla="*/ 779918 h 779918"/>
                <a:gd name="connsiteX5" fmla="*/ 0 w 566728"/>
                <a:gd name="connsiteY5" fmla="*/ 101746 h 77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28" h="779918">
                  <a:moveTo>
                    <a:pt x="57310" y="0"/>
                  </a:moveTo>
                  <a:lnTo>
                    <a:pt x="83524" y="19602"/>
                  </a:lnTo>
                  <a:cubicBezTo>
                    <a:pt x="301012" y="199089"/>
                    <a:pt x="465925" y="440004"/>
                    <a:pt x="551702" y="715784"/>
                  </a:cubicBezTo>
                  <a:lnTo>
                    <a:pt x="566728" y="774223"/>
                  </a:lnTo>
                  <a:lnTo>
                    <a:pt x="548648" y="779918"/>
                  </a:lnTo>
                  <a:cubicBezTo>
                    <a:pt x="450861" y="495457"/>
                    <a:pt x="257826" y="256694"/>
                    <a:pt x="0" y="10174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CFAD341-0E59-4FEA-B2C9-1FCB5524D4A2}"/>
                </a:ext>
              </a:extLst>
            </p:cNvPr>
            <p:cNvSpPr/>
            <p:nvPr/>
          </p:nvSpPr>
          <p:spPr>
            <a:xfrm>
              <a:off x="6655772" y="3419221"/>
              <a:ext cx="979888" cy="388613"/>
            </a:xfrm>
            <a:custGeom>
              <a:avLst/>
              <a:gdLst>
                <a:gd name="connsiteX0" fmla="*/ 118641 w 979888"/>
                <a:gd name="connsiteY0" fmla="*/ 0 h 388613"/>
                <a:gd name="connsiteX1" fmla="*/ 939343 w 979888"/>
                <a:gd name="connsiteY1" fmla="*/ 250690 h 388613"/>
                <a:gd name="connsiteX2" fmla="*/ 979888 w 979888"/>
                <a:gd name="connsiteY2" fmla="*/ 281009 h 388613"/>
                <a:gd name="connsiteX3" fmla="*/ 919273 w 979888"/>
                <a:gd name="connsiteY3" fmla="*/ 388613 h 388613"/>
                <a:gd name="connsiteX4" fmla="*/ 501465 w 979888"/>
                <a:gd name="connsiteY4" fmla="*/ 254027 h 388613"/>
                <a:gd name="connsiteX5" fmla="*/ 324909 w 979888"/>
                <a:gd name="connsiteY5" fmla="*/ 241279 h 388613"/>
                <a:gd name="connsiteX6" fmla="*/ 63318 w 979888"/>
                <a:gd name="connsiteY6" fmla="*/ 269247 h 388613"/>
                <a:gd name="connsiteX7" fmla="*/ 0 w 979888"/>
                <a:gd name="connsiteY7" fmla="*/ 5991 h 38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9888" h="388613">
                  <a:moveTo>
                    <a:pt x="118641" y="0"/>
                  </a:moveTo>
                  <a:cubicBezTo>
                    <a:pt x="422648" y="0"/>
                    <a:pt x="705069" y="92418"/>
                    <a:pt x="939343" y="250690"/>
                  </a:cubicBezTo>
                  <a:lnTo>
                    <a:pt x="979888" y="281009"/>
                  </a:lnTo>
                  <a:lnTo>
                    <a:pt x="919273" y="388613"/>
                  </a:lnTo>
                  <a:cubicBezTo>
                    <a:pt x="788478" y="320006"/>
                    <a:pt x="648741" y="274346"/>
                    <a:pt x="501465" y="254027"/>
                  </a:cubicBezTo>
                  <a:cubicBezTo>
                    <a:pt x="441765" y="245064"/>
                    <a:pt x="383381" y="241279"/>
                    <a:pt x="324909" y="241279"/>
                  </a:cubicBezTo>
                  <a:cubicBezTo>
                    <a:pt x="237332" y="241279"/>
                    <a:pt x="149668" y="250164"/>
                    <a:pt x="63318" y="269247"/>
                  </a:cubicBezTo>
                  <a:lnTo>
                    <a:pt x="0" y="599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B80432-F3ED-48C3-B56B-F77B2AC30CFB}"/>
                </a:ext>
              </a:extLst>
            </p:cNvPr>
            <p:cNvSpPr/>
            <p:nvPr/>
          </p:nvSpPr>
          <p:spPr>
            <a:xfrm>
              <a:off x="5614055" y="3432394"/>
              <a:ext cx="1038989" cy="772468"/>
            </a:xfrm>
            <a:custGeom>
              <a:avLst/>
              <a:gdLst>
                <a:gd name="connsiteX0" fmla="*/ 973623 w 1038989"/>
                <a:gd name="connsiteY0" fmla="*/ 0 h 772468"/>
                <a:gd name="connsiteX1" fmla="*/ 1038989 w 1038989"/>
                <a:gd name="connsiteY1" fmla="*/ 272093 h 772468"/>
                <a:gd name="connsiteX2" fmla="*/ 326513 w 1038989"/>
                <a:gd name="connsiteY2" fmla="*/ 772468 h 772468"/>
                <a:gd name="connsiteX3" fmla="*/ 0 w 1038989"/>
                <a:gd name="connsiteY3" fmla="*/ 558007 h 772468"/>
                <a:gd name="connsiteX4" fmla="*/ 27676 w 1038989"/>
                <a:gd name="connsiteY4" fmla="*/ 520997 h 772468"/>
                <a:gd name="connsiteX5" fmla="*/ 864531 w 1038989"/>
                <a:gd name="connsiteY5" fmla="*/ 16649 h 77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989" h="772468">
                  <a:moveTo>
                    <a:pt x="973623" y="0"/>
                  </a:moveTo>
                  <a:lnTo>
                    <a:pt x="1038989" y="272093"/>
                  </a:lnTo>
                  <a:cubicBezTo>
                    <a:pt x="748107" y="349573"/>
                    <a:pt x="497996" y="526035"/>
                    <a:pt x="326513" y="772468"/>
                  </a:cubicBezTo>
                  <a:lnTo>
                    <a:pt x="0" y="558007"/>
                  </a:lnTo>
                  <a:lnTo>
                    <a:pt x="27676" y="520997"/>
                  </a:lnTo>
                  <a:cubicBezTo>
                    <a:pt x="237076" y="267262"/>
                    <a:pt x="530088" y="85086"/>
                    <a:pt x="864531" y="1664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4A5E84F-B995-4906-905E-DFA8CAC2105D}"/>
                </a:ext>
              </a:extLst>
            </p:cNvPr>
            <p:cNvSpPr/>
            <p:nvPr/>
          </p:nvSpPr>
          <p:spPr>
            <a:xfrm>
              <a:off x="5306539" y="4041679"/>
              <a:ext cx="602455" cy="1194290"/>
            </a:xfrm>
            <a:custGeom>
              <a:avLst/>
              <a:gdLst>
                <a:gd name="connsiteX0" fmla="*/ 269171 w 602455"/>
                <a:gd name="connsiteY0" fmla="*/ 0 h 1194290"/>
                <a:gd name="connsiteX1" fmla="*/ 602455 w 602455"/>
                <a:gd name="connsiteY1" fmla="*/ 219078 h 1194290"/>
                <a:gd name="connsiteX2" fmla="*/ 424678 w 602455"/>
                <a:gd name="connsiteY2" fmla="*/ 711788 h 1194290"/>
                <a:gd name="connsiteX3" fmla="*/ 432334 w 602455"/>
                <a:gd name="connsiteY3" fmla="*/ 1113083 h 1194290"/>
                <a:gd name="connsiteX4" fmla="*/ 43462 w 602455"/>
                <a:gd name="connsiteY4" fmla="*/ 1194290 h 1194290"/>
                <a:gd name="connsiteX5" fmla="*/ 29822 w 602455"/>
                <a:gd name="connsiteY5" fmla="*/ 1141244 h 1194290"/>
                <a:gd name="connsiteX6" fmla="*/ 0 w 602455"/>
                <a:gd name="connsiteY6" fmla="*/ 845416 h 1194290"/>
                <a:gd name="connsiteX7" fmla="*/ 250690 w 602455"/>
                <a:gd name="connsiteY7" fmla="*/ 24714 h 119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455" h="1194290">
                  <a:moveTo>
                    <a:pt x="269171" y="0"/>
                  </a:moveTo>
                  <a:lnTo>
                    <a:pt x="602455" y="219078"/>
                  </a:lnTo>
                  <a:cubicBezTo>
                    <a:pt x="509803" y="368854"/>
                    <a:pt x="448814" y="535285"/>
                    <a:pt x="424678" y="711788"/>
                  </a:cubicBezTo>
                  <a:cubicBezTo>
                    <a:pt x="405603" y="846457"/>
                    <a:pt x="408198" y="980996"/>
                    <a:pt x="432334" y="1113083"/>
                  </a:cubicBezTo>
                  <a:lnTo>
                    <a:pt x="43462" y="1194290"/>
                  </a:lnTo>
                  <a:lnTo>
                    <a:pt x="29822" y="1141244"/>
                  </a:lnTo>
                  <a:cubicBezTo>
                    <a:pt x="10269" y="1045689"/>
                    <a:pt x="0" y="946752"/>
                    <a:pt x="0" y="845416"/>
                  </a:cubicBezTo>
                  <a:cubicBezTo>
                    <a:pt x="0" y="541410"/>
                    <a:pt x="92418" y="258988"/>
                    <a:pt x="250690" y="247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Shell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D44621-4F8E-4EB1-8A4C-8BACA8F07037}"/>
              </a:ext>
            </a:extLst>
          </p:cNvPr>
          <p:cNvGrpSpPr/>
          <p:nvPr/>
        </p:nvGrpSpPr>
        <p:grpSpPr>
          <a:xfrm>
            <a:off x="4607029" y="3987148"/>
            <a:ext cx="1156468" cy="1013781"/>
            <a:chOff x="332936" y="2679062"/>
            <a:chExt cx="2975111" cy="13517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F3B46DB-3CDF-4A6B-924A-629E48F9E8E5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13A-D75C-45C7-BD50-011BC28A54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C9CF75BC-0BC8-48DC-819C-86D84390A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9072" y="3972159"/>
            <a:ext cx="542275" cy="542275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9C2B297F-A4E0-4853-8EB6-214694F77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0000" y="3082822"/>
            <a:ext cx="451841" cy="451841"/>
          </a:xfrm>
          <a:prstGeom prst="rect">
            <a:avLst/>
          </a:prstGeom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D3444100-AA29-4108-88C7-8E72808852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91951" y="4472079"/>
            <a:ext cx="298522" cy="298522"/>
          </a:xfrm>
          <a:prstGeom prst="rect">
            <a:avLst/>
          </a:prstGeom>
        </p:spPr>
      </p:pic>
      <p:pic>
        <p:nvPicPr>
          <p:cNvPr id="15" name="Graphic 14" descr="Research">
            <a:extLst>
              <a:ext uri="{FF2B5EF4-FFF2-40B4-BE49-F238E27FC236}">
                <a16:creationId xmlns:a16="http://schemas.microsoft.com/office/drawing/2014/main" id="{17403E71-976F-428D-9A43-071DBB0FA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4906" y="2984634"/>
            <a:ext cx="429486" cy="429486"/>
          </a:xfrm>
          <a:prstGeom prst="rect">
            <a:avLst/>
          </a:prstGeom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66250B70-C657-4CAF-8108-F4814879A4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5725" y="3551773"/>
            <a:ext cx="372452" cy="372452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4CFDC5AA-75BC-4B78-B0BD-6C4D0E230A7B}"/>
              </a:ext>
            </a:extLst>
          </p:cNvPr>
          <p:cNvGrpSpPr/>
          <p:nvPr/>
        </p:nvGrpSpPr>
        <p:grpSpPr>
          <a:xfrm>
            <a:off x="7031137" y="2787256"/>
            <a:ext cx="1589105" cy="1567780"/>
            <a:chOff x="8921977" y="1394910"/>
            <a:chExt cx="2926080" cy="2090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50D330-D27E-41E5-BF7B-E8066612701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3553CB7-330F-4859-8A81-7A3C038061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1C2B9A-7F0B-4424-839E-00D5EB1B6F80}"/>
              </a:ext>
            </a:extLst>
          </p:cNvPr>
          <p:cNvGrpSpPr/>
          <p:nvPr/>
        </p:nvGrpSpPr>
        <p:grpSpPr>
          <a:xfrm>
            <a:off x="6695611" y="4753265"/>
            <a:ext cx="2194560" cy="1260003"/>
            <a:chOff x="8921977" y="400157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26D74C-CCAF-40D4-9C94-133BE78C143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4805631-013A-48BF-9692-689727C34A9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8AEB0C5-B114-403E-982F-717852A5DE4A}"/>
              </a:ext>
            </a:extLst>
          </p:cNvPr>
          <p:cNvGrpSpPr/>
          <p:nvPr/>
        </p:nvGrpSpPr>
        <p:grpSpPr>
          <a:xfrm>
            <a:off x="377276" y="3230902"/>
            <a:ext cx="1589105" cy="1567780"/>
            <a:chOff x="332936" y="2555951"/>
            <a:chExt cx="2926080" cy="2090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401F82-4F41-496A-A7C9-F61D81B332D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EF5825-A512-44C6-89B2-92A04EADAB1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BFB45E-2576-4EA6-BE02-58F647701E92}"/>
              </a:ext>
            </a:extLst>
          </p:cNvPr>
          <p:cNvGrpSpPr/>
          <p:nvPr/>
        </p:nvGrpSpPr>
        <p:grpSpPr>
          <a:xfrm>
            <a:off x="5152089" y="1154948"/>
            <a:ext cx="2945830" cy="1106115"/>
            <a:chOff x="8921977" y="1394910"/>
            <a:chExt cx="2926080" cy="147481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0C0DD78-A07E-4AAB-89AB-C03E5A9A1E4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79508DB-36C0-486A-B503-C6475F6A31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A402E90-54A7-4F0A-AFAB-B8EB4CF5A9B7}"/>
              </a:ext>
            </a:extLst>
          </p:cNvPr>
          <p:cNvGrpSpPr/>
          <p:nvPr/>
        </p:nvGrpSpPr>
        <p:grpSpPr>
          <a:xfrm>
            <a:off x="794485" y="1480291"/>
            <a:ext cx="2194560" cy="1260003"/>
            <a:chOff x="332936" y="2555951"/>
            <a:chExt cx="2926080" cy="168000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5D4E53C-EE13-493E-8CC1-A79516280B6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BD918B8-D162-4C5B-B415-1F745C00EF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54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CEA6FEA7-C297-4761-B134-48A2EED99DEA}"/>
              </a:ext>
            </a:extLst>
          </p:cNvPr>
          <p:cNvGrpSpPr/>
          <p:nvPr/>
        </p:nvGrpSpPr>
        <p:grpSpPr>
          <a:xfrm>
            <a:off x="2346595" y="2171608"/>
            <a:ext cx="4450811" cy="2948942"/>
            <a:chOff x="3128793" y="1752477"/>
            <a:chExt cx="5934414" cy="39319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FB90D7-0410-48BC-9155-427CECF87CB6}"/>
                </a:ext>
              </a:extLst>
            </p:cNvPr>
            <p:cNvSpPr/>
            <p:nvPr/>
          </p:nvSpPr>
          <p:spPr>
            <a:xfrm>
              <a:off x="3128793" y="2895476"/>
              <a:ext cx="2780201" cy="27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extrusionOk="0">
                  <a:moveTo>
                    <a:pt x="5090" y="0"/>
                  </a:moveTo>
                  <a:cubicBezTo>
                    <a:pt x="5012" y="0"/>
                    <a:pt x="4924" y="10"/>
                    <a:pt x="4836" y="30"/>
                  </a:cubicBezTo>
                  <a:cubicBezTo>
                    <a:pt x="4533" y="98"/>
                    <a:pt x="4288" y="285"/>
                    <a:pt x="4131" y="551"/>
                  </a:cubicBezTo>
                  <a:cubicBezTo>
                    <a:pt x="2125" y="3954"/>
                    <a:pt x="833" y="7682"/>
                    <a:pt x="285" y="11626"/>
                  </a:cubicBezTo>
                  <a:cubicBezTo>
                    <a:pt x="-175" y="14970"/>
                    <a:pt x="-77" y="18325"/>
                    <a:pt x="569" y="21600"/>
                  </a:cubicBezTo>
                  <a:lnTo>
                    <a:pt x="20114" y="17498"/>
                  </a:lnTo>
                  <a:cubicBezTo>
                    <a:pt x="19928" y="16475"/>
                    <a:pt x="19908" y="15433"/>
                    <a:pt x="20055" y="14390"/>
                  </a:cubicBezTo>
                  <a:cubicBezTo>
                    <a:pt x="20241" y="13023"/>
                    <a:pt x="20711" y="11734"/>
                    <a:pt x="21425" y="10574"/>
                  </a:cubicBezTo>
                  <a:lnTo>
                    <a:pt x="5687" y="177"/>
                  </a:lnTo>
                  <a:cubicBezTo>
                    <a:pt x="5511" y="59"/>
                    <a:pt x="5296" y="0"/>
                    <a:pt x="509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422C9E8-DBA6-414B-8AAB-BA51F56B6C90}"/>
                </a:ext>
              </a:extLst>
            </p:cNvPr>
            <p:cNvSpPr/>
            <p:nvPr/>
          </p:nvSpPr>
          <p:spPr>
            <a:xfrm>
              <a:off x="8119894" y="4444876"/>
              <a:ext cx="564353" cy="11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07" extrusionOk="0">
                  <a:moveTo>
                    <a:pt x="4386" y="11851"/>
                  </a:moveTo>
                  <a:lnTo>
                    <a:pt x="4386" y="11851"/>
                  </a:lnTo>
                  <a:cubicBezTo>
                    <a:pt x="3679" y="14300"/>
                    <a:pt x="2217" y="16633"/>
                    <a:pt x="0" y="18828"/>
                  </a:cubicBezTo>
                  <a:lnTo>
                    <a:pt x="9244" y="21207"/>
                  </a:lnTo>
                  <a:cubicBezTo>
                    <a:pt x="10564" y="21554"/>
                    <a:pt x="12168" y="21600"/>
                    <a:pt x="13583" y="21346"/>
                  </a:cubicBezTo>
                  <a:cubicBezTo>
                    <a:pt x="14997" y="21092"/>
                    <a:pt x="16129" y="20537"/>
                    <a:pt x="16695" y="19844"/>
                  </a:cubicBezTo>
                  <a:cubicBezTo>
                    <a:pt x="18440" y="17627"/>
                    <a:pt x="19666" y="15316"/>
                    <a:pt x="20327" y="12960"/>
                  </a:cubicBezTo>
                  <a:cubicBezTo>
                    <a:pt x="21600" y="8571"/>
                    <a:pt x="20940" y="4204"/>
                    <a:pt x="18393" y="0"/>
                  </a:cubicBezTo>
                  <a:lnTo>
                    <a:pt x="12828" y="855"/>
                  </a:lnTo>
                  <a:lnTo>
                    <a:pt x="3065" y="2356"/>
                  </a:lnTo>
                  <a:cubicBezTo>
                    <a:pt x="4858" y="5429"/>
                    <a:pt x="5282" y="8640"/>
                    <a:pt x="4386" y="118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F4D2774-2833-43B5-B13A-C76B02DCA0B7}"/>
                </a:ext>
              </a:extLst>
            </p:cNvPr>
            <p:cNvSpPr/>
            <p:nvPr/>
          </p:nvSpPr>
          <p:spPr>
            <a:xfrm>
              <a:off x="4233694" y="1752477"/>
              <a:ext cx="2419350" cy="24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17042" y="167"/>
                  </a:moveTo>
                  <a:cubicBezTo>
                    <a:pt x="16736" y="-12"/>
                    <a:pt x="16384" y="-45"/>
                    <a:pt x="16044" y="55"/>
                  </a:cubicBezTo>
                  <a:cubicBezTo>
                    <a:pt x="9502" y="1987"/>
                    <a:pt x="3821" y="6117"/>
                    <a:pt x="0" y="11698"/>
                  </a:cubicBezTo>
                  <a:lnTo>
                    <a:pt x="272" y="11877"/>
                  </a:lnTo>
                  <a:lnTo>
                    <a:pt x="15239" y="21555"/>
                  </a:lnTo>
                  <a:cubicBezTo>
                    <a:pt x="16770" y="19389"/>
                    <a:pt x="19003" y="17838"/>
                    <a:pt x="21600" y="17157"/>
                  </a:cubicBezTo>
                  <a:lnTo>
                    <a:pt x="18334" y="3773"/>
                  </a:lnTo>
                  <a:lnTo>
                    <a:pt x="18334" y="3773"/>
                  </a:lnTo>
                  <a:lnTo>
                    <a:pt x="17654" y="971"/>
                  </a:lnTo>
                  <a:cubicBezTo>
                    <a:pt x="17563" y="625"/>
                    <a:pt x="17348" y="335"/>
                    <a:pt x="17042" y="16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D324A37-EFB7-4CB6-98FA-D11988E0A3E7}"/>
                </a:ext>
              </a:extLst>
            </p:cNvPr>
            <p:cNvSpPr/>
            <p:nvPr/>
          </p:nvSpPr>
          <p:spPr>
            <a:xfrm>
              <a:off x="6367293" y="2158877"/>
              <a:ext cx="1888641" cy="16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3" extrusionOk="0">
                  <a:moveTo>
                    <a:pt x="21470" y="4609"/>
                  </a:moveTo>
                  <a:cubicBezTo>
                    <a:pt x="21339" y="4116"/>
                    <a:pt x="21035" y="3721"/>
                    <a:pt x="20629" y="3507"/>
                  </a:cubicBezTo>
                  <a:cubicBezTo>
                    <a:pt x="17717" y="1929"/>
                    <a:pt x="14603" y="861"/>
                    <a:pt x="11372" y="351"/>
                  </a:cubicBezTo>
                  <a:cubicBezTo>
                    <a:pt x="7548" y="-257"/>
                    <a:pt x="3738" y="-76"/>
                    <a:pt x="0" y="894"/>
                  </a:cubicBezTo>
                  <a:lnTo>
                    <a:pt x="58" y="1140"/>
                  </a:lnTo>
                  <a:lnTo>
                    <a:pt x="4013" y="19798"/>
                  </a:lnTo>
                  <a:cubicBezTo>
                    <a:pt x="4998" y="19551"/>
                    <a:pt x="5998" y="19436"/>
                    <a:pt x="6997" y="19436"/>
                  </a:cubicBezTo>
                  <a:cubicBezTo>
                    <a:pt x="7664" y="19436"/>
                    <a:pt x="8330" y="19485"/>
                    <a:pt x="9011" y="19601"/>
                  </a:cubicBezTo>
                  <a:cubicBezTo>
                    <a:pt x="10691" y="19864"/>
                    <a:pt x="12285" y="20455"/>
                    <a:pt x="13777" y="21343"/>
                  </a:cubicBezTo>
                  <a:lnTo>
                    <a:pt x="15458" y="17957"/>
                  </a:lnTo>
                  <a:lnTo>
                    <a:pt x="19615" y="9590"/>
                  </a:lnTo>
                  <a:lnTo>
                    <a:pt x="19615" y="9590"/>
                  </a:lnTo>
                  <a:lnTo>
                    <a:pt x="21354" y="6072"/>
                  </a:lnTo>
                  <a:cubicBezTo>
                    <a:pt x="21557" y="5628"/>
                    <a:pt x="21600" y="5102"/>
                    <a:pt x="21470" y="460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E1CF65-15CF-4558-B333-9412EF3E149F}"/>
                </a:ext>
              </a:extLst>
            </p:cNvPr>
            <p:cNvSpPr/>
            <p:nvPr/>
          </p:nvSpPr>
          <p:spPr>
            <a:xfrm>
              <a:off x="7624593" y="2984377"/>
              <a:ext cx="1438614" cy="15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8214" y="21600"/>
                  </a:moveTo>
                  <a:lnTo>
                    <a:pt x="14070" y="19861"/>
                  </a:lnTo>
                  <a:lnTo>
                    <a:pt x="15325" y="19485"/>
                  </a:lnTo>
                  <a:lnTo>
                    <a:pt x="15325" y="19485"/>
                  </a:lnTo>
                  <a:lnTo>
                    <a:pt x="20041" y="18087"/>
                  </a:lnTo>
                  <a:cubicBezTo>
                    <a:pt x="20611" y="17907"/>
                    <a:pt x="21087" y="17531"/>
                    <a:pt x="21334" y="17011"/>
                  </a:cubicBezTo>
                  <a:cubicBezTo>
                    <a:pt x="21600" y="16491"/>
                    <a:pt x="21600" y="15918"/>
                    <a:pt x="21372" y="15380"/>
                  </a:cubicBezTo>
                  <a:cubicBezTo>
                    <a:pt x="18577" y="8945"/>
                    <a:pt x="13538" y="3495"/>
                    <a:pt x="7187" y="0"/>
                  </a:cubicBezTo>
                  <a:lnTo>
                    <a:pt x="3727" y="5790"/>
                  </a:lnTo>
                  <a:lnTo>
                    <a:pt x="0" y="12028"/>
                  </a:lnTo>
                  <a:cubicBezTo>
                    <a:pt x="3860" y="14215"/>
                    <a:pt x="6750" y="17585"/>
                    <a:pt x="821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F5C67F-9114-4122-8288-B3F265B1957D}"/>
                </a:ext>
              </a:extLst>
            </p:cNvPr>
            <p:cNvSpPr/>
            <p:nvPr/>
          </p:nvSpPr>
          <p:spPr>
            <a:xfrm>
              <a:off x="7624593" y="3734810"/>
              <a:ext cx="566728" cy="779918"/>
            </a:xfrm>
            <a:custGeom>
              <a:avLst/>
              <a:gdLst>
                <a:gd name="connsiteX0" fmla="*/ 57310 w 566728"/>
                <a:gd name="connsiteY0" fmla="*/ 0 h 779918"/>
                <a:gd name="connsiteX1" fmla="*/ 83524 w 566728"/>
                <a:gd name="connsiteY1" fmla="*/ 19602 h 779918"/>
                <a:gd name="connsiteX2" fmla="*/ 551702 w 566728"/>
                <a:gd name="connsiteY2" fmla="*/ 715784 h 779918"/>
                <a:gd name="connsiteX3" fmla="*/ 566728 w 566728"/>
                <a:gd name="connsiteY3" fmla="*/ 774223 h 779918"/>
                <a:gd name="connsiteX4" fmla="*/ 548648 w 566728"/>
                <a:gd name="connsiteY4" fmla="*/ 779918 h 779918"/>
                <a:gd name="connsiteX5" fmla="*/ 0 w 566728"/>
                <a:gd name="connsiteY5" fmla="*/ 101746 h 77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28" h="779918">
                  <a:moveTo>
                    <a:pt x="57310" y="0"/>
                  </a:moveTo>
                  <a:lnTo>
                    <a:pt x="83524" y="19602"/>
                  </a:lnTo>
                  <a:cubicBezTo>
                    <a:pt x="301012" y="199089"/>
                    <a:pt x="465925" y="440004"/>
                    <a:pt x="551702" y="715784"/>
                  </a:cubicBezTo>
                  <a:lnTo>
                    <a:pt x="566728" y="774223"/>
                  </a:lnTo>
                  <a:lnTo>
                    <a:pt x="548648" y="779918"/>
                  </a:lnTo>
                  <a:cubicBezTo>
                    <a:pt x="450861" y="495457"/>
                    <a:pt x="257826" y="256694"/>
                    <a:pt x="0" y="10174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CFAD341-0E59-4FEA-B2C9-1FCB5524D4A2}"/>
                </a:ext>
              </a:extLst>
            </p:cNvPr>
            <p:cNvSpPr/>
            <p:nvPr/>
          </p:nvSpPr>
          <p:spPr>
            <a:xfrm>
              <a:off x="6655772" y="3419221"/>
              <a:ext cx="979888" cy="388613"/>
            </a:xfrm>
            <a:custGeom>
              <a:avLst/>
              <a:gdLst>
                <a:gd name="connsiteX0" fmla="*/ 118641 w 979888"/>
                <a:gd name="connsiteY0" fmla="*/ 0 h 388613"/>
                <a:gd name="connsiteX1" fmla="*/ 939343 w 979888"/>
                <a:gd name="connsiteY1" fmla="*/ 250690 h 388613"/>
                <a:gd name="connsiteX2" fmla="*/ 979888 w 979888"/>
                <a:gd name="connsiteY2" fmla="*/ 281009 h 388613"/>
                <a:gd name="connsiteX3" fmla="*/ 919273 w 979888"/>
                <a:gd name="connsiteY3" fmla="*/ 388613 h 388613"/>
                <a:gd name="connsiteX4" fmla="*/ 501465 w 979888"/>
                <a:gd name="connsiteY4" fmla="*/ 254027 h 388613"/>
                <a:gd name="connsiteX5" fmla="*/ 324909 w 979888"/>
                <a:gd name="connsiteY5" fmla="*/ 241279 h 388613"/>
                <a:gd name="connsiteX6" fmla="*/ 63318 w 979888"/>
                <a:gd name="connsiteY6" fmla="*/ 269247 h 388613"/>
                <a:gd name="connsiteX7" fmla="*/ 0 w 979888"/>
                <a:gd name="connsiteY7" fmla="*/ 5991 h 38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9888" h="388613">
                  <a:moveTo>
                    <a:pt x="118641" y="0"/>
                  </a:moveTo>
                  <a:cubicBezTo>
                    <a:pt x="422648" y="0"/>
                    <a:pt x="705069" y="92418"/>
                    <a:pt x="939343" y="250690"/>
                  </a:cubicBezTo>
                  <a:lnTo>
                    <a:pt x="979888" y="281009"/>
                  </a:lnTo>
                  <a:lnTo>
                    <a:pt x="919273" y="388613"/>
                  </a:lnTo>
                  <a:cubicBezTo>
                    <a:pt x="788478" y="320006"/>
                    <a:pt x="648741" y="274346"/>
                    <a:pt x="501465" y="254027"/>
                  </a:cubicBezTo>
                  <a:cubicBezTo>
                    <a:pt x="441765" y="245064"/>
                    <a:pt x="383381" y="241279"/>
                    <a:pt x="324909" y="241279"/>
                  </a:cubicBezTo>
                  <a:cubicBezTo>
                    <a:pt x="237332" y="241279"/>
                    <a:pt x="149668" y="250164"/>
                    <a:pt x="63318" y="269247"/>
                  </a:cubicBezTo>
                  <a:lnTo>
                    <a:pt x="0" y="599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B80432-F3ED-48C3-B56B-F77B2AC30CFB}"/>
                </a:ext>
              </a:extLst>
            </p:cNvPr>
            <p:cNvSpPr/>
            <p:nvPr/>
          </p:nvSpPr>
          <p:spPr>
            <a:xfrm>
              <a:off x="5614055" y="3432394"/>
              <a:ext cx="1038989" cy="772468"/>
            </a:xfrm>
            <a:custGeom>
              <a:avLst/>
              <a:gdLst>
                <a:gd name="connsiteX0" fmla="*/ 973623 w 1038989"/>
                <a:gd name="connsiteY0" fmla="*/ 0 h 772468"/>
                <a:gd name="connsiteX1" fmla="*/ 1038989 w 1038989"/>
                <a:gd name="connsiteY1" fmla="*/ 272093 h 772468"/>
                <a:gd name="connsiteX2" fmla="*/ 326513 w 1038989"/>
                <a:gd name="connsiteY2" fmla="*/ 772468 h 772468"/>
                <a:gd name="connsiteX3" fmla="*/ 0 w 1038989"/>
                <a:gd name="connsiteY3" fmla="*/ 558007 h 772468"/>
                <a:gd name="connsiteX4" fmla="*/ 27676 w 1038989"/>
                <a:gd name="connsiteY4" fmla="*/ 520997 h 772468"/>
                <a:gd name="connsiteX5" fmla="*/ 864531 w 1038989"/>
                <a:gd name="connsiteY5" fmla="*/ 16649 h 77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989" h="772468">
                  <a:moveTo>
                    <a:pt x="973623" y="0"/>
                  </a:moveTo>
                  <a:lnTo>
                    <a:pt x="1038989" y="272093"/>
                  </a:lnTo>
                  <a:cubicBezTo>
                    <a:pt x="748107" y="349573"/>
                    <a:pt x="497996" y="526035"/>
                    <a:pt x="326513" y="772468"/>
                  </a:cubicBezTo>
                  <a:lnTo>
                    <a:pt x="0" y="558007"/>
                  </a:lnTo>
                  <a:lnTo>
                    <a:pt x="27676" y="520997"/>
                  </a:lnTo>
                  <a:cubicBezTo>
                    <a:pt x="237076" y="267262"/>
                    <a:pt x="530088" y="85086"/>
                    <a:pt x="864531" y="1664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4A5E84F-B995-4906-905E-DFA8CAC2105D}"/>
                </a:ext>
              </a:extLst>
            </p:cNvPr>
            <p:cNvSpPr/>
            <p:nvPr/>
          </p:nvSpPr>
          <p:spPr>
            <a:xfrm>
              <a:off x="5306539" y="4041679"/>
              <a:ext cx="602455" cy="1194290"/>
            </a:xfrm>
            <a:custGeom>
              <a:avLst/>
              <a:gdLst>
                <a:gd name="connsiteX0" fmla="*/ 269171 w 602455"/>
                <a:gd name="connsiteY0" fmla="*/ 0 h 1194290"/>
                <a:gd name="connsiteX1" fmla="*/ 602455 w 602455"/>
                <a:gd name="connsiteY1" fmla="*/ 219078 h 1194290"/>
                <a:gd name="connsiteX2" fmla="*/ 424678 w 602455"/>
                <a:gd name="connsiteY2" fmla="*/ 711788 h 1194290"/>
                <a:gd name="connsiteX3" fmla="*/ 432334 w 602455"/>
                <a:gd name="connsiteY3" fmla="*/ 1113083 h 1194290"/>
                <a:gd name="connsiteX4" fmla="*/ 43462 w 602455"/>
                <a:gd name="connsiteY4" fmla="*/ 1194290 h 1194290"/>
                <a:gd name="connsiteX5" fmla="*/ 29822 w 602455"/>
                <a:gd name="connsiteY5" fmla="*/ 1141244 h 1194290"/>
                <a:gd name="connsiteX6" fmla="*/ 0 w 602455"/>
                <a:gd name="connsiteY6" fmla="*/ 845416 h 1194290"/>
                <a:gd name="connsiteX7" fmla="*/ 250690 w 602455"/>
                <a:gd name="connsiteY7" fmla="*/ 24714 h 119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455" h="1194290">
                  <a:moveTo>
                    <a:pt x="269171" y="0"/>
                  </a:moveTo>
                  <a:lnTo>
                    <a:pt x="602455" y="219078"/>
                  </a:lnTo>
                  <a:cubicBezTo>
                    <a:pt x="509803" y="368854"/>
                    <a:pt x="448814" y="535285"/>
                    <a:pt x="424678" y="711788"/>
                  </a:cubicBezTo>
                  <a:cubicBezTo>
                    <a:pt x="405603" y="846457"/>
                    <a:pt x="408198" y="980996"/>
                    <a:pt x="432334" y="1113083"/>
                  </a:cubicBezTo>
                  <a:lnTo>
                    <a:pt x="43462" y="1194290"/>
                  </a:lnTo>
                  <a:lnTo>
                    <a:pt x="29822" y="1141244"/>
                  </a:lnTo>
                  <a:cubicBezTo>
                    <a:pt x="10269" y="1045689"/>
                    <a:pt x="0" y="946752"/>
                    <a:pt x="0" y="845416"/>
                  </a:cubicBezTo>
                  <a:cubicBezTo>
                    <a:pt x="0" y="541410"/>
                    <a:pt x="92418" y="258988"/>
                    <a:pt x="250690" y="247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Shell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D44621-4F8E-4EB1-8A4C-8BACA8F07037}"/>
              </a:ext>
            </a:extLst>
          </p:cNvPr>
          <p:cNvGrpSpPr/>
          <p:nvPr/>
        </p:nvGrpSpPr>
        <p:grpSpPr>
          <a:xfrm>
            <a:off x="4607029" y="3994843"/>
            <a:ext cx="1156468" cy="806031"/>
            <a:chOff x="332936" y="2689322"/>
            <a:chExt cx="2975111" cy="10747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F3B46DB-3CDF-4A6B-924A-629E48F9E8E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13A-D75C-45C7-BD50-011BC28A54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C9CF75BC-0BC8-48DC-819C-86D84390A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9072" y="3972159"/>
            <a:ext cx="542275" cy="542275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9C2B297F-A4E0-4853-8EB6-214694F77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0000" y="3082822"/>
            <a:ext cx="451841" cy="451841"/>
          </a:xfrm>
          <a:prstGeom prst="rect">
            <a:avLst/>
          </a:prstGeom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D3444100-AA29-4108-88C7-8E72808852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91951" y="4472079"/>
            <a:ext cx="298522" cy="298522"/>
          </a:xfrm>
          <a:prstGeom prst="rect">
            <a:avLst/>
          </a:prstGeom>
        </p:spPr>
      </p:pic>
      <p:pic>
        <p:nvPicPr>
          <p:cNvPr id="15" name="Graphic 14" descr="Research">
            <a:extLst>
              <a:ext uri="{FF2B5EF4-FFF2-40B4-BE49-F238E27FC236}">
                <a16:creationId xmlns:a16="http://schemas.microsoft.com/office/drawing/2014/main" id="{17403E71-976F-428D-9A43-071DBB0FA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4906" y="2984634"/>
            <a:ext cx="429486" cy="429486"/>
          </a:xfrm>
          <a:prstGeom prst="rect">
            <a:avLst/>
          </a:prstGeom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66250B70-C657-4CAF-8108-F4814879A4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5725" y="3551773"/>
            <a:ext cx="372452" cy="37245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14D6EED-DBA6-44B6-8EFF-A576536D275E}"/>
              </a:ext>
            </a:extLst>
          </p:cNvPr>
          <p:cNvGrpSpPr/>
          <p:nvPr/>
        </p:nvGrpSpPr>
        <p:grpSpPr>
          <a:xfrm>
            <a:off x="7031137" y="2787256"/>
            <a:ext cx="1589105" cy="1567780"/>
            <a:chOff x="8921977" y="1394910"/>
            <a:chExt cx="2926080" cy="2090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DD29B8-A2A0-404C-B3D7-34A4522937B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7EEEE0B-054E-4EF1-A334-C2B2CDACFD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EF96A40-3C52-4345-B433-374B47176281}"/>
              </a:ext>
            </a:extLst>
          </p:cNvPr>
          <p:cNvGrpSpPr/>
          <p:nvPr/>
        </p:nvGrpSpPr>
        <p:grpSpPr>
          <a:xfrm>
            <a:off x="6695611" y="4753265"/>
            <a:ext cx="2194560" cy="1260003"/>
            <a:chOff x="8921977" y="4001571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E96A9CD-35DC-4440-B0BD-AFD037FE072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8AD6BE-7100-4981-A707-434F7956525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0258ADF-CC94-421C-B688-5B94BAA9B417}"/>
              </a:ext>
            </a:extLst>
          </p:cNvPr>
          <p:cNvGrpSpPr/>
          <p:nvPr/>
        </p:nvGrpSpPr>
        <p:grpSpPr>
          <a:xfrm>
            <a:off x="377276" y="3230902"/>
            <a:ext cx="1589105" cy="1567780"/>
            <a:chOff x="332936" y="2555951"/>
            <a:chExt cx="2926080" cy="209037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A95373-0514-452D-BDA3-6A96087B5B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BBD353-D72E-46A2-A434-7F9BB0F0010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EA4B284-74E7-4614-AB4D-56B8D023022F}"/>
              </a:ext>
            </a:extLst>
          </p:cNvPr>
          <p:cNvGrpSpPr/>
          <p:nvPr/>
        </p:nvGrpSpPr>
        <p:grpSpPr>
          <a:xfrm>
            <a:off x="5152089" y="1154948"/>
            <a:ext cx="2945830" cy="1106115"/>
            <a:chOff x="8921977" y="1394910"/>
            <a:chExt cx="2926080" cy="147481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7BA86CE-729C-4E4F-A722-9A4F112FB66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0350393-F7DC-4CFD-8942-612232E067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527D5F3-9B45-4762-BD58-DE1175D2853B}"/>
              </a:ext>
            </a:extLst>
          </p:cNvPr>
          <p:cNvGrpSpPr/>
          <p:nvPr/>
        </p:nvGrpSpPr>
        <p:grpSpPr>
          <a:xfrm>
            <a:off x="794485" y="1480291"/>
            <a:ext cx="2194560" cy="1260003"/>
            <a:chOff x="332936" y="2555951"/>
            <a:chExt cx="2926080" cy="16800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039C3A-83F4-43F4-AA39-78996731717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E1EA113-FDFE-4540-9AEE-EAB4B8A30CB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73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481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Shell Diagram – Slide Template</vt:lpstr>
      <vt:lpstr>5-Part 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Shell Diagram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2021-11-16T23:31:39Z</dcterms:modified>
  <cp:category>Charts &amp; Diagrams</cp:category>
</cp:coreProperties>
</file>