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0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Star Diagram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6911507" y="1146859"/>
            <a:ext cx="1978663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253830" y="2023413"/>
            <a:ext cx="1978663" cy="1260003"/>
            <a:chOff x="332936" y="255595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253828" y="2100956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88999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8633332" y="122438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6911507" y="2899967"/>
            <a:ext cx="1978663" cy="1260003"/>
            <a:chOff x="8921977" y="400157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253830" y="3776521"/>
            <a:ext cx="1978663" cy="1260003"/>
            <a:chOff x="332936" y="4580523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253828" y="3854101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8633332" y="2977528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E688F8-FD94-4208-AB3E-E34E9888BED7}"/>
              </a:ext>
            </a:extLst>
          </p:cNvPr>
          <p:cNvGrpSpPr/>
          <p:nvPr/>
        </p:nvGrpSpPr>
        <p:grpSpPr>
          <a:xfrm>
            <a:off x="6911507" y="4653076"/>
            <a:ext cx="1978663" cy="1260003"/>
            <a:chOff x="8921977" y="400157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C256C6C-C472-4775-B422-54D868A91EA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4FC69B-CA9F-43B7-AA65-436DE665C2E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D6F4417-0980-42BA-88A9-569579EAFFAF}"/>
              </a:ext>
            </a:extLst>
          </p:cNvPr>
          <p:cNvSpPr/>
          <p:nvPr/>
        </p:nvSpPr>
        <p:spPr>
          <a:xfrm>
            <a:off x="8633332" y="473067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17FF551B-FD23-4F23-88AB-9DA74A353A53}"/>
              </a:ext>
            </a:extLst>
          </p:cNvPr>
          <p:cNvSpPr/>
          <p:nvPr/>
        </p:nvSpPr>
        <p:spPr>
          <a:xfrm>
            <a:off x="2410779" y="2373581"/>
            <a:ext cx="1686622" cy="1605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31" h="21600" extrusionOk="0">
                <a:moveTo>
                  <a:pt x="19451" y="16119"/>
                </a:moveTo>
                <a:cubicBezTo>
                  <a:pt x="19369" y="15981"/>
                  <a:pt x="19286" y="15797"/>
                  <a:pt x="19163" y="15659"/>
                </a:cubicBezTo>
                <a:lnTo>
                  <a:pt x="18178" y="14277"/>
                </a:lnTo>
                <a:cubicBezTo>
                  <a:pt x="16905" y="12481"/>
                  <a:pt x="17685" y="9764"/>
                  <a:pt x="19656" y="9165"/>
                </a:cubicBezTo>
                <a:lnTo>
                  <a:pt x="20231" y="8981"/>
                </a:lnTo>
                <a:lnTo>
                  <a:pt x="13414" y="0"/>
                </a:lnTo>
                <a:lnTo>
                  <a:pt x="4380" y="2809"/>
                </a:lnTo>
                <a:cubicBezTo>
                  <a:pt x="274" y="4099"/>
                  <a:pt x="-1369" y="9672"/>
                  <a:pt x="1300" y="13402"/>
                </a:cubicBezTo>
                <a:lnTo>
                  <a:pt x="7131" y="21600"/>
                </a:lnTo>
                <a:lnTo>
                  <a:pt x="19451" y="1611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1DAA9FC1-31F4-401E-B58B-93773D3686B9}"/>
              </a:ext>
            </a:extLst>
          </p:cNvPr>
          <p:cNvSpPr/>
          <p:nvPr/>
        </p:nvSpPr>
        <p:spPr>
          <a:xfrm>
            <a:off x="3711690" y="1346547"/>
            <a:ext cx="1739117" cy="1579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27" extrusionOk="0">
                <a:moveTo>
                  <a:pt x="7016" y="20627"/>
                </a:moveTo>
                <a:cubicBezTo>
                  <a:pt x="7186" y="20627"/>
                  <a:pt x="7228" y="20627"/>
                  <a:pt x="7398" y="20582"/>
                </a:cubicBezTo>
                <a:lnTo>
                  <a:pt x="8291" y="19151"/>
                </a:lnTo>
                <a:cubicBezTo>
                  <a:pt x="9482" y="17273"/>
                  <a:pt x="12076" y="17273"/>
                  <a:pt x="13266" y="19151"/>
                </a:cubicBezTo>
                <a:lnTo>
                  <a:pt x="14159" y="20582"/>
                </a:lnTo>
                <a:cubicBezTo>
                  <a:pt x="14329" y="20582"/>
                  <a:pt x="14372" y="20582"/>
                  <a:pt x="14542" y="20627"/>
                </a:cubicBezTo>
                <a:lnTo>
                  <a:pt x="21600" y="11906"/>
                </a:lnTo>
                <a:lnTo>
                  <a:pt x="15945" y="2918"/>
                </a:lnTo>
                <a:cubicBezTo>
                  <a:pt x="13521" y="-973"/>
                  <a:pt x="8079" y="-973"/>
                  <a:pt x="5655" y="2918"/>
                </a:cubicBezTo>
                <a:lnTo>
                  <a:pt x="0" y="11951"/>
                </a:lnTo>
                <a:lnTo>
                  <a:pt x="7016" y="2062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996F555-3BCB-4745-BFD0-286C886AA40C}"/>
              </a:ext>
            </a:extLst>
          </p:cNvPr>
          <p:cNvSpPr/>
          <p:nvPr/>
        </p:nvSpPr>
        <p:spPr>
          <a:xfrm>
            <a:off x="4670256" y="3777194"/>
            <a:ext cx="1424753" cy="1734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0491" extrusionOk="0">
                <a:moveTo>
                  <a:pt x="6362" y="0"/>
                </a:moveTo>
                <a:lnTo>
                  <a:pt x="6362" y="404"/>
                </a:lnTo>
                <a:cubicBezTo>
                  <a:pt x="6465" y="2427"/>
                  <a:pt x="3899" y="3924"/>
                  <a:pt x="1488" y="3196"/>
                </a:cubicBezTo>
                <a:lnTo>
                  <a:pt x="0" y="2751"/>
                </a:lnTo>
                <a:lnTo>
                  <a:pt x="0" y="16746"/>
                </a:lnTo>
                <a:lnTo>
                  <a:pt x="11287" y="20103"/>
                </a:lnTo>
                <a:cubicBezTo>
                  <a:pt x="16264" y="21600"/>
                  <a:pt x="21600" y="18566"/>
                  <a:pt x="21343" y="14360"/>
                </a:cubicBezTo>
                <a:lnTo>
                  <a:pt x="20779" y="4571"/>
                </a:lnTo>
                <a:lnTo>
                  <a:pt x="6362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BCB85887-74F8-4D45-9F60-1A151FE349DF}"/>
              </a:ext>
            </a:extLst>
          </p:cNvPr>
          <p:cNvSpPr/>
          <p:nvPr/>
        </p:nvSpPr>
        <p:spPr>
          <a:xfrm>
            <a:off x="5046834" y="2373581"/>
            <a:ext cx="1686387" cy="1605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8" h="21600" extrusionOk="0">
                <a:moveTo>
                  <a:pt x="15851" y="2809"/>
                </a:moveTo>
                <a:lnTo>
                  <a:pt x="6817" y="0"/>
                </a:lnTo>
                <a:lnTo>
                  <a:pt x="0" y="8981"/>
                </a:lnTo>
                <a:lnTo>
                  <a:pt x="575" y="9165"/>
                </a:lnTo>
                <a:cubicBezTo>
                  <a:pt x="2587" y="9764"/>
                  <a:pt x="3367" y="12481"/>
                  <a:pt x="2053" y="14277"/>
                </a:cubicBezTo>
                <a:lnTo>
                  <a:pt x="1068" y="15659"/>
                </a:lnTo>
                <a:cubicBezTo>
                  <a:pt x="944" y="15797"/>
                  <a:pt x="862" y="15981"/>
                  <a:pt x="780" y="16119"/>
                </a:cubicBezTo>
                <a:lnTo>
                  <a:pt x="13059" y="21600"/>
                </a:lnTo>
                <a:lnTo>
                  <a:pt x="18890" y="13402"/>
                </a:lnTo>
                <a:cubicBezTo>
                  <a:pt x="21600" y="9672"/>
                  <a:pt x="19998" y="4053"/>
                  <a:pt x="15851" y="280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1F798FC-870C-4FB7-BDDE-20547F0D8EB9}"/>
              </a:ext>
            </a:extLst>
          </p:cNvPr>
          <p:cNvSpPr/>
          <p:nvPr/>
        </p:nvSpPr>
        <p:spPr>
          <a:xfrm>
            <a:off x="3026998" y="3777193"/>
            <a:ext cx="1428184" cy="1730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3" h="20489" extrusionOk="0">
                <a:moveTo>
                  <a:pt x="21353" y="2756"/>
                </a:moveTo>
                <a:lnTo>
                  <a:pt x="19869" y="3202"/>
                </a:lnTo>
                <a:cubicBezTo>
                  <a:pt x="17463" y="3931"/>
                  <a:pt x="14904" y="2432"/>
                  <a:pt x="15006" y="405"/>
                </a:cubicBezTo>
                <a:lnTo>
                  <a:pt x="15006" y="0"/>
                </a:lnTo>
                <a:lnTo>
                  <a:pt x="572" y="4539"/>
                </a:lnTo>
                <a:lnTo>
                  <a:pt x="9" y="14346"/>
                </a:lnTo>
                <a:cubicBezTo>
                  <a:pt x="-247" y="18561"/>
                  <a:pt x="5025" y="21600"/>
                  <a:pt x="10041" y="20101"/>
                </a:cubicBezTo>
                <a:lnTo>
                  <a:pt x="21302" y="16737"/>
                </a:lnTo>
                <a:lnTo>
                  <a:pt x="21302" y="275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BEFB2A34-6DA8-4F8A-9CF8-402610E3E448}"/>
              </a:ext>
            </a:extLst>
          </p:cNvPr>
          <p:cNvSpPr/>
          <p:nvPr/>
        </p:nvSpPr>
        <p:spPr>
          <a:xfrm>
            <a:off x="3478784" y="2672736"/>
            <a:ext cx="618617" cy="1096872"/>
          </a:xfrm>
          <a:custGeom>
            <a:avLst/>
            <a:gdLst>
              <a:gd name="connsiteX0" fmla="*/ 350445 w 710868"/>
              <a:gd name="connsiteY0" fmla="*/ 0 h 1260443"/>
              <a:gd name="connsiteX1" fmla="*/ 710868 w 710868"/>
              <a:gd name="connsiteY1" fmla="*/ 423378 h 1260443"/>
              <a:gd name="connsiteX2" fmla="*/ 655783 w 710868"/>
              <a:gd name="connsiteY2" fmla="*/ 439095 h 1260443"/>
              <a:gd name="connsiteX3" fmla="*/ 514190 w 710868"/>
              <a:gd name="connsiteY3" fmla="*/ 875753 h 1260443"/>
              <a:gd name="connsiteX4" fmla="*/ 608553 w 710868"/>
              <a:gd name="connsiteY4" fmla="*/ 993802 h 1260443"/>
              <a:gd name="connsiteX5" fmla="*/ 636144 w 710868"/>
              <a:gd name="connsiteY5" fmla="*/ 1033094 h 1260443"/>
              <a:gd name="connsiteX6" fmla="*/ 63005 w 710868"/>
              <a:gd name="connsiteY6" fmla="*/ 1260443 h 1260443"/>
              <a:gd name="connsiteX7" fmla="*/ 56478 w 710868"/>
              <a:gd name="connsiteY7" fmla="*/ 1242610 h 1260443"/>
              <a:gd name="connsiteX8" fmla="*/ 0 w 710868"/>
              <a:gd name="connsiteY8" fmla="*/ 869042 h 1260443"/>
              <a:gd name="connsiteX9" fmla="*/ 286865 w 710868"/>
              <a:gd name="connsiteY9" fmla="*/ 69956 h 12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868" h="1260443">
                <a:moveTo>
                  <a:pt x="350445" y="0"/>
                </a:moveTo>
                <a:lnTo>
                  <a:pt x="710868" y="423378"/>
                </a:lnTo>
                <a:lnTo>
                  <a:pt x="655783" y="439095"/>
                </a:lnTo>
                <a:cubicBezTo>
                  <a:pt x="466960" y="490260"/>
                  <a:pt x="392236" y="722342"/>
                  <a:pt x="514190" y="875753"/>
                </a:cubicBezTo>
                <a:lnTo>
                  <a:pt x="608553" y="993802"/>
                </a:lnTo>
                <a:cubicBezTo>
                  <a:pt x="620337" y="1005589"/>
                  <a:pt x="628288" y="1021306"/>
                  <a:pt x="636144" y="1033094"/>
                </a:cubicBezTo>
                <a:lnTo>
                  <a:pt x="63005" y="1260443"/>
                </a:lnTo>
                <a:lnTo>
                  <a:pt x="56478" y="1242610"/>
                </a:lnTo>
                <a:cubicBezTo>
                  <a:pt x="19774" y="1124600"/>
                  <a:pt x="0" y="999130"/>
                  <a:pt x="0" y="869042"/>
                </a:cubicBezTo>
                <a:cubicBezTo>
                  <a:pt x="0" y="565503"/>
                  <a:pt x="107655" y="287108"/>
                  <a:pt x="286865" y="699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08000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36A3A0C-9D3D-499D-9AE3-4A124E327424}"/>
              </a:ext>
            </a:extLst>
          </p:cNvPr>
          <p:cNvSpPr/>
          <p:nvPr/>
        </p:nvSpPr>
        <p:spPr>
          <a:xfrm>
            <a:off x="3944235" y="2335783"/>
            <a:ext cx="1264928" cy="589832"/>
          </a:xfrm>
          <a:custGeom>
            <a:avLst/>
            <a:gdLst>
              <a:gd name="connsiteX0" fmla="*/ 721380 w 1453560"/>
              <a:gd name="connsiteY0" fmla="*/ 0 h 677790"/>
              <a:gd name="connsiteX1" fmla="*/ 1423757 w 1453560"/>
              <a:gd name="connsiteY1" fmla="*/ 214547 h 677790"/>
              <a:gd name="connsiteX2" fmla="*/ 1453560 w 1453560"/>
              <a:gd name="connsiteY2" fmla="*/ 236833 h 677790"/>
              <a:gd name="connsiteX3" fmla="*/ 1078223 w 1453560"/>
              <a:gd name="connsiteY3" fmla="*/ 677790 h 677790"/>
              <a:gd name="connsiteX4" fmla="*/ 1042788 w 1453560"/>
              <a:gd name="connsiteY4" fmla="*/ 673832 h 677790"/>
              <a:gd name="connsiteX5" fmla="*/ 960166 w 1453560"/>
              <a:gd name="connsiteY5" fmla="*/ 547947 h 677790"/>
              <a:gd name="connsiteX6" fmla="*/ 499872 w 1453560"/>
              <a:gd name="connsiteY6" fmla="*/ 547947 h 677790"/>
              <a:gd name="connsiteX7" fmla="*/ 417250 w 1453560"/>
              <a:gd name="connsiteY7" fmla="*/ 673832 h 677790"/>
              <a:gd name="connsiteX8" fmla="*/ 381907 w 1453560"/>
              <a:gd name="connsiteY8" fmla="*/ 677790 h 677790"/>
              <a:gd name="connsiteX9" fmla="*/ 0 w 1453560"/>
              <a:gd name="connsiteY9" fmla="*/ 228757 h 677790"/>
              <a:gd name="connsiteX10" fmla="*/ 19004 w 1453560"/>
              <a:gd name="connsiteY10" fmla="*/ 214547 h 677790"/>
              <a:gd name="connsiteX11" fmla="*/ 721380 w 1453560"/>
              <a:gd name="connsiteY11" fmla="*/ 0 h 6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3560" h="677790">
                <a:moveTo>
                  <a:pt x="721380" y="0"/>
                </a:moveTo>
                <a:cubicBezTo>
                  <a:pt x="981556" y="0"/>
                  <a:pt x="1223259" y="79093"/>
                  <a:pt x="1423757" y="214547"/>
                </a:cubicBezTo>
                <a:lnTo>
                  <a:pt x="1453560" y="236833"/>
                </a:lnTo>
                <a:lnTo>
                  <a:pt x="1078223" y="677790"/>
                </a:lnTo>
                <a:cubicBezTo>
                  <a:pt x="1062495" y="673832"/>
                  <a:pt x="1058516" y="673832"/>
                  <a:pt x="1042788" y="673832"/>
                </a:cubicBezTo>
                <a:lnTo>
                  <a:pt x="960166" y="547947"/>
                </a:lnTo>
                <a:cubicBezTo>
                  <a:pt x="850065" y="382740"/>
                  <a:pt x="610065" y="382740"/>
                  <a:pt x="499872" y="547947"/>
                </a:cubicBezTo>
                <a:lnTo>
                  <a:pt x="417250" y="673832"/>
                </a:lnTo>
                <a:cubicBezTo>
                  <a:pt x="401522" y="677790"/>
                  <a:pt x="397636" y="677790"/>
                  <a:pt x="381907" y="677790"/>
                </a:cubicBezTo>
                <a:lnTo>
                  <a:pt x="0" y="228757"/>
                </a:lnTo>
                <a:lnTo>
                  <a:pt x="19004" y="214547"/>
                </a:lnTo>
                <a:cubicBezTo>
                  <a:pt x="219501" y="79093"/>
                  <a:pt x="461204" y="0"/>
                  <a:pt x="7213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08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620628E-C38D-4E9F-87D3-FB4D79EAA494}"/>
              </a:ext>
            </a:extLst>
          </p:cNvPr>
          <p:cNvSpPr/>
          <p:nvPr/>
        </p:nvSpPr>
        <p:spPr>
          <a:xfrm>
            <a:off x="5046834" y="2672871"/>
            <a:ext cx="618382" cy="1097230"/>
          </a:xfrm>
          <a:custGeom>
            <a:avLst/>
            <a:gdLst>
              <a:gd name="connsiteX0" fmla="*/ 360295 w 710598"/>
              <a:gd name="connsiteY0" fmla="*/ 0 h 1260855"/>
              <a:gd name="connsiteX1" fmla="*/ 423734 w 710598"/>
              <a:gd name="connsiteY1" fmla="*/ 69801 h 1260855"/>
              <a:gd name="connsiteX2" fmla="*/ 710598 w 710598"/>
              <a:gd name="connsiteY2" fmla="*/ 868887 h 1260855"/>
              <a:gd name="connsiteX3" fmla="*/ 654120 w 710598"/>
              <a:gd name="connsiteY3" fmla="*/ 1242455 h 1260855"/>
              <a:gd name="connsiteX4" fmla="*/ 647386 w 710598"/>
              <a:gd name="connsiteY4" fmla="*/ 1260855 h 1260855"/>
              <a:gd name="connsiteX5" fmla="*/ 74725 w 710598"/>
              <a:gd name="connsiteY5" fmla="*/ 1032939 h 1260855"/>
              <a:gd name="connsiteX6" fmla="*/ 102316 w 710598"/>
              <a:gd name="connsiteY6" fmla="*/ 993647 h 1260855"/>
              <a:gd name="connsiteX7" fmla="*/ 196680 w 710598"/>
              <a:gd name="connsiteY7" fmla="*/ 875598 h 1260855"/>
              <a:gd name="connsiteX8" fmla="*/ 55086 w 710598"/>
              <a:gd name="connsiteY8" fmla="*/ 438940 h 1260855"/>
              <a:gd name="connsiteX9" fmla="*/ 0 w 710598"/>
              <a:gd name="connsiteY9" fmla="*/ 423223 h 126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598" h="1260855">
                <a:moveTo>
                  <a:pt x="360295" y="0"/>
                </a:moveTo>
                <a:lnTo>
                  <a:pt x="423734" y="69801"/>
                </a:lnTo>
                <a:cubicBezTo>
                  <a:pt x="602944" y="286953"/>
                  <a:pt x="710598" y="565348"/>
                  <a:pt x="710598" y="868887"/>
                </a:cubicBezTo>
                <a:cubicBezTo>
                  <a:pt x="710598" y="998975"/>
                  <a:pt x="690825" y="1124445"/>
                  <a:pt x="654120" y="1242455"/>
                </a:cubicBezTo>
                <a:lnTo>
                  <a:pt x="647386" y="1260855"/>
                </a:lnTo>
                <a:lnTo>
                  <a:pt x="74725" y="1032939"/>
                </a:lnTo>
                <a:cubicBezTo>
                  <a:pt x="82581" y="1021151"/>
                  <a:pt x="90437" y="1005434"/>
                  <a:pt x="102316" y="993647"/>
                </a:cubicBezTo>
                <a:lnTo>
                  <a:pt x="196680" y="875598"/>
                </a:lnTo>
                <a:cubicBezTo>
                  <a:pt x="322563" y="722187"/>
                  <a:pt x="247838" y="490105"/>
                  <a:pt x="55086" y="438940"/>
                </a:cubicBezTo>
                <a:lnTo>
                  <a:pt x="0" y="42322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08000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2E972FB-F30A-4404-B818-2EA34B1BE547}"/>
              </a:ext>
            </a:extLst>
          </p:cNvPr>
          <p:cNvSpPr/>
          <p:nvPr/>
        </p:nvSpPr>
        <p:spPr>
          <a:xfrm>
            <a:off x="3608258" y="3777193"/>
            <a:ext cx="846922" cy="738087"/>
          </a:xfrm>
          <a:custGeom>
            <a:avLst/>
            <a:gdLst>
              <a:gd name="connsiteX0" fmla="*/ 969298 w 973218"/>
              <a:gd name="connsiteY0" fmla="*/ 267536 h 848154"/>
              <a:gd name="connsiteX1" fmla="*/ 973218 w 973218"/>
              <a:gd name="connsiteY1" fmla="*/ 267536 h 848154"/>
              <a:gd name="connsiteX2" fmla="*/ 969298 w 973218"/>
              <a:gd name="connsiteY2" fmla="*/ 269024 h 848154"/>
              <a:gd name="connsiteX3" fmla="*/ 485397 w 973218"/>
              <a:gd name="connsiteY3" fmla="*/ 0 h 848154"/>
              <a:gd name="connsiteX4" fmla="*/ 485397 w 973218"/>
              <a:gd name="connsiteY4" fmla="*/ 39315 h 848154"/>
              <a:gd name="connsiteX5" fmla="*/ 859160 w 973218"/>
              <a:gd name="connsiteY5" fmla="*/ 310831 h 848154"/>
              <a:gd name="connsiteX6" fmla="*/ 969298 w 973218"/>
              <a:gd name="connsiteY6" fmla="*/ 269024 h 848154"/>
              <a:gd name="connsiteX7" fmla="*/ 969298 w 973218"/>
              <a:gd name="connsiteY7" fmla="*/ 848154 h 848154"/>
              <a:gd name="connsiteX8" fmla="*/ 854282 w 973218"/>
              <a:gd name="connsiteY8" fmla="*/ 830601 h 848154"/>
              <a:gd name="connsiteX9" fmla="*/ 2838 w 973218"/>
              <a:gd name="connsiteY9" fmla="*/ 198681 h 848154"/>
              <a:gd name="connsiteX10" fmla="*/ 0 w 973218"/>
              <a:gd name="connsiteY10" fmla="*/ 192788 h 84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3218" h="848154">
                <a:moveTo>
                  <a:pt x="969298" y="267536"/>
                </a:moveTo>
                <a:lnTo>
                  <a:pt x="973218" y="267536"/>
                </a:lnTo>
                <a:lnTo>
                  <a:pt x="969298" y="269024"/>
                </a:lnTo>
                <a:close/>
                <a:moveTo>
                  <a:pt x="485397" y="0"/>
                </a:moveTo>
                <a:lnTo>
                  <a:pt x="485397" y="39315"/>
                </a:lnTo>
                <a:cubicBezTo>
                  <a:pt x="477557" y="236084"/>
                  <a:pt x="674238" y="381598"/>
                  <a:pt x="859160" y="310831"/>
                </a:cubicBezTo>
                <a:lnTo>
                  <a:pt x="969298" y="269024"/>
                </a:lnTo>
                <a:lnTo>
                  <a:pt x="969298" y="848154"/>
                </a:lnTo>
                <a:lnTo>
                  <a:pt x="854282" y="830601"/>
                </a:lnTo>
                <a:cubicBezTo>
                  <a:pt x="486279" y="755297"/>
                  <a:pt x="176891" y="519083"/>
                  <a:pt x="2838" y="198681"/>
                </a:cubicBezTo>
                <a:lnTo>
                  <a:pt x="0" y="19278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4401A27-A0A6-428A-BB7C-E69E4FFDEFF6}"/>
              </a:ext>
            </a:extLst>
          </p:cNvPr>
          <p:cNvSpPr/>
          <p:nvPr/>
        </p:nvSpPr>
        <p:spPr>
          <a:xfrm>
            <a:off x="4670256" y="3777193"/>
            <a:ext cx="861333" cy="740061"/>
          </a:xfrm>
          <a:custGeom>
            <a:avLst/>
            <a:gdLst>
              <a:gd name="connsiteX0" fmla="*/ 487822 w 989778"/>
              <a:gd name="connsiteY0" fmla="*/ 0 h 850422"/>
              <a:gd name="connsiteX1" fmla="*/ 989778 w 989778"/>
              <a:gd name="connsiteY1" fmla="*/ 201861 h 850422"/>
              <a:gd name="connsiteX2" fmla="*/ 928786 w 989778"/>
              <a:gd name="connsiteY2" fmla="*/ 302258 h 850422"/>
              <a:gd name="connsiteX3" fmla="*/ 15534 w 989778"/>
              <a:gd name="connsiteY3" fmla="*/ 849637 h 850422"/>
              <a:gd name="connsiteX4" fmla="*/ 0 w 989778"/>
              <a:gd name="connsiteY4" fmla="*/ 850422 h 850422"/>
              <a:gd name="connsiteX5" fmla="*/ 0 w 989778"/>
              <a:gd name="connsiteY5" fmla="*/ 267552 h 850422"/>
              <a:gd name="connsiteX6" fmla="*/ 114096 w 989778"/>
              <a:gd name="connsiteY6" fmla="*/ 310831 h 850422"/>
              <a:gd name="connsiteX7" fmla="*/ 487822 w 989778"/>
              <a:gd name="connsiteY7" fmla="*/ 39292 h 8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778" h="850422">
                <a:moveTo>
                  <a:pt x="487822" y="0"/>
                </a:moveTo>
                <a:lnTo>
                  <a:pt x="989778" y="201861"/>
                </a:lnTo>
                <a:lnTo>
                  <a:pt x="928786" y="302258"/>
                </a:lnTo>
                <a:cubicBezTo>
                  <a:pt x="725606" y="603004"/>
                  <a:pt x="395614" y="811038"/>
                  <a:pt x="15534" y="849637"/>
                </a:cubicBezTo>
                <a:lnTo>
                  <a:pt x="0" y="850422"/>
                </a:lnTo>
                <a:lnTo>
                  <a:pt x="0" y="267552"/>
                </a:lnTo>
                <a:lnTo>
                  <a:pt x="114096" y="310831"/>
                </a:lnTo>
                <a:cubicBezTo>
                  <a:pt x="298966" y="381634"/>
                  <a:pt x="495720" y="236041"/>
                  <a:pt x="487822" y="392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68" name="Graphic 67" descr="Microscope">
            <a:extLst>
              <a:ext uri="{FF2B5EF4-FFF2-40B4-BE49-F238E27FC236}">
                <a16:creationId xmlns:a16="http://schemas.microsoft.com/office/drawing/2014/main" id="{64AC410D-2BD4-42BE-8544-7D529D5DE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1864" y="2761178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Pencil">
            <a:extLst>
              <a:ext uri="{FF2B5EF4-FFF2-40B4-BE49-F238E27FC236}">
                <a16:creationId xmlns:a16="http://schemas.microsoft.com/office/drawing/2014/main" id="{1B0BBBB9-7FB6-48E3-9033-05AE0F7962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55565" y="4503694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69" descr="Books">
            <a:extLst>
              <a:ext uri="{FF2B5EF4-FFF2-40B4-BE49-F238E27FC236}">
                <a16:creationId xmlns:a16="http://schemas.microsoft.com/office/drawing/2014/main" id="{A33C5683-D6AB-4411-9288-FA5E226A50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43686" y="2761178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Mathematics">
            <a:extLst>
              <a:ext uri="{FF2B5EF4-FFF2-40B4-BE49-F238E27FC236}">
                <a16:creationId xmlns:a16="http://schemas.microsoft.com/office/drawing/2014/main" id="{5233074D-4F1E-497D-A457-8AF4EDB164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14020" y="4503694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Open book">
            <a:extLst>
              <a:ext uri="{FF2B5EF4-FFF2-40B4-BE49-F238E27FC236}">
                <a16:creationId xmlns:a16="http://schemas.microsoft.com/office/drawing/2014/main" id="{2C57BDF8-09CC-4AF5-B64D-480FC40B33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54180" y="1493477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187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Star Diagram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6911507" y="1146859"/>
            <a:ext cx="1978663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253830" y="2023413"/>
            <a:ext cx="1978663" cy="1260003"/>
            <a:chOff x="332936" y="255595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253828" y="2100956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88999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8633332" y="122438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6911507" y="2899967"/>
            <a:ext cx="1978663" cy="1260003"/>
            <a:chOff x="8921977" y="400157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253830" y="3776521"/>
            <a:ext cx="1978663" cy="1260003"/>
            <a:chOff x="332936" y="4580523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253828" y="3854101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8633332" y="2977528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E688F8-FD94-4208-AB3E-E34E9888BED7}"/>
              </a:ext>
            </a:extLst>
          </p:cNvPr>
          <p:cNvGrpSpPr/>
          <p:nvPr/>
        </p:nvGrpSpPr>
        <p:grpSpPr>
          <a:xfrm>
            <a:off x="6911507" y="4653076"/>
            <a:ext cx="1978663" cy="1260003"/>
            <a:chOff x="8921977" y="400157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C256C6C-C472-4775-B422-54D868A91EA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4FC69B-CA9F-43B7-AA65-436DE665C2E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D6F4417-0980-42BA-88A9-569579EAFFAF}"/>
              </a:ext>
            </a:extLst>
          </p:cNvPr>
          <p:cNvSpPr/>
          <p:nvPr/>
        </p:nvSpPr>
        <p:spPr>
          <a:xfrm>
            <a:off x="8633332" y="4730674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17FF551B-FD23-4F23-88AB-9DA74A353A53}"/>
              </a:ext>
            </a:extLst>
          </p:cNvPr>
          <p:cNvSpPr/>
          <p:nvPr/>
        </p:nvSpPr>
        <p:spPr>
          <a:xfrm>
            <a:off x="2410779" y="2373581"/>
            <a:ext cx="1686622" cy="1605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31" h="21600" extrusionOk="0">
                <a:moveTo>
                  <a:pt x="19451" y="16119"/>
                </a:moveTo>
                <a:cubicBezTo>
                  <a:pt x="19369" y="15981"/>
                  <a:pt x="19286" y="15797"/>
                  <a:pt x="19163" y="15659"/>
                </a:cubicBezTo>
                <a:lnTo>
                  <a:pt x="18178" y="14277"/>
                </a:lnTo>
                <a:cubicBezTo>
                  <a:pt x="16905" y="12481"/>
                  <a:pt x="17685" y="9764"/>
                  <a:pt x="19656" y="9165"/>
                </a:cubicBezTo>
                <a:lnTo>
                  <a:pt x="20231" y="8981"/>
                </a:lnTo>
                <a:lnTo>
                  <a:pt x="13414" y="0"/>
                </a:lnTo>
                <a:lnTo>
                  <a:pt x="4380" y="2809"/>
                </a:lnTo>
                <a:cubicBezTo>
                  <a:pt x="274" y="4099"/>
                  <a:pt x="-1369" y="9672"/>
                  <a:pt x="1300" y="13402"/>
                </a:cubicBezTo>
                <a:lnTo>
                  <a:pt x="7131" y="21600"/>
                </a:lnTo>
                <a:lnTo>
                  <a:pt x="19451" y="161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1DAA9FC1-31F4-401E-B58B-93773D3686B9}"/>
              </a:ext>
            </a:extLst>
          </p:cNvPr>
          <p:cNvSpPr/>
          <p:nvPr/>
        </p:nvSpPr>
        <p:spPr>
          <a:xfrm>
            <a:off x="3711690" y="1346547"/>
            <a:ext cx="1739117" cy="1579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27" extrusionOk="0">
                <a:moveTo>
                  <a:pt x="7016" y="20627"/>
                </a:moveTo>
                <a:cubicBezTo>
                  <a:pt x="7186" y="20627"/>
                  <a:pt x="7228" y="20627"/>
                  <a:pt x="7398" y="20582"/>
                </a:cubicBezTo>
                <a:lnTo>
                  <a:pt x="8291" y="19151"/>
                </a:lnTo>
                <a:cubicBezTo>
                  <a:pt x="9482" y="17273"/>
                  <a:pt x="12076" y="17273"/>
                  <a:pt x="13266" y="19151"/>
                </a:cubicBezTo>
                <a:lnTo>
                  <a:pt x="14159" y="20582"/>
                </a:lnTo>
                <a:cubicBezTo>
                  <a:pt x="14329" y="20582"/>
                  <a:pt x="14372" y="20582"/>
                  <a:pt x="14542" y="20627"/>
                </a:cubicBezTo>
                <a:lnTo>
                  <a:pt x="21600" y="11906"/>
                </a:lnTo>
                <a:lnTo>
                  <a:pt x="15945" y="2918"/>
                </a:lnTo>
                <a:cubicBezTo>
                  <a:pt x="13521" y="-973"/>
                  <a:pt x="8079" y="-973"/>
                  <a:pt x="5655" y="2918"/>
                </a:cubicBezTo>
                <a:lnTo>
                  <a:pt x="0" y="11951"/>
                </a:lnTo>
                <a:lnTo>
                  <a:pt x="7016" y="2062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996F555-3BCB-4745-BFD0-286C886AA40C}"/>
              </a:ext>
            </a:extLst>
          </p:cNvPr>
          <p:cNvSpPr/>
          <p:nvPr/>
        </p:nvSpPr>
        <p:spPr>
          <a:xfrm>
            <a:off x="4670256" y="3777194"/>
            <a:ext cx="1424753" cy="1734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0491" extrusionOk="0">
                <a:moveTo>
                  <a:pt x="6362" y="0"/>
                </a:moveTo>
                <a:lnTo>
                  <a:pt x="6362" y="404"/>
                </a:lnTo>
                <a:cubicBezTo>
                  <a:pt x="6465" y="2427"/>
                  <a:pt x="3899" y="3924"/>
                  <a:pt x="1488" y="3196"/>
                </a:cubicBezTo>
                <a:lnTo>
                  <a:pt x="0" y="2751"/>
                </a:lnTo>
                <a:lnTo>
                  <a:pt x="0" y="16746"/>
                </a:lnTo>
                <a:lnTo>
                  <a:pt x="11287" y="20103"/>
                </a:lnTo>
                <a:cubicBezTo>
                  <a:pt x="16264" y="21600"/>
                  <a:pt x="21600" y="18566"/>
                  <a:pt x="21343" y="14360"/>
                </a:cubicBezTo>
                <a:lnTo>
                  <a:pt x="20779" y="4571"/>
                </a:lnTo>
                <a:lnTo>
                  <a:pt x="636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BCB85887-74F8-4D45-9F60-1A151FE349DF}"/>
              </a:ext>
            </a:extLst>
          </p:cNvPr>
          <p:cNvSpPr/>
          <p:nvPr/>
        </p:nvSpPr>
        <p:spPr>
          <a:xfrm>
            <a:off x="5046834" y="2373581"/>
            <a:ext cx="1686387" cy="1605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8" h="21600" extrusionOk="0">
                <a:moveTo>
                  <a:pt x="15851" y="2809"/>
                </a:moveTo>
                <a:lnTo>
                  <a:pt x="6817" y="0"/>
                </a:lnTo>
                <a:lnTo>
                  <a:pt x="0" y="8981"/>
                </a:lnTo>
                <a:lnTo>
                  <a:pt x="575" y="9165"/>
                </a:lnTo>
                <a:cubicBezTo>
                  <a:pt x="2587" y="9764"/>
                  <a:pt x="3367" y="12481"/>
                  <a:pt x="2053" y="14277"/>
                </a:cubicBezTo>
                <a:lnTo>
                  <a:pt x="1068" y="15659"/>
                </a:lnTo>
                <a:cubicBezTo>
                  <a:pt x="944" y="15797"/>
                  <a:pt x="862" y="15981"/>
                  <a:pt x="780" y="16119"/>
                </a:cubicBezTo>
                <a:lnTo>
                  <a:pt x="13059" y="21600"/>
                </a:lnTo>
                <a:lnTo>
                  <a:pt x="18890" y="13402"/>
                </a:lnTo>
                <a:cubicBezTo>
                  <a:pt x="21600" y="9672"/>
                  <a:pt x="19998" y="4053"/>
                  <a:pt x="15851" y="280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1F798FC-870C-4FB7-BDDE-20547F0D8EB9}"/>
              </a:ext>
            </a:extLst>
          </p:cNvPr>
          <p:cNvSpPr/>
          <p:nvPr/>
        </p:nvSpPr>
        <p:spPr>
          <a:xfrm>
            <a:off x="3026998" y="3777193"/>
            <a:ext cx="1428184" cy="1730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3" h="20489" extrusionOk="0">
                <a:moveTo>
                  <a:pt x="21353" y="2756"/>
                </a:moveTo>
                <a:lnTo>
                  <a:pt x="19869" y="3202"/>
                </a:lnTo>
                <a:cubicBezTo>
                  <a:pt x="17463" y="3931"/>
                  <a:pt x="14904" y="2432"/>
                  <a:pt x="15006" y="405"/>
                </a:cubicBezTo>
                <a:lnTo>
                  <a:pt x="15006" y="0"/>
                </a:lnTo>
                <a:lnTo>
                  <a:pt x="572" y="4539"/>
                </a:lnTo>
                <a:lnTo>
                  <a:pt x="9" y="14346"/>
                </a:lnTo>
                <a:cubicBezTo>
                  <a:pt x="-247" y="18561"/>
                  <a:pt x="5025" y="21600"/>
                  <a:pt x="10041" y="20101"/>
                </a:cubicBezTo>
                <a:lnTo>
                  <a:pt x="21302" y="16737"/>
                </a:lnTo>
                <a:lnTo>
                  <a:pt x="21302" y="275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BEFB2A34-6DA8-4F8A-9CF8-402610E3E448}"/>
              </a:ext>
            </a:extLst>
          </p:cNvPr>
          <p:cNvSpPr/>
          <p:nvPr/>
        </p:nvSpPr>
        <p:spPr>
          <a:xfrm>
            <a:off x="3478784" y="2672736"/>
            <a:ext cx="618617" cy="1096872"/>
          </a:xfrm>
          <a:custGeom>
            <a:avLst/>
            <a:gdLst>
              <a:gd name="connsiteX0" fmla="*/ 350445 w 710868"/>
              <a:gd name="connsiteY0" fmla="*/ 0 h 1260443"/>
              <a:gd name="connsiteX1" fmla="*/ 710868 w 710868"/>
              <a:gd name="connsiteY1" fmla="*/ 423378 h 1260443"/>
              <a:gd name="connsiteX2" fmla="*/ 655783 w 710868"/>
              <a:gd name="connsiteY2" fmla="*/ 439095 h 1260443"/>
              <a:gd name="connsiteX3" fmla="*/ 514190 w 710868"/>
              <a:gd name="connsiteY3" fmla="*/ 875753 h 1260443"/>
              <a:gd name="connsiteX4" fmla="*/ 608553 w 710868"/>
              <a:gd name="connsiteY4" fmla="*/ 993802 h 1260443"/>
              <a:gd name="connsiteX5" fmla="*/ 636144 w 710868"/>
              <a:gd name="connsiteY5" fmla="*/ 1033094 h 1260443"/>
              <a:gd name="connsiteX6" fmla="*/ 63005 w 710868"/>
              <a:gd name="connsiteY6" fmla="*/ 1260443 h 1260443"/>
              <a:gd name="connsiteX7" fmla="*/ 56478 w 710868"/>
              <a:gd name="connsiteY7" fmla="*/ 1242610 h 1260443"/>
              <a:gd name="connsiteX8" fmla="*/ 0 w 710868"/>
              <a:gd name="connsiteY8" fmla="*/ 869042 h 1260443"/>
              <a:gd name="connsiteX9" fmla="*/ 286865 w 710868"/>
              <a:gd name="connsiteY9" fmla="*/ 69956 h 12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868" h="1260443">
                <a:moveTo>
                  <a:pt x="350445" y="0"/>
                </a:moveTo>
                <a:lnTo>
                  <a:pt x="710868" y="423378"/>
                </a:lnTo>
                <a:lnTo>
                  <a:pt x="655783" y="439095"/>
                </a:lnTo>
                <a:cubicBezTo>
                  <a:pt x="466960" y="490260"/>
                  <a:pt x="392236" y="722342"/>
                  <a:pt x="514190" y="875753"/>
                </a:cubicBezTo>
                <a:lnTo>
                  <a:pt x="608553" y="993802"/>
                </a:lnTo>
                <a:cubicBezTo>
                  <a:pt x="620337" y="1005589"/>
                  <a:pt x="628288" y="1021306"/>
                  <a:pt x="636144" y="1033094"/>
                </a:cubicBezTo>
                <a:lnTo>
                  <a:pt x="63005" y="1260443"/>
                </a:lnTo>
                <a:lnTo>
                  <a:pt x="56478" y="1242610"/>
                </a:lnTo>
                <a:cubicBezTo>
                  <a:pt x="19774" y="1124600"/>
                  <a:pt x="0" y="999130"/>
                  <a:pt x="0" y="869042"/>
                </a:cubicBezTo>
                <a:cubicBezTo>
                  <a:pt x="0" y="565503"/>
                  <a:pt x="107655" y="287108"/>
                  <a:pt x="286865" y="699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08000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36A3A0C-9D3D-499D-9AE3-4A124E327424}"/>
              </a:ext>
            </a:extLst>
          </p:cNvPr>
          <p:cNvSpPr/>
          <p:nvPr/>
        </p:nvSpPr>
        <p:spPr>
          <a:xfrm>
            <a:off x="3944235" y="2335783"/>
            <a:ext cx="1264928" cy="589832"/>
          </a:xfrm>
          <a:custGeom>
            <a:avLst/>
            <a:gdLst>
              <a:gd name="connsiteX0" fmla="*/ 721380 w 1453560"/>
              <a:gd name="connsiteY0" fmla="*/ 0 h 677790"/>
              <a:gd name="connsiteX1" fmla="*/ 1423757 w 1453560"/>
              <a:gd name="connsiteY1" fmla="*/ 214547 h 677790"/>
              <a:gd name="connsiteX2" fmla="*/ 1453560 w 1453560"/>
              <a:gd name="connsiteY2" fmla="*/ 236833 h 677790"/>
              <a:gd name="connsiteX3" fmla="*/ 1078223 w 1453560"/>
              <a:gd name="connsiteY3" fmla="*/ 677790 h 677790"/>
              <a:gd name="connsiteX4" fmla="*/ 1042788 w 1453560"/>
              <a:gd name="connsiteY4" fmla="*/ 673832 h 677790"/>
              <a:gd name="connsiteX5" fmla="*/ 960166 w 1453560"/>
              <a:gd name="connsiteY5" fmla="*/ 547947 h 677790"/>
              <a:gd name="connsiteX6" fmla="*/ 499872 w 1453560"/>
              <a:gd name="connsiteY6" fmla="*/ 547947 h 677790"/>
              <a:gd name="connsiteX7" fmla="*/ 417250 w 1453560"/>
              <a:gd name="connsiteY7" fmla="*/ 673832 h 677790"/>
              <a:gd name="connsiteX8" fmla="*/ 381907 w 1453560"/>
              <a:gd name="connsiteY8" fmla="*/ 677790 h 677790"/>
              <a:gd name="connsiteX9" fmla="*/ 0 w 1453560"/>
              <a:gd name="connsiteY9" fmla="*/ 228757 h 677790"/>
              <a:gd name="connsiteX10" fmla="*/ 19004 w 1453560"/>
              <a:gd name="connsiteY10" fmla="*/ 214547 h 677790"/>
              <a:gd name="connsiteX11" fmla="*/ 721380 w 1453560"/>
              <a:gd name="connsiteY11" fmla="*/ 0 h 6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3560" h="677790">
                <a:moveTo>
                  <a:pt x="721380" y="0"/>
                </a:moveTo>
                <a:cubicBezTo>
                  <a:pt x="981556" y="0"/>
                  <a:pt x="1223259" y="79093"/>
                  <a:pt x="1423757" y="214547"/>
                </a:cubicBezTo>
                <a:lnTo>
                  <a:pt x="1453560" y="236833"/>
                </a:lnTo>
                <a:lnTo>
                  <a:pt x="1078223" y="677790"/>
                </a:lnTo>
                <a:cubicBezTo>
                  <a:pt x="1062495" y="673832"/>
                  <a:pt x="1058516" y="673832"/>
                  <a:pt x="1042788" y="673832"/>
                </a:cubicBezTo>
                <a:lnTo>
                  <a:pt x="960166" y="547947"/>
                </a:lnTo>
                <a:cubicBezTo>
                  <a:pt x="850065" y="382740"/>
                  <a:pt x="610065" y="382740"/>
                  <a:pt x="499872" y="547947"/>
                </a:cubicBezTo>
                <a:lnTo>
                  <a:pt x="417250" y="673832"/>
                </a:lnTo>
                <a:cubicBezTo>
                  <a:pt x="401522" y="677790"/>
                  <a:pt x="397636" y="677790"/>
                  <a:pt x="381907" y="677790"/>
                </a:cubicBezTo>
                <a:lnTo>
                  <a:pt x="0" y="228757"/>
                </a:lnTo>
                <a:lnTo>
                  <a:pt x="19004" y="214547"/>
                </a:lnTo>
                <a:cubicBezTo>
                  <a:pt x="219501" y="79093"/>
                  <a:pt x="461204" y="0"/>
                  <a:pt x="7213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08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620628E-C38D-4E9F-87D3-FB4D79EAA494}"/>
              </a:ext>
            </a:extLst>
          </p:cNvPr>
          <p:cNvSpPr/>
          <p:nvPr/>
        </p:nvSpPr>
        <p:spPr>
          <a:xfrm>
            <a:off x="5046834" y="2672871"/>
            <a:ext cx="618382" cy="1097230"/>
          </a:xfrm>
          <a:custGeom>
            <a:avLst/>
            <a:gdLst>
              <a:gd name="connsiteX0" fmla="*/ 360295 w 710598"/>
              <a:gd name="connsiteY0" fmla="*/ 0 h 1260855"/>
              <a:gd name="connsiteX1" fmla="*/ 423734 w 710598"/>
              <a:gd name="connsiteY1" fmla="*/ 69801 h 1260855"/>
              <a:gd name="connsiteX2" fmla="*/ 710598 w 710598"/>
              <a:gd name="connsiteY2" fmla="*/ 868887 h 1260855"/>
              <a:gd name="connsiteX3" fmla="*/ 654120 w 710598"/>
              <a:gd name="connsiteY3" fmla="*/ 1242455 h 1260855"/>
              <a:gd name="connsiteX4" fmla="*/ 647386 w 710598"/>
              <a:gd name="connsiteY4" fmla="*/ 1260855 h 1260855"/>
              <a:gd name="connsiteX5" fmla="*/ 74725 w 710598"/>
              <a:gd name="connsiteY5" fmla="*/ 1032939 h 1260855"/>
              <a:gd name="connsiteX6" fmla="*/ 102316 w 710598"/>
              <a:gd name="connsiteY6" fmla="*/ 993647 h 1260855"/>
              <a:gd name="connsiteX7" fmla="*/ 196680 w 710598"/>
              <a:gd name="connsiteY7" fmla="*/ 875598 h 1260855"/>
              <a:gd name="connsiteX8" fmla="*/ 55086 w 710598"/>
              <a:gd name="connsiteY8" fmla="*/ 438940 h 1260855"/>
              <a:gd name="connsiteX9" fmla="*/ 0 w 710598"/>
              <a:gd name="connsiteY9" fmla="*/ 423223 h 126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598" h="1260855">
                <a:moveTo>
                  <a:pt x="360295" y="0"/>
                </a:moveTo>
                <a:lnTo>
                  <a:pt x="423734" y="69801"/>
                </a:lnTo>
                <a:cubicBezTo>
                  <a:pt x="602944" y="286953"/>
                  <a:pt x="710598" y="565348"/>
                  <a:pt x="710598" y="868887"/>
                </a:cubicBezTo>
                <a:cubicBezTo>
                  <a:pt x="710598" y="998975"/>
                  <a:pt x="690825" y="1124445"/>
                  <a:pt x="654120" y="1242455"/>
                </a:cubicBezTo>
                <a:lnTo>
                  <a:pt x="647386" y="1260855"/>
                </a:lnTo>
                <a:lnTo>
                  <a:pt x="74725" y="1032939"/>
                </a:lnTo>
                <a:cubicBezTo>
                  <a:pt x="82581" y="1021151"/>
                  <a:pt x="90437" y="1005434"/>
                  <a:pt x="102316" y="993647"/>
                </a:cubicBezTo>
                <a:lnTo>
                  <a:pt x="196680" y="875598"/>
                </a:lnTo>
                <a:cubicBezTo>
                  <a:pt x="322563" y="722187"/>
                  <a:pt x="247838" y="490105"/>
                  <a:pt x="55086" y="438940"/>
                </a:cubicBezTo>
                <a:lnTo>
                  <a:pt x="0" y="42322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08000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2E972FB-F30A-4404-B818-2EA34B1BE547}"/>
              </a:ext>
            </a:extLst>
          </p:cNvPr>
          <p:cNvSpPr/>
          <p:nvPr/>
        </p:nvSpPr>
        <p:spPr>
          <a:xfrm>
            <a:off x="3608258" y="3777193"/>
            <a:ext cx="846922" cy="738087"/>
          </a:xfrm>
          <a:custGeom>
            <a:avLst/>
            <a:gdLst>
              <a:gd name="connsiteX0" fmla="*/ 969298 w 973218"/>
              <a:gd name="connsiteY0" fmla="*/ 267536 h 848154"/>
              <a:gd name="connsiteX1" fmla="*/ 973218 w 973218"/>
              <a:gd name="connsiteY1" fmla="*/ 267536 h 848154"/>
              <a:gd name="connsiteX2" fmla="*/ 969298 w 973218"/>
              <a:gd name="connsiteY2" fmla="*/ 269024 h 848154"/>
              <a:gd name="connsiteX3" fmla="*/ 485397 w 973218"/>
              <a:gd name="connsiteY3" fmla="*/ 0 h 848154"/>
              <a:gd name="connsiteX4" fmla="*/ 485397 w 973218"/>
              <a:gd name="connsiteY4" fmla="*/ 39315 h 848154"/>
              <a:gd name="connsiteX5" fmla="*/ 859160 w 973218"/>
              <a:gd name="connsiteY5" fmla="*/ 310831 h 848154"/>
              <a:gd name="connsiteX6" fmla="*/ 969298 w 973218"/>
              <a:gd name="connsiteY6" fmla="*/ 269024 h 848154"/>
              <a:gd name="connsiteX7" fmla="*/ 969298 w 973218"/>
              <a:gd name="connsiteY7" fmla="*/ 848154 h 848154"/>
              <a:gd name="connsiteX8" fmla="*/ 854282 w 973218"/>
              <a:gd name="connsiteY8" fmla="*/ 830601 h 848154"/>
              <a:gd name="connsiteX9" fmla="*/ 2838 w 973218"/>
              <a:gd name="connsiteY9" fmla="*/ 198681 h 848154"/>
              <a:gd name="connsiteX10" fmla="*/ 0 w 973218"/>
              <a:gd name="connsiteY10" fmla="*/ 192788 h 84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3218" h="848154">
                <a:moveTo>
                  <a:pt x="969298" y="267536"/>
                </a:moveTo>
                <a:lnTo>
                  <a:pt x="973218" y="267536"/>
                </a:lnTo>
                <a:lnTo>
                  <a:pt x="969298" y="269024"/>
                </a:lnTo>
                <a:close/>
                <a:moveTo>
                  <a:pt x="485397" y="0"/>
                </a:moveTo>
                <a:lnTo>
                  <a:pt x="485397" y="39315"/>
                </a:lnTo>
                <a:cubicBezTo>
                  <a:pt x="477557" y="236084"/>
                  <a:pt x="674238" y="381598"/>
                  <a:pt x="859160" y="310831"/>
                </a:cubicBezTo>
                <a:lnTo>
                  <a:pt x="969298" y="269024"/>
                </a:lnTo>
                <a:lnTo>
                  <a:pt x="969298" y="848154"/>
                </a:lnTo>
                <a:lnTo>
                  <a:pt x="854282" y="830601"/>
                </a:lnTo>
                <a:cubicBezTo>
                  <a:pt x="486279" y="755297"/>
                  <a:pt x="176891" y="519083"/>
                  <a:pt x="2838" y="198681"/>
                </a:cubicBezTo>
                <a:lnTo>
                  <a:pt x="0" y="19278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4401A27-A0A6-428A-BB7C-E69E4FFDEFF6}"/>
              </a:ext>
            </a:extLst>
          </p:cNvPr>
          <p:cNvSpPr/>
          <p:nvPr/>
        </p:nvSpPr>
        <p:spPr>
          <a:xfrm>
            <a:off x="4670256" y="3777193"/>
            <a:ext cx="861333" cy="740061"/>
          </a:xfrm>
          <a:custGeom>
            <a:avLst/>
            <a:gdLst>
              <a:gd name="connsiteX0" fmla="*/ 487822 w 989778"/>
              <a:gd name="connsiteY0" fmla="*/ 0 h 850422"/>
              <a:gd name="connsiteX1" fmla="*/ 989778 w 989778"/>
              <a:gd name="connsiteY1" fmla="*/ 201861 h 850422"/>
              <a:gd name="connsiteX2" fmla="*/ 928786 w 989778"/>
              <a:gd name="connsiteY2" fmla="*/ 302258 h 850422"/>
              <a:gd name="connsiteX3" fmla="*/ 15534 w 989778"/>
              <a:gd name="connsiteY3" fmla="*/ 849637 h 850422"/>
              <a:gd name="connsiteX4" fmla="*/ 0 w 989778"/>
              <a:gd name="connsiteY4" fmla="*/ 850422 h 850422"/>
              <a:gd name="connsiteX5" fmla="*/ 0 w 989778"/>
              <a:gd name="connsiteY5" fmla="*/ 267552 h 850422"/>
              <a:gd name="connsiteX6" fmla="*/ 114096 w 989778"/>
              <a:gd name="connsiteY6" fmla="*/ 310831 h 850422"/>
              <a:gd name="connsiteX7" fmla="*/ 487822 w 989778"/>
              <a:gd name="connsiteY7" fmla="*/ 39292 h 8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778" h="850422">
                <a:moveTo>
                  <a:pt x="487822" y="0"/>
                </a:moveTo>
                <a:lnTo>
                  <a:pt x="989778" y="201861"/>
                </a:lnTo>
                <a:lnTo>
                  <a:pt x="928786" y="302258"/>
                </a:lnTo>
                <a:cubicBezTo>
                  <a:pt x="725606" y="603004"/>
                  <a:pt x="395614" y="811038"/>
                  <a:pt x="15534" y="849637"/>
                </a:cubicBezTo>
                <a:lnTo>
                  <a:pt x="0" y="850422"/>
                </a:lnTo>
                <a:lnTo>
                  <a:pt x="0" y="267552"/>
                </a:lnTo>
                <a:lnTo>
                  <a:pt x="114096" y="310831"/>
                </a:lnTo>
                <a:cubicBezTo>
                  <a:pt x="298966" y="381634"/>
                  <a:pt x="495720" y="236041"/>
                  <a:pt x="487822" y="392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68" name="Graphic 67" descr="Microscope">
            <a:extLst>
              <a:ext uri="{FF2B5EF4-FFF2-40B4-BE49-F238E27FC236}">
                <a16:creationId xmlns:a16="http://schemas.microsoft.com/office/drawing/2014/main" id="{64AC410D-2BD4-42BE-8544-7D529D5DE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1864" y="2761178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Pencil">
            <a:extLst>
              <a:ext uri="{FF2B5EF4-FFF2-40B4-BE49-F238E27FC236}">
                <a16:creationId xmlns:a16="http://schemas.microsoft.com/office/drawing/2014/main" id="{1B0BBBB9-7FB6-48E3-9033-05AE0F7962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55565" y="4503694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69" descr="Books">
            <a:extLst>
              <a:ext uri="{FF2B5EF4-FFF2-40B4-BE49-F238E27FC236}">
                <a16:creationId xmlns:a16="http://schemas.microsoft.com/office/drawing/2014/main" id="{A33C5683-D6AB-4411-9288-FA5E226A50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43686" y="2761178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Mathematics">
            <a:extLst>
              <a:ext uri="{FF2B5EF4-FFF2-40B4-BE49-F238E27FC236}">
                <a16:creationId xmlns:a16="http://schemas.microsoft.com/office/drawing/2014/main" id="{5233074D-4F1E-497D-A457-8AF4EDB164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14020" y="4503694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Open book">
            <a:extLst>
              <a:ext uri="{FF2B5EF4-FFF2-40B4-BE49-F238E27FC236}">
                <a16:creationId xmlns:a16="http://schemas.microsoft.com/office/drawing/2014/main" id="{2C57BDF8-09CC-4AF5-B64D-480FC40B33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54180" y="1493477"/>
            <a:ext cx="654138" cy="65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894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457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Star Diagram – Slide Template</vt:lpstr>
      <vt:lpstr>5-Part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Star Diagram</dc:title>
  <dc:creator>PresentationGO.com</dc:creator>
  <dc:description>© Copyright PresentationGO.com</dc:description>
  <dcterms:created xsi:type="dcterms:W3CDTF">2014-11-26T05:14:11Z</dcterms:created>
  <dcterms:modified xsi:type="dcterms:W3CDTF">2021-03-25T23:14:47Z</dcterms:modified>
  <cp:category>Charts &amp; Diagrams</cp:category>
</cp:coreProperties>
</file>