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2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9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Star Diagram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8927481" y="1028712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338440" y="1901690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955884" y="19601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10893666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8927481" y="2774668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338440" y="3647646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955884" y="3706069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10893666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28D5832-7FB9-4DFB-A1B2-B73598229277}"/>
              </a:ext>
            </a:extLst>
          </p:cNvPr>
          <p:cNvSpPr/>
          <p:nvPr/>
        </p:nvSpPr>
        <p:spPr>
          <a:xfrm>
            <a:off x="3612487" y="2208904"/>
            <a:ext cx="1938139" cy="1845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31" h="21600" extrusionOk="0">
                <a:moveTo>
                  <a:pt x="19451" y="16119"/>
                </a:moveTo>
                <a:cubicBezTo>
                  <a:pt x="19369" y="15981"/>
                  <a:pt x="19286" y="15797"/>
                  <a:pt x="19163" y="15659"/>
                </a:cubicBezTo>
                <a:lnTo>
                  <a:pt x="18178" y="14277"/>
                </a:lnTo>
                <a:cubicBezTo>
                  <a:pt x="16905" y="12481"/>
                  <a:pt x="17685" y="9764"/>
                  <a:pt x="19656" y="9165"/>
                </a:cubicBezTo>
                <a:lnTo>
                  <a:pt x="20231" y="8981"/>
                </a:lnTo>
                <a:lnTo>
                  <a:pt x="13414" y="0"/>
                </a:lnTo>
                <a:lnTo>
                  <a:pt x="4380" y="2809"/>
                </a:lnTo>
                <a:cubicBezTo>
                  <a:pt x="274" y="4099"/>
                  <a:pt x="-1369" y="9672"/>
                  <a:pt x="1300" y="13402"/>
                </a:cubicBezTo>
                <a:lnTo>
                  <a:pt x="7131" y="21600"/>
                </a:lnTo>
                <a:lnTo>
                  <a:pt x="19451" y="1611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E7DA30D-89D1-4115-9E25-2BCDA330A3D0}"/>
              </a:ext>
            </a:extLst>
          </p:cNvPr>
          <p:cNvSpPr/>
          <p:nvPr/>
        </p:nvSpPr>
        <p:spPr>
          <a:xfrm>
            <a:off x="5107397" y="1028712"/>
            <a:ext cx="1998462" cy="1814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27" extrusionOk="0">
                <a:moveTo>
                  <a:pt x="7016" y="20627"/>
                </a:moveTo>
                <a:cubicBezTo>
                  <a:pt x="7186" y="20627"/>
                  <a:pt x="7228" y="20627"/>
                  <a:pt x="7398" y="20582"/>
                </a:cubicBezTo>
                <a:lnTo>
                  <a:pt x="8291" y="19151"/>
                </a:lnTo>
                <a:cubicBezTo>
                  <a:pt x="9482" y="17273"/>
                  <a:pt x="12076" y="17273"/>
                  <a:pt x="13266" y="19151"/>
                </a:cubicBezTo>
                <a:lnTo>
                  <a:pt x="14159" y="20582"/>
                </a:lnTo>
                <a:cubicBezTo>
                  <a:pt x="14329" y="20582"/>
                  <a:pt x="14372" y="20582"/>
                  <a:pt x="14542" y="20627"/>
                </a:cubicBezTo>
                <a:lnTo>
                  <a:pt x="21600" y="11906"/>
                </a:lnTo>
                <a:lnTo>
                  <a:pt x="15945" y="2918"/>
                </a:lnTo>
                <a:cubicBezTo>
                  <a:pt x="13521" y="-973"/>
                  <a:pt x="8079" y="-973"/>
                  <a:pt x="5655" y="2918"/>
                </a:cubicBezTo>
                <a:lnTo>
                  <a:pt x="0" y="11951"/>
                </a:lnTo>
                <a:lnTo>
                  <a:pt x="7016" y="2062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24F9CE0A-73C6-4219-BE3C-CDCF7C99BCC7}"/>
              </a:ext>
            </a:extLst>
          </p:cNvPr>
          <p:cNvSpPr/>
          <p:nvPr/>
        </p:nvSpPr>
        <p:spPr>
          <a:xfrm>
            <a:off x="6208910" y="3821830"/>
            <a:ext cx="1637218" cy="199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0491" extrusionOk="0">
                <a:moveTo>
                  <a:pt x="6362" y="0"/>
                </a:moveTo>
                <a:lnTo>
                  <a:pt x="6362" y="404"/>
                </a:lnTo>
                <a:cubicBezTo>
                  <a:pt x="6465" y="2427"/>
                  <a:pt x="3899" y="3924"/>
                  <a:pt x="1488" y="3196"/>
                </a:cubicBezTo>
                <a:lnTo>
                  <a:pt x="0" y="2751"/>
                </a:lnTo>
                <a:lnTo>
                  <a:pt x="0" y="16746"/>
                </a:lnTo>
                <a:lnTo>
                  <a:pt x="11287" y="20103"/>
                </a:lnTo>
                <a:cubicBezTo>
                  <a:pt x="16264" y="21600"/>
                  <a:pt x="21600" y="18566"/>
                  <a:pt x="21343" y="14360"/>
                </a:cubicBezTo>
                <a:lnTo>
                  <a:pt x="20779" y="4571"/>
                </a:lnTo>
                <a:lnTo>
                  <a:pt x="6362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2086F45-7CFA-4099-9500-AF320AF3B12D}"/>
              </a:ext>
            </a:extLst>
          </p:cNvPr>
          <p:cNvSpPr/>
          <p:nvPr/>
        </p:nvSpPr>
        <p:spPr>
          <a:xfrm>
            <a:off x="6641644" y="2208904"/>
            <a:ext cx="1937869" cy="1845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8" h="21600" extrusionOk="0">
                <a:moveTo>
                  <a:pt x="15851" y="2809"/>
                </a:moveTo>
                <a:lnTo>
                  <a:pt x="6817" y="0"/>
                </a:lnTo>
                <a:lnTo>
                  <a:pt x="0" y="8981"/>
                </a:lnTo>
                <a:lnTo>
                  <a:pt x="575" y="9165"/>
                </a:lnTo>
                <a:cubicBezTo>
                  <a:pt x="2587" y="9764"/>
                  <a:pt x="3367" y="12481"/>
                  <a:pt x="2053" y="14277"/>
                </a:cubicBezTo>
                <a:lnTo>
                  <a:pt x="1068" y="15659"/>
                </a:lnTo>
                <a:cubicBezTo>
                  <a:pt x="944" y="15797"/>
                  <a:pt x="862" y="15981"/>
                  <a:pt x="780" y="16119"/>
                </a:cubicBezTo>
                <a:lnTo>
                  <a:pt x="13059" y="21600"/>
                </a:lnTo>
                <a:lnTo>
                  <a:pt x="18890" y="13402"/>
                </a:lnTo>
                <a:cubicBezTo>
                  <a:pt x="21600" y="9672"/>
                  <a:pt x="19998" y="4053"/>
                  <a:pt x="15851" y="280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B0D587B-0369-48E3-AA2E-EA7E113CB3F3}"/>
              </a:ext>
            </a:extLst>
          </p:cNvPr>
          <p:cNvSpPr/>
          <p:nvPr/>
        </p:nvSpPr>
        <p:spPr>
          <a:xfrm>
            <a:off x="4320599" y="3821830"/>
            <a:ext cx="1641161" cy="1988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3" h="20489" extrusionOk="0">
                <a:moveTo>
                  <a:pt x="21353" y="2756"/>
                </a:moveTo>
                <a:lnTo>
                  <a:pt x="19869" y="3202"/>
                </a:lnTo>
                <a:cubicBezTo>
                  <a:pt x="17463" y="3931"/>
                  <a:pt x="14904" y="2432"/>
                  <a:pt x="15006" y="405"/>
                </a:cubicBezTo>
                <a:lnTo>
                  <a:pt x="15006" y="0"/>
                </a:lnTo>
                <a:lnTo>
                  <a:pt x="572" y="4539"/>
                </a:lnTo>
                <a:lnTo>
                  <a:pt x="9" y="14346"/>
                </a:lnTo>
                <a:cubicBezTo>
                  <a:pt x="-247" y="18561"/>
                  <a:pt x="5025" y="21600"/>
                  <a:pt x="10041" y="20101"/>
                </a:cubicBezTo>
                <a:lnTo>
                  <a:pt x="21302" y="16737"/>
                </a:lnTo>
                <a:lnTo>
                  <a:pt x="21302" y="275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F86AF79-A454-4459-B67E-7C6F227D79F3}"/>
              </a:ext>
            </a:extLst>
          </p:cNvPr>
          <p:cNvSpPr/>
          <p:nvPr/>
        </p:nvSpPr>
        <p:spPr>
          <a:xfrm>
            <a:off x="4839758" y="2552670"/>
            <a:ext cx="710868" cy="1260443"/>
          </a:xfrm>
          <a:custGeom>
            <a:avLst/>
            <a:gdLst>
              <a:gd name="connsiteX0" fmla="*/ 350445 w 710868"/>
              <a:gd name="connsiteY0" fmla="*/ 0 h 1260443"/>
              <a:gd name="connsiteX1" fmla="*/ 710868 w 710868"/>
              <a:gd name="connsiteY1" fmla="*/ 423378 h 1260443"/>
              <a:gd name="connsiteX2" fmla="*/ 655783 w 710868"/>
              <a:gd name="connsiteY2" fmla="*/ 439095 h 1260443"/>
              <a:gd name="connsiteX3" fmla="*/ 514190 w 710868"/>
              <a:gd name="connsiteY3" fmla="*/ 875753 h 1260443"/>
              <a:gd name="connsiteX4" fmla="*/ 608553 w 710868"/>
              <a:gd name="connsiteY4" fmla="*/ 993802 h 1260443"/>
              <a:gd name="connsiteX5" fmla="*/ 636144 w 710868"/>
              <a:gd name="connsiteY5" fmla="*/ 1033094 h 1260443"/>
              <a:gd name="connsiteX6" fmla="*/ 63005 w 710868"/>
              <a:gd name="connsiteY6" fmla="*/ 1260443 h 1260443"/>
              <a:gd name="connsiteX7" fmla="*/ 56478 w 710868"/>
              <a:gd name="connsiteY7" fmla="*/ 1242610 h 1260443"/>
              <a:gd name="connsiteX8" fmla="*/ 0 w 710868"/>
              <a:gd name="connsiteY8" fmla="*/ 869042 h 1260443"/>
              <a:gd name="connsiteX9" fmla="*/ 286865 w 710868"/>
              <a:gd name="connsiteY9" fmla="*/ 69956 h 12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68" h="1260443">
                <a:moveTo>
                  <a:pt x="350445" y="0"/>
                </a:moveTo>
                <a:lnTo>
                  <a:pt x="710868" y="423378"/>
                </a:lnTo>
                <a:lnTo>
                  <a:pt x="655783" y="439095"/>
                </a:lnTo>
                <a:cubicBezTo>
                  <a:pt x="466960" y="490260"/>
                  <a:pt x="392236" y="722342"/>
                  <a:pt x="514190" y="875753"/>
                </a:cubicBezTo>
                <a:lnTo>
                  <a:pt x="608553" y="993802"/>
                </a:lnTo>
                <a:cubicBezTo>
                  <a:pt x="620337" y="1005589"/>
                  <a:pt x="628288" y="1021306"/>
                  <a:pt x="636144" y="1033094"/>
                </a:cubicBezTo>
                <a:lnTo>
                  <a:pt x="63005" y="1260443"/>
                </a:lnTo>
                <a:lnTo>
                  <a:pt x="56478" y="1242610"/>
                </a:lnTo>
                <a:cubicBezTo>
                  <a:pt x="19774" y="1124600"/>
                  <a:pt x="0" y="999130"/>
                  <a:pt x="0" y="869042"/>
                </a:cubicBezTo>
                <a:cubicBezTo>
                  <a:pt x="0" y="565503"/>
                  <a:pt x="107655" y="287108"/>
                  <a:pt x="286865" y="699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1440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7F49CDD-1CFB-4262-9D3F-98C562410D19}"/>
              </a:ext>
            </a:extLst>
          </p:cNvPr>
          <p:cNvSpPr/>
          <p:nvPr/>
        </p:nvSpPr>
        <p:spPr>
          <a:xfrm>
            <a:off x="5374620" y="2165469"/>
            <a:ext cx="1453560" cy="677790"/>
          </a:xfrm>
          <a:custGeom>
            <a:avLst/>
            <a:gdLst>
              <a:gd name="connsiteX0" fmla="*/ 721380 w 1453560"/>
              <a:gd name="connsiteY0" fmla="*/ 0 h 677790"/>
              <a:gd name="connsiteX1" fmla="*/ 1423757 w 1453560"/>
              <a:gd name="connsiteY1" fmla="*/ 214547 h 677790"/>
              <a:gd name="connsiteX2" fmla="*/ 1453560 w 1453560"/>
              <a:gd name="connsiteY2" fmla="*/ 236833 h 677790"/>
              <a:gd name="connsiteX3" fmla="*/ 1078223 w 1453560"/>
              <a:gd name="connsiteY3" fmla="*/ 677790 h 677790"/>
              <a:gd name="connsiteX4" fmla="*/ 1042788 w 1453560"/>
              <a:gd name="connsiteY4" fmla="*/ 673832 h 677790"/>
              <a:gd name="connsiteX5" fmla="*/ 960166 w 1453560"/>
              <a:gd name="connsiteY5" fmla="*/ 547947 h 677790"/>
              <a:gd name="connsiteX6" fmla="*/ 499872 w 1453560"/>
              <a:gd name="connsiteY6" fmla="*/ 547947 h 677790"/>
              <a:gd name="connsiteX7" fmla="*/ 417250 w 1453560"/>
              <a:gd name="connsiteY7" fmla="*/ 673832 h 677790"/>
              <a:gd name="connsiteX8" fmla="*/ 381907 w 1453560"/>
              <a:gd name="connsiteY8" fmla="*/ 677790 h 677790"/>
              <a:gd name="connsiteX9" fmla="*/ 0 w 1453560"/>
              <a:gd name="connsiteY9" fmla="*/ 228757 h 677790"/>
              <a:gd name="connsiteX10" fmla="*/ 19004 w 1453560"/>
              <a:gd name="connsiteY10" fmla="*/ 214547 h 677790"/>
              <a:gd name="connsiteX11" fmla="*/ 721380 w 1453560"/>
              <a:gd name="connsiteY11" fmla="*/ 0 h 6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3560" h="677790">
                <a:moveTo>
                  <a:pt x="721380" y="0"/>
                </a:moveTo>
                <a:cubicBezTo>
                  <a:pt x="981556" y="0"/>
                  <a:pt x="1223259" y="79093"/>
                  <a:pt x="1423757" y="214547"/>
                </a:cubicBezTo>
                <a:lnTo>
                  <a:pt x="1453560" y="236833"/>
                </a:lnTo>
                <a:lnTo>
                  <a:pt x="1078223" y="677790"/>
                </a:lnTo>
                <a:cubicBezTo>
                  <a:pt x="1062495" y="673832"/>
                  <a:pt x="1058516" y="673832"/>
                  <a:pt x="1042788" y="673832"/>
                </a:cubicBezTo>
                <a:lnTo>
                  <a:pt x="960166" y="547947"/>
                </a:lnTo>
                <a:cubicBezTo>
                  <a:pt x="850065" y="382740"/>
                  <a:pt x="610065" y="382740"/>
                  <a:pt x="499872" y="547947"/>
                </a:cubicBezTo>
                <a:lnTo>
                  <a:pt x="417250" y="673832"/>
                </a:lnTo>
                <a:cubicBezTo>
                  <a:pt x="401522" y="677790"/>
                  <a:pt x="397636" y="677790"/>
                  <a:pt x="381907" y="677790"/>
                </a:cubicBezTo>
                <a:lnTo>
                  <a:pt x="0" y="228757"/>
                </a:lnTo>
                <a:lnTo>
                  <a:pt x="19004" y="214547"/>
                </a:lnTo>
                <a:cubicBezTo>
                  <a:pt x="219501" y="79093"/>
                  <a:pt x="461204" y="0"/>
                  <a:pt x="7213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144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4B562DE-ACA8-41A0-8BC2-CBF2FB6E4EEE}"/>
              </a:ext>
            </a:extLst>
          </p:cNvPr>
          <p:cNvSpPr/>
          <p:nvPr/>
        </p:nvSpPr>
        <p:spPr>
          <a:xfrm>
            <a:off x="6641644" y="2552825"/>
            <a:ext cx="710598" cy="1260855"/>
          </a:xfrm>
          <a:custGeom>
            <a:avLst/>
            <a:gdLst>
              <a:gd name="connsiteX0" fmla="*/ 360295 w 710598"/>
              <a:gd name="connsiteY0" fmla="*/ 0 h 1260855"/>
              <a:gd name="connsiteX1" fmla="*/ 423734 w 710598"/>
              <a:gd name="connsiteY1" fmla="*/ 69801 h 1260855"/>
              <a:gd name="connsiteX2" fmla="*/ 710598 w 710598"/>
              <a:gd name="connsiteY2" fmla="*/ 868887 h 1260855"/>
              <a:gd name="connsiteX3" fmla="*/ 654120 w 710598"/>
              <a:gd name="connsiteY3" fmla="*/ 1242455 h 1260855"/>
              <a:gd name="connsiteX4" fmla="*/ 647386 w 710598"/>
              <a:gd name="connsiteY4" fmla="*/ 1260855 h 1260855"/>
              <a:gd name="connsiteX5" fmla="*/ 74725 w 710598"/>
              <a:gd name="connsiteY5" fmla="*/ 1032939 h 1260855"/>
              <a:gd name="connsiteX6" fmla="*/ 102316 w 710598"/>
              <a:gd name="connsiteY6" fmla="*/ 993647 h 1260855"/>
              <a:gd name="connsiteX7" fmla="*/ 196680 w 710598"/>
              <a:gd name="connsiteY7" fmla="*/ 875598 h 1260855"/>
              <a:gd name="connsiteX8" fmla="*/ 55086 w 710598"/>
              <a:gd name="connsiteY8" fmla="*/ 438940 h 1260855"/>
              <a:gd name="connsiteX9" fmla="*/ 0 w 710598"/>
              <a:gd name="connsiteY9" fmla="*/ 423223 h 12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598" h="1260855">
                <a:moveTo>
                  <a:pt x="360295" y="0"/>
                </a:moveTo>
                <a:lnTo>
                  <a:pt x="423734" y="69801"/>
                </a:lnTo>
                <a:cubicBezTo>
                  <a:pt x="602944" y="286953"/>
                  <a:pt x="710598" y="565348"/>
                  <a:pt x="710598" y="868887"/>
                </a:cubicBezTo>
                <a:cubicBezTo>
                  <a:pt x="710598" y="998975"/>
                  <a:pt x="690825" y="1124445"/>
                  <a:pt x="654120" y="1242455"/>
                </a:cubicBezTo>
                <a:lnTo>
                  <a:pt x="647386" y="1260855"/>
                </a:lnTo>
                <a:lnTo>
                  <a:pt x="74725" y="1032939"/>
                </a:lnTo>
                <a:cubicBezTo>
                  <a:pt x="82581" y="1021151"/>
                  <a:pt x="90437" y="1005434"/>
                  <a:pt x="102316" y="993647"/>
                </a:cubicBezTo>
                <a:lnTo>
                  <a:pt x="196680" y="875598"/>
                </a:lnTo>
                <a:cubicBezTo>
                  <a:pt x="322563" y="722187"/>
                  <a:pt x="247838" y="490105"/>
                  <a:pt x="55086" y="438940"/>
                </a:cubicBezTo>
                <a:lnTo>
                  <a:pt x="0" y="4232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440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BF05ED8-D667-4978-9DE4-F59688539CA4}"/>
              </a:ext>
            </a:extLst>
          </p:cNvPr>
          <p:cNvSpPr/>
          <p:nvPr/>
        </p:nvSpPr>
        <p:spPr>
          <a:xfrm>
            <a:off x="4988542" y="3821830"/>
            <a:ext cx="973218" cy="848154"/>
          </a:xfrm>
          <a:custGeom>
            <a:avLst/>
            <a:gdLst>
              <a:gd name="connsiteX0" fmla="*/ 969298 w 973218"/>
              <a:gd name="connsiteY0" fmla="*/ 267536 h 848154"/>
              <a:gd name="connsiteX1" fmla="*/ 973218 w 973218"/>
              <a:gd name="connsiteY1" fmla="*/ 267536 h 848154"/>
              <a:gd name="connsiteX2" fmla="*/ 969298 w 973218"/>
              <a:gd name="connsiteY2" fmla="*/ 269024 h 848154"/>
              <a:gd name="connsiteX3" fmla="*/ 485397 w 973218"/>
              <a:gd name="connsiteY3" fmla="*/ 0 h 848154"/>
              <a:gd name="connsiteX4" fmla="*/ 485397 w 973218"/>
              <a:gd name="connsiteY4" fmla="*/ 39315 h 848154"/>
              <a:gd name="connsiteX5" fmla="*/ 859160 w 973218"/>
              <a:gd name="connsiteY5" fmla="*/ 310831 h 848154"/>
              <a:gd name="connsiteX6" fmla="*/ 969298 w 973218"/>
              <a:gd name="connsiteY6" fmla="*/ 269024 h 848154"/>
              <a:gd name="connsiteX7" fmla="*/ 969298 w 973218"/>
              <a:gd name="connsiteY7" fmla="*/ 848154 h 848154"/>
              <a:gd name="connsiteX8" fmla="*/ 854282 w 973218"/>
              <a:gd name="connsiteY8" fmla="*/ 830601 h 848154"/>
              <a:gd name="connsiteX9" fmla="*/ 2838 w 973218"/>
              <a:gd name="connsiteY9" fmla="*/ 198681 h 848154"/>
              <a:gd name="connsiteX10" fmla="*/ 0 w 973218"/>
              <a:gd name="connsiteY10" fmla="*/ 192788 h 84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218" h="848154">
                <a:moveTo>
                  <a:pt x="969298" y="267536"/>
                </a:moveTo>
                <a:lnTo>
                  <a:pt x="973218" y="267536"/>
                </a:lnTo>
                <a:lnTo>
                  <a:pt x="969298" y="269024"/>
                </a:lnTo>
                <a:close/>
                <a:moveTo>
                  <a:pt x="485397" y="0"/>
                </a:moveTo>
                <a:lnTo>
                  <a:pt x="485397" y="39315"/>
                </a:lnTo>
                <a:cubicBezTo>
                  <a:pt x="477557" y="236084"/>
                  <a:pt x="674238" y="381598"/>
                  <a:pt x="859160" y="310831"/>
                </a:cubicBezTo>
                <a:lnTo>
                  <a:pt x="969298" y="269024"/>
                </a:lnTo>
                <a:lnTo>
                  <a:pt x="969298" y="848154"/>
                </a:lnTo>
                <a:lnTo>
                  <a:pt x="854282" y="830601"/>
                </a:lnTo>
                <a:cubicBezTo>
                  <a:pt x="486279" y="755297"/>
                  <a:pt x="176891" y="519083"/>
                  <a:pt x="2838" y="198681"/>
                </a:cubicBezTo>
                <a:lnTo>
                  <a:pt x="0" y="19278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E791275-C886-47A1-8F38-AA8DFE74ADD5}"/>
              </a:ext>
            </a:extLst>
          </p:cNvPr>
          <p:cNvSpPr/>
          <p:nvPr/>
        </p:nvSpPr>
        <p:spPr>
          <a:xfrm>
            <a:off x="6208910" y="3821830"/>
            <a:ext cx="989778" cy="850422"/>
          </a:xfrm>
          <a:custGeom>
            <a:avLst/>
            <a:gdLst>
              <a:gd name="connsiteX0" fmla="*/ 487822 w 989778"/>
              <a:gd name="connsiteY0" fmla="*/ 0 h 850422"/>
              <a:gd name="connsiteX1" fmla="*/ 989778 w 989778"/>
              <a:gd name="connsiteY1" fmla="*/ 201861 h 850422"/>
              <a:gd name="connsiteX2" fmla="*/ 928786 w 989778"/>
              <a:gd name="connsiteY2" fmla="*/ 302258 h 850422"/>
              <a:gd name="connsiteX3" fmla="*/ 15534 w 989778"/>
              <a:gd name="connsiteY3" fmla="*/ 849637 h 850422"/>
              <a:gd name="connsiteX4" fmla="*/ 0 w 989778"/>
              <a:gd name="connsiteY4" fmla="*/ 850422 h 850422"/>
              <a:gd name="connsiteX5" fmla="*/ 0 w 989778"/>
              <a:gd name="connsiteY5" fmla="*/ 267552 h 850422"/>
              <a:gd name="connsiteX6" fmla="*/ 114096 w 989778"/>
              <a:gd name="connsiteY6" fmla="*/ 310831 h 850422"/>
              <a:gd name="connsiteX7" fmla="*/ 487822 w 989778"/>
              <a:gd name="connsiteY7" fmla="*/ 39292 h 8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778" h="850422">
                <a:moveTo>
                  <a:pt x="487822" y="0"/>
                </a:moveTo>
                <a:lnTo>
                  <a:pt x="989778" y="201861"/>
                </a:lnTo>
                <a:lnTo>
                  <a:pt x="928786" y="302258"/>
                </a:lnTo>
                <a:cubicBezTo>
                  <a:pt x="725606" y="603004"/>
                  <a:pt x="395614" y="811038"/>
                  <a:pt x="15534" y="849637"/>
                </a:cubicBezTo>
                <a:lnTo>
                  <a:pt x="0" y="850422"/>
                </a:lnTo>
                <a:lnTo>
                  <a:pt x="0" y="267552"/>
                </a:lnTo>
                <a:lnTo>
                  <a:pt x="114096" y="310831"/>
                </a:lnTo>
                <a:cubicBezTo>
                  <a:pt x="298966" y="381634"/>
                  <a:pt x="495720" y="236041"/>
                  <a:pt x="487822" y="392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48" name="Graphic 47" descr="Microscope">
            <a:extLst>
              <a:ext uri="{FF2B5EF4-FFF2-40B4-BE49-F238E27FC236}">
                <a16:creationId xmlns:a16="http://schemas.microsoft.com/office/drawing/2014/main" id="{6AC685AB-D86A-4EAA-B364-F1EB04FD0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3741" y="2654301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Pencil">
            <a:extLst>
              <a:ext uri="{FF2B5EF4-FFF2-40B4-BE49-F238E27FC236}">
                <a16:creationId xmlns:a16="http://schemas.microsoft.com/office/drawing/2014/main" id="{4FC9210F-6B6F-4567-BFF1-A854D23B76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1676" y="4656668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Books">
            <a:extLst>
              <a:ext uri="{FF2B5EF4-FFF2-40B4-BE49-F238E27FC236}">
                <a16:creationId xmlns:a16="http://schemas.microsoft.com/office/drawing/2014/main" id="{D6237FB4-9698-446C-B88F-15F0EB845D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0126" y="2654301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50" descr="Mathematics">
            <a:extLst>
              <a:ext uri="{FF2B5EF4-FFF2-40B4-BE49-F238E27FC236}">
                <a16:creationId xmlns:a16="http://schemas.microsoft.com/office/drawing/2014/main" id="{E0EBCAE5-E82F-42D1-9317-2180549CA3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65336" y="4656668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Open book">
            <a:extLst>
              <a:ext uri="{FF2B5EF4-FFF2-40B4-BE49-F238E27FC236}">
                <a16:creationId xmlns:a16="http://schemas.microsoft.com/office/drawing/2014/main" id="{09FBB3CF-0D7B-4372-9C22-7796767B3B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0785" y="1197554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3BE688F8-FD94-4208-AB3E-E34E9888BED7}"/>
              </a:ext>
            </a:extLst>
          </p:cNvPr>
          <p:cNvGrpSpPr/>
          <p:nvPr/>
        </p:nvGrpSpPr>
        <p:grpSpPr>
          <a:xfrm>
            <a:off x="8927481" y="4520623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C256C6C-C472-4775-B422-54D868A91E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4FC69B-CA9F-43B7-AA65-436DE665C2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D6F4417-0980-42BA-88A9-569579EAFFAF}"/>
              </a:ext>
            </a:extLst>
          </p:cNvPr>
          <p:cNvSpPr/>
          <p:nvPr/>
        </p:nvSpPr>
        <p:spPr>
          <a:xfrm>
            <a:off x="10893666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Star Diagram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D57EF1E-105D-43D1-B6E5-7F43A7163D13}"/>
              </a:ext>
            </a:extLst>
          </p:cNvPr>
          <p:cNvGrpSpPr/>
          <p:nvPr/>
        </p:nvGrpSpPr>
        <p:grpSpPr>
          <a:xfrm>
            <a:off x="8927481" y="1028712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DBA661-9E94-4A96-B21E-B1C93B2807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0F7818-67F9-4270-BB17-4EF243C72D4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96B8D3C-3538-4325-BE4D-375F7DDFF39C}"/>
              </a:ext>
            </a:extLst>
          </p:cNvPr>
          <p:cNvGrpSpPr/>
          <p:nvPr/>
        </p:nvGrpSpPr>
        <p:grpSpPr>
          <a:xfrm>
            <a:off x="338440" y="1901690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E3501B5-8E13-4F4D-BB97-88B01D00497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6129C4-B498-4172-9BA7-103255FEF6D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25BB482-2103-4EEE-ADC6-42E3D09075F3}"/>
              </a:ext>
            </a:extLst>
          </p:cNvPr>
          <p:cNvSpPr/>
          <p:nvPr/>
        </p:nvSpPr>
        <p:spPr>
          <a:xfrm>
            <a:off x="955884" y="19601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A654631-5157-4777-BAC5-10B97FB7F681}"/>
              </a:ext>
            </a:extLst>
          </p:cNvPr>
          <p:cNvSpPr/>
          <p:nvPr/>
        </p:nvSpPr>
        <p:spPr>
          <a:xfrm>
            <a:off x="10893666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5C47FB9-CB11-4BFA-AE01-B9C96F8C2630}"/>
              </a:ext>
            </a:extLst>
          </p:cNvPr>
          <p:cNvGrpSpPr/>
          <p:nvPr/>
        </p:nvGrpSpPr>
        <p:grpSpPr>
          <a:xfrm>
            <a:off x="8927481" y="2774668"/>
            <a:ext cx="2926080" cy="1290153"/>
            <a:chOff x="8921977" y="407338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0349E4-BFDA-403E-8850-F8CAF3B8714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418F40-B358-47B4-9D89-CF5BCCD2E3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E86CDC9-ECEE-48D7-89FE-28B8A295CF60}"/>
              </a:ext>
            </a:extLst>
          </p:cNvPr>
          <p:cNvGrpSpPr/>
          <p:nvPr/>
        </p:nvGrpSpPr>
        <p:grpSpPr>
          <a:xfrm>
            <a:off x="338440" y="3647646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1F7D65-EBAF-4D3C-B5DB-603541476F4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D846C5-B0A5-4EF4-8BB9-9EBF806F14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E498B17-DDBA-4CE8-BD10-B411118C25D9}"/>
              </a:ext>
            </a:extLst>
          </p:cNvPr>
          <p:cNvSpPr/>
          <p:nvPr/>
        </p:nvSpPr>
        <p:spPr>
          <a:xfrm>
            <a:off x="955884" y="3706069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B773FCD-EE7E-48B9-A6C2-72DD223D85D8}"/>
              </a:ext>
            </a:extLst>
          </p:cNvPr>
          <p:cNvSpPr/>
          <p:nvPr/>
        </p:nvSpPr>
        <p:spPr>
          <a:xfrm>
            <a:off x="10893666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4BBB078-43B0-4854-83E4-EB0980E6F3BF}"/>
              </a:ext>
            </a:extLst>
          </p:cNvPr>
          <p:cNvGrpSpPr/>
          <p:nvPr/>
        </p:nvGrpSpPr>
        <p:grpSpPr>
          <a:xfrm>
            <a:off x="8927481" y="4520623"/>
            <a:ext cx="2926080" cy="1290153"/>
            <a:chOff x="8921977" y="407338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816925A-00A4-4518-A943-B80C4DD1E0F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4D69455-EEA1-4F9E-A989-1320B6539C9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A2316F-1545-4BC0-A361-12C26EE67857}"/>
              </a:ext>
            </a:extLst>
          </p:cNvPr>
          <p:cNvSpPr/>
          <p:nvPr/>
        </p:nvSpPr>
        <p:spPr>
          <a:xfrm>
            <a:off x="10893666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743EE242-2566-476B-9D7E-37E22FD68ED9}"/>
              </a:ext>
            </a:extLst>
          </p:cNvPr>
          <p:cNvSpPr/>
          <p:nvPr/>
        </p:nvSpPr>
        <p:spPr>
          <a:xfrm>
            <a:off x="3612487" y="2208904"/>
            <a:ext cx="1938139" cy="1845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31" h="21600" extrusionOk="0">
                <a:moveTo>
                  <a:pt x="19451" y="16119"/>
                </a:moveTo>
                <a:cubicBezTo>
                  <a:pt x="19369" y="15981"/>
                  <a:pt x="19286" y="15797"/>
                  <a:pt x="19163" y="15659"/>
                </a:cubicBezTo>
                <a:lnTo>
                  <a:pt x="18178" y="14277"/>
                </a:lnTo>
                <a:cubicBezTo>
                  <a:pt x="16905" y="12481"/>
                  <a:pt x="17685" y="9764"/>
                  <a:pt x="19656" y="9165"/>
                </a:cubicBezTo>
                <a:lnTo>
                  <a:pt x="20231" y="8981"/>
                </a:lnTo>
                <a:lnTo>
                  <a:pt x="13414" y="0"/>
                </a:lnTo>
                <a:lnTo>
                  <a:pt x="4380" y="2809"/>
                </a:lnTo>
                <a:cubicBezTo>
                  <a:pt x="274" y="4099"/>
                  <a:pt x="-1369" y="9672"/>
                  <a:pt x="1300" y="13402"/>
                </a:cubicBezTo>
                <a:lnTo>
                  <a:pt x="7131" y="21600"/>
                </a:lnTo>
                <a:lnTo>
                  <a:pt x="19451" y="161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081E78CD-C8F6-4BC1-A843-0E72C9A39CC1}"/>
              </a:ext>
            </a:extLst>
          </p:cNvPr>
          <p:cNvSpPr/>
          <p:nvPr/>
        </p:nvSpPr>
        <p:spPr>
          <a:xfrm>
            <a:off x="5107397" y="1028712"/>
            <a:ext cx="1998462" cy="1814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27" extrusionOk="0">
                <a:moveTo>
                  <a:pt x="7016" y="20627"/>
                </a:moveTo>
                <a:cubicBezTo>
                  <a:pt x="7186" y="20627"/>
                  <a:pt x="7228" y="20627"/>
                  <a:pt x="7398" y="20582"/>
                </a:cubicBezTo>
                <a:lnTo>
                  <a:pt x="8291" y="19151"/>
                </a:lnTo>
                <a:cubicBezTo>
                  <a:pt x="9482" y="17273"/>
                  <a:pt x="12076" y="17273"/>
                  <a:pt x="13266" y="19151"/>
                </a:cubicBezTo>
                <a:lnTo>
                  <a:pt x="14159" y="20582"/>
                </a:lnTo>
                <a:cubicBezTo>
                  <a:pt x="14329" y="20582"/>
                  <a:pt x="14372" y="20582"/>
                  <a:pt x="14542" y="20627"/>
                </a:cubicBezTo>
                <a:lnTo>
                  <a:pt x="21600" y="11906"/>
                </a:lnTo>
                <a:lnTo>
                  <a:pt x="15945" y="2918"/>
                </a:lnTo>
                <a:cubicBezTo>
                  <a:pt x="13521" y="-973"/>
                  <a:pt x="8079" y="-973"/>
                  <a:pt x="5655" y="2918"/>
                </a:cubicBezTo>
                <a:lnTo>
                  <a:pt x="0" y="11951"/>
                </a:lnTo>
                <a:lnTo>
                  <a:pt x="7016" y="2062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C2BF620-82C2-48DD-8013-6731CD004417}"/>
              </a:ext>
            </a:extLst>
          </p:cNvPr>
          <p:cNvSpPr/>
          <p:nvPr/>
        </p:nvSpPr>
        <p:spPr>
          <a:xfrm>
            <a:off x="6208910" y="3821830"/>
            <a:ext cx="1637218" cy="199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0491" extrusionOk="0">
                <a:moveTo>
                  <a:pt x="6362" y="0"/>
                </a:moveTo>
                <a:lnTo>
                  <a:pt x="6362" y="404"/>
                </a:lnTo>
                <a:cubicBezTo>
                  <a:pt x="6465" y="2427"/>
                  <a:pt x="3899" y="3924"/>
                  <a:pt x="1488" y="3196"/>
                </a:cubicBezTo>
                <a:lnTo>
                  <a:pt x="0" y="2751"/>
                </a:lnTo>
                <a:lnTo>
                  <a:pt x="0" y="16746"/>
                </a:lnTo>
                <a:lnTo>
                  <a:pt x="11287" y="20103"/>
                </a:lnTo>
                <a:cubicBezTo>
                  <a:pt x="16264" y="21600"/>
                  <a:pt x="21600" y="18566"/>
                  <a:pt x="21343" y="14360"/>
                </a:cubicBezTo>
                <a:lnTo>
                  <a:pt x="20779" y="4571"/>
                </a:lnTo>
                <a:lnTo>
                  <a:pt x="636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DAE225DA-8A27-4493-8794-490CB32C2639}"/>
              </a:ext>
            </a:extLst>
          </p:cNvPr>
          <p:cNvSpPr/>
          <p:nvPr/>
        </p:nvSpPr>
        <p:spPr>
          <a:xfrm>
            <a:off x="6641644" y="2208904"/>
            <a:ext cx="1937869" cy="1845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8" h="21600" extrusionOk="0">
                <a:moveTo>
                  <a:pt x="15851" y="2809"/>
                </a:moveTo>
                <a:lnTo>
                  <a:pt x="6817" y="0"/>
                </a:lnTo>
                <a:lnTo>
                  <a:pt x="0" y="8981"/>
                </a:lnTo>
                <a:lnTo>
                  <a:pt x="575" y="9165"/>
                </a:lnTo>
                <a:cubicBezTo>
                  <a:pt x="2587" y="9764"/>
                  <a:pt x="3367" y="12481"/>
                  <a:pt x="2053" y="14277"/>
                </a:cubicBezTo>
                <a:lnTo>
                  <a:pt x="1068" y="15659"/>
                </a:lnTo>
                <a:cubicBezTo>
                  <a:pt x="944" y="15797"/>
                  <a:pt x="862" y="15981"/>
                  <a:pt x="780" y="16119"/>
                </a:cubicBezTo>
                <a:lnTo>
                  <a:pt x="13059" y="21600"/>
                </a:lnTo>
                <a:lnTo>
                  <a:pt x="18890" y="13402"/>
                </a:lnTo>
                <a:cubicBezTo>
                  <a:pt x="21600" y="9672"/>
                  <a:pt x="19998" y="4053"/>
                  <a:pt x="15851" y="28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BF0C8B9-0AF7-4E6C-913B-B65EDE85E516}"/>
              </a:ext>
            </a:extLst>
          </p:cNvPr>
          <p:cNvSpPr/>
          <p:nvPr/>
        </p:nvSpPr>
        <p:spPr>
          <a:xfrm>
            <a:off x="4320599" y="3821830"/>
            <a:ext cx="1641161" cy="1988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3" h="20489" extrusionOk="0">
                <a:moveTo>
                  <a:pt x="21353" y="2756"/>
                </a:moveTo>
                <a:lnTo>
                  <a:pt x="19869" y="3202"/>
                </a:lnTo>
                <a:cubicBezTo>
                  <a:pt x="17463" y="3931"/>
                  <a:pt x="14904" y="2432"/>
                  <a:pt x="15006" y="405"/>
                </a:cubicBezTo>
                <a:lnTo>
                  <a:pt x="15006" y="0"/>
                </a:lnTo>
                <a:lnTo>
                  <a:pt x="572" y="4539"/>
                </a:lnTo>
                <a:lnTo>
                  <a:pt x="9" y="14346"/>
                </a:lnTo>
                <a:cubicBezTo>
                  <a:pt x="-247" y="18561"/>
                  <a:pt x="5025" y="21600"/>
                  <a:pt x="10041" y="20101"/>
                </a:cubicBezTo>
                <a:lnTo>
                  <a:pt x="21302" y="16737"/>
                </a:lnTo>
                <a:lnTo>
                  <a:pt x="21302" y="275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367B080-B13F-4F94-BF41-3436DAA199AA}"/>
              </a:ext>
            </a:extLst>
          </p:cNvPr>
          <p:cNvSpPr/>
          <p:nvPr/>
        </p:nvSpPr>
        <p:spPr>
          <a:xfrm>
            <a:off x="4839758" y="2552670"/>
            <a:ext cx="710868" cy="1260443"/>
          </a:xfrm>
          <a:custGeom>
            <a:avLst/>
            <a:gdLst>
              <a:gd name="connsiteX0" fmla="*/ 350445 w 710868"/>
              <a:gd name="connsiteY0" fmla="*/ 0 h 1260443"/>
              <a:gd name="connsiteX1" fmla="*/ 710868 w 710868"/>
              <a:gd name="connsiteY1" fmla="*/ 423378 h 1260443"/>
              <a:gd name="connsiteX2" fmla="*/ 655783 w 710868"/>
              <a:gd name="connsiteY2" fmla="*/ 439095 h 1260443"/>
              <a:gd name="connsiteX3" fmla="*/ 514190 w 710868"/>
              <a:gd name="connsiteY3" fmla="*/ 875753 h 1260443"/>
              <a:gd name="connsiteX4" fmla="*/ 608553 w 710868"/>
              <a:gd name="connsiteY4" fmla="*/ 993802 h 1260443"/>
              <a:gd name="connsiteX5" fmla="*/ 636144 w 710868"/>
              <a:gd name="connsiteY5" fmla="*/ 1033094 h 1260443"/>
              <a:gd name="connsiteX6" fmla="*/ 63005 w 710868"/>
              <a:gd name="connsiteY6" fmla="*/ 1260443 h 1260443"/>
              <a:gd name="connsiteX7" fmla="*/ 56478 w 710868"/>
              <a:gd name="connsiteY7" fmla="*/ 1242610 h 1260443"/>
              <a:gd name="connsiteX8" fmla="*/ 0 w 710868"/>
              <a:gd name="connsiteY8" fmla="*/ 869042 h 1260443"/>
              <a:gd name="connsiteX9" fmla="*/ 286865 w 710868"/>
              <a:gd name="connsiteY9" fmla="*/ 69956 h 12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868" h="1260443">
                <a:moveTo>
                  <a:pt x="350445" y="0"/>
                </a:moveTo>
                <a:lnTo>
                  <a:pt x="710868" y="423378"/>
                </a:lnTo>
                <a:lnTo>
                  <a:pt x="655783" y="439095"/>
                </a:lnTo>
                <a:cubicBezTo>
                  <a:pt x="466960" y="490260"/>
                  <a:pt x="392236" y="722342"/>
                  <a:pt x="514190" y="875753"/>
                </a:cubicBezTo>
                <a:lnTo>
                  <a:pt x="608553" y="993802"/>
                </a:lnTo>
                <a:cubicBezTo>
                  <a:pt x="620337" y="1005589"/>
                  <a:pt x="628288" y="1021306"/>
                  <a:pt x="636144" y="1033094"/>
                </a:cubicBezTo>
                <a:lnTo>
                  <a:pt x="63005" y="1260443"/>
                </a:lnTo>
                <a:lnTo>
                  <a:pt x="56478" y="1242610"/>
                </a:lnTo>
                <a:cubicBezTo>
                  <a:pt x="19774" y="1124600"/>
                  <a:pt x="0" y="999130"/>
                  <a:pt x="0" y="869042"/>
                </a:cubicBezTo>
                <a:cubicBezTo>
                  <a:pt x="0" y="565503"/>
                  <a:pt x="107655" y="287108"/>
                  <a:pt x="286865" y="699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1440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6C12BB8-CA12-4F89-A26A-9FECC1D2DC60}"/>
              </a:ext>
            </a:extLst>
          </p:cNvPr>
          <p:cNvSpPr/>
          <p:nvPr/>
        </p:nvSpPr>
        <p:spPr>
          <a:xfrm>
            <a:off x="5374620" y="2165469"/>
            <a:ext cx="1453560" cy="677790"/>
          </a:xfrm>
          <a:custGeom>
            <a:avLst/>
            <a:gdLst>
              <a:gd name="connsiteX0" fmla="*/ 721380 w 1453560"/>
              <a:gd name="connsiteY0" fmla="*/ 0 h 677790"/>
              <a:gd name="connsiteX1" fmla="*/ 1423757 w 1453560"/>
              <a:gd name="connsiteY1" fmla="*/ 214547 h 677790"/>
              <a:gd name="connsiteX2" fmla="*/ 1453560 w 1453560"/>
              <a:gd name="connsiteY2" fmla="*/ 236833 h 677790"/>
              <a:gd name="connsiteX3" fmla="*/ 1078223 w 1453560"/>
              <a:gd name="connsiteY3" fmla="*/ 677790 h 677790"/>
              <a:gd name="connsiteX4" fmla="*/ 1042788 w 1453560"/>
              <a:gd name="connsiteY4" fmla="*/ 673832 h 677790"/>
              <a:gd name="connsiteX5" fmla="*/ 960166 w 1453560"/>
              <a:gd name="connsiteY5" fmla="*/ 547947 h 677790"/>
              <a:gd name="connsiteX6" fmla="*/ 499872 w 1453560"/>
              <a:gd name="connsiteY6" fmla="*/ 547947 h 677790"/>
              <a:gd name="connsiteX7" fmla="*/ 417250 w 1453560"/>
              <a:gd name="connsiteY7" fmla="*/ 673832 h 677790"/>
              <a:gd name="connsiteX8" fmla="*/ 381907 w 1453560"/>
              <a:gd name="connsiteY8" fmla="*/ 677790 h 677790"/>
              <a:gd name="connsiteX9" fmla="*/ 0 w 1453560"/>
              <a:gd name="connsiteY9" fmla="*/ 228757 h 677790"/>
              <a:gd name="connsiteX10" fmla="*/ 19004 w 1453560"/>
              <a:gd name="connsiteY10" fmla="*/ 214547 h 677790"/>
              <a:gd name="connsiteX11" fmla="*/ 721380 w 1453560"/>
              <a:gd name="connsiteY11" fmla="*/ 0 h 6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3560" h="677790">
                <a:moveTo>
                  <a:pt x="721380" y="0"/>
                </a:moveTo>
                <a:cubicBezTo>
                  <a:pt x="981556" y="0"/>
                  <a:pt x="1223259" y="79093"/>
                  <a:pt x="1423757" y="214547"/>
                </a:cubicBezTo>
                <a:lnTo>
                  <a:pt x="1453560" y="236833"/>
                </a:lnTo>
                <a:lnTo>
                  <a:pt x="1078223" y="677790"/>
                </a:lnTo>
                <a:cubicBezTo>
                  <a:pt x="1062495" y="673832"/>
                  <a:pt x="1058516" y="673832"/>
                  <a:pt x="1042788" y="673832"/>
                </a:cubicBezTo>
                <a:lnTo>
                  <a:pt x="960166" y="547947"/>
                </a:lnTo>
                <a:cubicBezTo>
                  <a:pt x="850065" y="382740"/>
                  <a:pt x="610065" y="382740"/>
                  <a:pt x="499872" y="547947"/>
                </a:cubicBezTo>
                <a:lnTo>
                  <a:pt x="417250" y="673832"/>
                </a:lnTo>
                <a:cubicBezTo>
                  <a:pt x="401522" y="677790"/>
                  <a:pt x="397636" y="677790"/>
                  <a:pt x="381907" y="677790"/>
                </a:cubicBezTo>
                <a:lnTo>
                  <a:pt x="0" y="228757"/>
                </a:lnTo>
                <a:lnTo>
                  <a:pt x="19004" y="214547"/>
                </a:lnTo>
                <a:cubicBezTo>
                  <a:pt x="219501" y="79093"/>
                  <a:pt x="461204" y="0"/>
                  <a:pt x="7213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144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88D35945-5420-465B-BDA2-F3049B56D070}"/>
              </a:ext>
            </a:extLst>
          </p:cNvPr>
          <p:cNvSpPr/>
          <p:nvPr/>
        </p:nvSpPr>
        <p:spPr>
          <a:xfrm>
            <a:off x="6641644" y="2552825"/>
            <a:ext cx="710598" cy="1260855"/>
          </a:xfrm>
          <a:custGeom>
            <a:avLst/>
            <a:gdLst>
              <a:gd name="connsiteX0" fmla="*/ 360295 w 710598"/>
              <a:gd name="connsiteY0" fmla="*/ 0 h 1260855"/>
              <a:gd name="connsiteX1" fmla="*/ 423734 w 710598"/>
              <a:gd name="connsiteY1" fmla="*/ 69801 h 1260855"/>
              <a:gd name="connsiteX2" fmla="*/ 710598 w 710598"/>
              <a:gd name="connsiteY2" fmla="*/ 868887 h 1260855"/>
              <a:gd name="connsiteX3" fmla="*/ 654120 w 710598"/>
              <a:gd name="connsiteY3" fmla="*/ 1242455 h 1260855"/>
              <a:gd name="connsiteX4" fmla="*/ 647386 w 710598"/>
              <a:gd name="connsiteY4" fmla="*/ 1260855 h 1260855"/>
              <a:gd name="connsiteX5" fmla="*/ 74725 w 710598"/>
              <a:gd name="connsiteY5" fmla="*/ 1032939 h 1260855"/>
              <a:gd name="connsiteX6" fmla="*/ 102316 w 710598"/>
              <a:gd name="connsiteY6" fmla="*/ 993647 h 1260855"/>
              <a:gd name="connsiteX7" fmla="*/ 196680 w 710598"/>
              <a:gd name="connsiteY7" fmla="*/ 875598 h 1260855"/>
              <a:gd name="connsiteX8" fmla="*/ 55086 w 710598"/>
              <a:gd name="connsiteY8" fmla="*/ 438940 h 1260855"/>
              <a:gd name="connsiteX9" fmla="*/ 0 w 710598"/>
              <a:gd name="connsiteY9" fmla="*/ 423223 h 126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598" h="1260855">
                <a:moveTo>
                  <a:pt x="360295" y="0"/>
                </a:moveTo>
                <a:lnTo>
                  <a:pt x="423734" y="69801"/>
                </a:lnTo>
                <a:cubicBezTo>
                  <a:pt x="602944" y="286953"/>
                  <a:pt x="710598" y="565348"/>
                  <a:pt x="710598" y="868887"/>
                </a:cubicBezTo>
                <a:cubicBezTo>
                  <a:pt x="710598" y="998975"/>
                  <a:pt x="690825" y="1124445"/>
                  <a:pt x="654120" y="1242455"/>
                </a:cubicBezTo>
                <a:lnTo>
                  <a:pt x="647386" y="1260855"/>
                </a:lnTo>
                <a:lnTo>
                  <a:pt x="74725" y="1032939"/>
                </a:lnTo>
                <a:cubicBezTo>
                  <a:pt x="82581" y="1021151"/>
                  <a:pt x="90437" y="1005434"/>
                  <a:pt x="102316" y="993647"/>
                </a:cubicBezTo>
                <a:lnTo>
                  <a:pt x="196680" y="875598"/>
                </a:lnTo>
                <a:cubicBezTo>
                  <a:pt x="322563" y="722187"/>
                  <a:pt x="247838" y="490105"/>
                  <a:pt x="55086" y="438940"/>
                </a:cubicBezTo>
                <a:lnTo>
                  <a:pt x="0" y="4232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440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F144716-AC3D-4A7B-9D79-C09560B07C7B}"/>
              </a:ext>
            </a:extLst>
          </p:cNvPr>
          <p:cNvSpPr/>
          <p:nvPr/>
        </p:nvSpPr>
        <p:spPr>
          <a:xfrm>
            <a:off x="4988542" y="3821830"/>
            <a:ext cx="973218" cy="848154"/>
          </a:xfrm>
          <a:custGeom>
            <a:avLst/>
            <a:gdLst>
              <a:gd name="connsiteX0" fmla="*/ 969298 w 973218"/>
              <a:gd name="connsiteY0" fmla="*/ 267536 h 848154"/>
              <a:gd name="connsiteX1" fmla="*/ 973218 w 973218"/>
              <a:gd name="connsiteY1" fmla="*/ 267536 h 848154"/>
              <a:gd name="connsiteX2" fmla="*/ 969298 w 973218"/>
              <a:gd name="connsiteY2" fmla="*/ 269024 h 848154"/>
              <a:gd name="connsiteX3" fmla="*/ 485397 w 973218"/>
              <a:gd name="connsiteY3" fmla="*/ 0 h 848154"/>
              <a:gd name="connsiteX4" fmla="*/ 485397 w 973218"/>
              <a:gd name="connsiteY4" fmla="*/ 39315 h 848154"/>
              <a:gd name="connsiteX5" fmla="*/ 859160 w 973218"/>
              <a:gd name="connsiteY5" fmla="*/ 310831 h 848154"/>
              <a:gd name="connsiteX6" fmla="*/ 969298 w 973218"/>
              <a:gd name="connsiteY6" fmla="*/ 269024 h 848154"/>
              <a:gd name="connsiteX7" fmla="*/ 969298 w 973218"/>
              <a:gd name="connsiteY7" fmla="*/ 848154 h 848154"/>
              <a:gd name="connsiteX8" fmla="*/ 854282 w 973218"/>
              <a:gd name="connsiteY8" fmla="*/ 830601 h 848154"/>
              <a:gd name="connsiteX9" fmla="*/ 2838 w 973218"/>
              <a:gd name="connsiteY9" fmla="*/ 198681 h 848154"/>
              <a:gd name="connsiteX10" fmla="*/ 0 w 973218"/>
              <a:gd name="connsiteY10" fmla="*/ 192788 h 84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3218" h="848154">
                <a:moveTo>
                  <a:pt x="969298" y="267536"/>
                </a:moveTo>
                <a:lnTo>
                  <a:pt x="973218" y="267536"/>
                </a:lnTo>
                <a:lnTo>
                  <a:pt x="969298" y="269024"/>
                </a:lnTo>
                <a:close/>
                <a:moveTo>
                  <a:pt x="485397" y="0"/>
                </a:moveTo>
                <a:lnTo>
                  <a:pt x="485397" y="39315"/>
                </a:lnTo>
                <a:cubicBezTo>
                  <a:pt x="477557" y="236084"/>
                  <a:pt x="674238" y="381598"/>
                  <a:pt x="859160" y="310831"/>
                </a:cubicBezTo>
                <a:lnTo>
                  <a:pt x="969298" y="269024"/>
                </a:lnTo>
                <a:lnTo>
                  <a:pt x="969298" y="848154"/>
                </a:lnTo>
                <a:lnTo>
                  <a:pt x="854282" y="830601"/>
                </a:lnTo>
                <a:cubicBezTo>
                  <a:pt x="486279" y="755297"/>
                  <a:pt x="176891" y="519083"/>
                  <a:pt x="2838" y="198681"/>
                </a:cubicBezTo>
                <a:lnTo>
                  <a:pt x="0" y="19278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E0BA682-7C40-43B3-972E-9D5FED2ED0F0}"/>
              </a:ext>
            </a:extLst>
          </p:cNvPr>
          <p:cNvSpPr/>
          <p:nvPr/>
        </p:nvSpPr>
        <p:spPr>
          <a:xfrm>
            <a:off x="6208910" y="3821830"/>
            <a:ext cx="989778" cy="850422"/>
          </a:xfrm>
          <a:custGeom>
            <a:avLst/>
            <a:gdLst>
              <a:gd name="connsiteX0" fmla="*/ 487822 w 989778"/>
              <a:gd name="connsiteY0" fmla="*/ 0 h 850422"/>
              <a:gd name="connsiteX1" fmla="*/ 989778 w 989778"/>
              <a:gd name="connsiteY1" fmla="*/ 201861 h 850422"/>
              <a:gd name="connsiteX2" fmla="*/ 928786 w 989778"/>
              <a:gd name="connsiteY2" fmla="*/ 302258 h 850422"/>
              <a:gd name="connsiteX3" fmla="*/ 15534 w 989778"/>
              <a:gd name="connsiteY3" fmla="*/ 849637 h 850422"/>
              <a:gd name="connsiteX4" fmla="*/ 0 w 989778"/>
              <a:gd name="connsiteY4" fmla="*/ 850422 h 850422"/>
              <a:gd name="connsiteX5" fmla="*/ 0 w 989778"/>
              <a:gd name="connsiteY5" fmla="*/ 267552 h 850422"/>
              <a:gd name="connsiteX6" fmla="*/ 114096 w 989778"/>
              <a:gd name="connsiteY6" fmla="*/ 310831 h 850422"/>
              <a:gd name="connsiteX7" fmla="*/ 487822 w 989778"/>
              <a:gd name="connsiteY7" fmla="*/ 39292 h 8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778" h="850422">
                <a:moveTo>
                  <a:pt x="487822" y="0"/>
                </a:moveTo>
                <a:lnTo>
                  <a:pt x="989778" y="201861"/>
                </a:lnTo>
                <a:lnTo>
                  <a:pt x="928786" y="302258"/>
                </a:lnTo>
                <a:cubicBezTo>
                  <a:pt x="725606" y="603004"/>
                  <a:pt x="395614" y="811038"/>
                  <a:pt x="15534" y="849637"/>
                </a:cubicBezTo>
                <a:lnTo>
                  <a:pt x="0" y="850422"/>
                </a:lnTo>
                <a:lnTo>
                  <a:pt x="0" y="267552"/>
                </a:lnTo>
                <a:lnTo>
                  <a:pt x="114096" y="310831"/>
                </a:lnTo>
                <a:cubicBezTo>
                  <a:pt x="298966" y="381634"/>
                  <a:pt x="495720" y="236041"/>
                  <a:pt x="487822" y="392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68" name="Graphic 67" descr="Microscope">
            <a:extLst>
              <a:ext uri="{FF2B5EF4-FFF2-40B4-BE49-F238E27FC236}">
                <a16:creationId xmlns:a16="http://schemas.microsoft.com/office/drawing/2014/main" id="{96359584-98D2-4E22-8705-B23D19017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3741" y="2654301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Pencil">
            <a:extLst>
              <a:ext uri="{FF2B5EF4-FFF2-40B4-BE49-F238E27FC236}">
                <a16:creationId xmlns:a16="http://schemas.microsoft.com/office/drawing/2014/main" id="{D6BB18EC-239B-4250-AF8F-070929D449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1676" y="4656668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Books">
            <a:extLst>
              <a:ext uri="{FF2B5EF4-FFF2-40B4-BE49-F238E27FC236}">
                <a16:creationId xmlns:a16="http://schemas.microsoft.com/office/drawing/2014/main" id="{86FE62B1-1637-400B-BF25-97CB086221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0126" y="2654301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Mathematics">
            <a:extLst>
              <a:ext uri="{FF2B5EF4-FFF2-40B4-BE49-F238E27FC236}">
                <a16:creationId xmlns:a16="http://schemas.microsoft.com/office/drawing/2014/main" id="{21E88DCE-DFAE-49EC-9A9C-F3560C6AFF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65336" y="4656668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Open book">
            <a:extLst>
              <a:ext uri="{FF2B5EF4-FFF2-40B4-BE49-F238E27FC236}">
                <a16:creationId xmlns:a16="http://schemas.microsoft.com/office/drawing/2014/main" id="{F9965ADC-A71F-4443-8F6E-4088E98FF8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30785" y="1197554"/>
            <a:ext cx="751687" cy="751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0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457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Star Diagram – Slide Template</vt:lpstr>
      <vt:lpstr>5-Part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2021-03-25T22:58:49Z</dcterms:modified>
  <cp:category>Charts &amp; Diagrams</cp:category>
</cp:coreProperties>
</file>