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1" r:id="rId4"/>
    <p:sldId id="33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F2B"/>
    <a:srgbClr val="3A4350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7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7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with 5 Parts for PowerPoint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147560" y="1234476"/>
            <a:ext cx="2103120" cy="4669285"/>
            <a:chOff x="497608" y="1388615"/>
            <a:chExt cx="3020291" cy="4669285"/>
          </a:xfrm>
        </p:grpSpPr>
        <p:sp>
          <p:nvSpPr>
            <p:cNvPr id="17" name="Rectangle 16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/>
                <a:t>04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44440" y="1234476"/>
            <a:ext cx="2103120" cy="4669285"/>
            <a:chOff x="497608" y="1388615"/>
            <a:chExt cx="3020291" cy="4669285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/>
                <a:t>03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41320" y="1234476"/>
            <a:ext cx="2103120" cy="4669285"/>
            <a:chOff x="497608" y="1388615"/>
            <a:chExt cx="3020291" cy="4669285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/>
                <a:t>02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38200" y="1234476"/>
            <a:ext cx="2103120" cy="4669285"/>
            <a:chOff x="497608" y="1388615"/>
            <a:chExt cx="3020291" cy="4669285"/>
          </a:xfrm>
          <a:effectLst/>
        </p:grpSpPr>
        <p:sp>
          <p:nvSpPr>
            <p:cNvPr id="4" name="Rectangle 3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/>
                <a:t>01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80440" y="3748672"/>
            <a:ext cx="1818640" cy="1692772"/>
            <a:chOff x="8274023" y="1159769"/>
            <a:chExt cx="2937088" cy="1692772"/>
          </a:xfrm>
        </p:grpSpPr>
        <p:sp>
          <p:nvSpPr>
            <p:cNvPr id="26" name="TextBox 25"/>
            <p:cNvSpPr txBox="1"/>
            <p:nvPr/>
          </p:nvSpPr>
          <p:spPr>
            <a:xfrm>
              <a:off x="8274023" y="11597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81819" y="165221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84163" y="3748672"/>
            <a:ext cx="1818640" cy="1692772"/>
            <a:chOff x="8274023" y="1159769"/>
            <a:chExt cx="2937088" cy="1692772"/>
          </a:xfrm>
        </p:grpSpPr>
        <p:sp>
          <p:nvSpPr>
            <p:cNvPr id="29" name="TextBox 28"/>
            <p:cNvSpPr txBox="1"/>
            <p:nvPr/>
          </p:nvSpPr>
          <p:spPr>
            <a:xfrm>
              <a:off x="8274023" y="11597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81819" y="165221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187886" y="3748672"/>
            <a:ext cx="1818640" cy="1692772"/>
            <a:chOff x="8274023" y="1159769"/>
            <a:chExt cx="2937088" cy="1692772"/>
          </a:xfrm>
        </p:grpSpPr>
        <p:sp>
          <p:nvSpPr>
            <p:cNvPr id="32" name="TextBox 31"/>
            <p:cNvSpPr txBox="1"/>
            <p:nvPr/>
          </p:nvSpPr>
          <p:spPr>
            <a:xfrm>
              <a:off x="8274023" y="11597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81819" y="165221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291609" y="3748672"/>
            <a:ext cx="1818640" cy="1692772"/>
            <a:chOff x="8274023" y="1159769"/>
            <a:chExt cx="2937088" cy="1692772"/>
          </a:xfrm>
        </p:grpSpPr>
        <p:sp>
          <p:nvSpPr>
            <p:cNvPr id="35" name="TextBox 34"/>
            <p:cNvSpPr txBox="1"/>
            <p:nvPr/>
          </p:nvSpPr>
          <p:spPr>
            <a:xfrm>
              <a:off x="8274023" y="11597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281819" y="165221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941320" y="1234476"/>
            <a:ext cx="142240" cy="4669285"/>
            <a:chOff x="3467100" y="1310676"/>
            <a:chExt cx="177800" cy="4669285"/>
          </a:xfrm>
        </p:grpSpPr>
        <p:sp>
          <p:nvSpPr>
            <p:cNvPr id="37" name="Rectangle 36"/>
            <p:cNvSpPr/>
            <p:nvPr/>
          </p:nvSpPr>
          <p:spPr>
            <a:xfrm flipH="1">
              <a:off x="3467100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8" name="Rectangle 37"/>
            <p:cNvSpPr/>
            <p:nvPr/>
          </p:nvSpPr>
          <p:spPr>
            <a:xfrm flipH="1">
              <a:off x="3467100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3467100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046853" y="1234476"/>
            <a:ext cx="142240" cy="4669285"/>
            <a:chOff x="6410024" y="1310676"/>
            <a:chExt cx="177800" cy="4669285"/>
          </a:xfrm>
        </p:grpSpPr>
        <p:sp>
          <p:nvSpPr>
            <p:cNvPr id="42" name="Rectangle 41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4" name="Rectangle 43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145147" y="1234476"/>
            <a:ext cx="142240" cy="4669285"/>
            <a:chOff x="6410024" y="1310676"/>
            <a:chExt cx="177800" cy="4669285"/>
          </a:xfrm>
        </p:grpSpPr>
        <p:sp>
          <p:nvSpPr>
            <p:cNvPr id="48" name="Rectangle 47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9" name="Rectangle 48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50" name="Rectangle 49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250680" y="1234476"/>
            <a:ext cx="2103120" cy="4669285"/>
            <a:chOff x="497608" y="1388615"/>
            <a:chExt cx="3020291" cy="4669285"/>
          </a:xfrm>
        </p:grpSpPr>
        <p:sp>
          <p:nvSpPr>
            <p:cNvPr id="52" name="Rectangle 51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/>
                <a:t>05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395333" y="3748672"/>
            <a:ext cx="1818640" cy="1692772"/>
            <a:chOff x="8274023" y="1159769"/>
            <a:chExt cx="2937088" cy="1692772"/>
          </a:xfrm>
        </p:grpSpPr>
        <p:sp>
          <p:nvSpPr>
            <p:cNvPr id="56" name="TextBox 55"/>
            <p:cNvSpPr txBox="1"/>
            <p:nvPr/>
          </p:nvSpPr>
          <p:spPr>
            <a:xfrm>
              <a:off x="8274023" y="11597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281819" y="165221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250680" y="1234476"/>
            <a:ext cx="142240" cy="4669285"/>
            <a:chOff x="6410024" y="1310676"/>
            <a:chExt cx="177800" cy="4669285"/>
          </a:xfrm>
        </p:grpSpPr>
        <p:sp>
          <p:nvSpPr>
            <p:cNvPr id="59" name="Rectangle 58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0" name="Rectangle 59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tx2"/>
                </a:gs>
                <a:gs pos="0">
                  <a:srgbClr val="031F2B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61" name="Rectangle 60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tx2"/>
                </a:gs>
                <a:gs pos="0">
                  <a:srgbClr val="031F2B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</p:grpSp>
      <p:sp>
        <p:nvSpPr>
          <p:cNvPr id="62" name="Freeform 296"/>
          <p:cNvSpPr/>
          <p:nvPr/>
        </p:nvSpPr>
        <p:spPr>
          <a:xfrm>
            <a:off x="1612878" y="3058039"/>
            <a:ext cx="555058" cy="554776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Freeform 386"/>
          <p:cNvSpPr/>
          <p:nvPr/>
        </p:nvSpPr>
        <p:spPr>
          <a:xfrm>
            <a:off x="3679409" y="3058039"/>
            <a:ext cx="633448" cy="505099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Freeform 305"/>
          <p:cNvSpPr/>
          <p:nvPr/>
        </p:nvSpPr>
        <p:spPr>
          <a:xfrm>
            <a:off x="5797503" y="3058039"/>
            <a:ext cx="596994" cy="469488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 309"/>
          <p:cNvSpPr/>
          <p:nvPr/>
        </p:nvSpPr>
        <p:spPr>
          <a:xfrm>
            <a:off x="7921945" y="3058039"/>
            <a:ext cx="554350" cy="469450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 356"/>
          <p:cNvSpPr/>
          <p:nvPr/>
        </p:nvSpPr>
        <p:spPr>
          <a:xfrm>
            <a:off x="10051947" y="3062994"/>
            <a:ext cx="500585" cy="500143"/>
          </a:xfrm>
          <a:custGeom>
            <a:avLst/>
            <a:gdLst/>
            <a:ahLst/>
            <a:cxnLst/>
            <a:rect l="l" t="t" r="r" b="b"/>
            <a:pathLst>
              <a:path w="460023" h="459751">
                <a:moveTo>
                  <a:pt x="450445" y="0"/>
                </a:moveTo>
                <a:cubicBezTo>
                  <a:pt x="453074" y="0"/>
                  <a:pt x="455328" y="892"/>
                  <a:pt x="457206" y="2676"/>
                </a:cubicBezTo>
                <a:cubicBezTo>
                  <a:pt x="459084" y="4460"/>
                  <a:pt x="460023" y="6573"/>
                  <a:pt x="460023" y="9015"/>
                </a:cubicBezTo>
                <a:cubicBezTo>
                  <a:pt x="460023" y="55779"/>
                  <a:pt x="452933" y="96204"/>
                  <a:pt x="438754" y="130291"/>
                </a:cubicBezTo>
                <a:cubicBezTo>
                  <a:pt x="424575" y="164378"/>
                  <a:pt x="400770" y="198230"/>
                  <a:pt x="367340" y="231848"/>
                </a:cubicBezTo>
                <a:cubicBezTo>
                  <a:pt x="352128" y="246872"/>
                  <a:pt x="333817" y="263399"/>
                  <a:pt x="312407" y="281429"/>
                </a:cubicBezTo>
                <a:lnTo>
                  <a:pt x="306773" y="388197"/>
                </a:lnTo>
                <a:cubicBezTo>
                  <a:pt x="306397" y="391202"/>
                  <a:pt x="304894" y="393643"/>
                  <a:pt x="302265" y="395521"/>
                </a:cubicBezTo>
                <a:lnTo>
                  <a:pt x="194089" y="458625"/>
                </a:lnTo>
                <a:cubicBezTo>
                  <a:pt x="192774" y="459376"/>
                  <a:pt x="191272" y="459751"/>
                  <a:pt x="189582" y="459751"/>
                </a:cubicBezTo>
                <a:cubicBezTo>
                  <a:pt x="187328" y="459751"/>
                  <a:pt x="185167" y="458906"/>
                  <a:pt x="183102" y="457216"/>
                </a:cubicBezTo>
                <a:lnTo>
                  <a:pt x="165073" y="439186"/>
                </a:lnTo>
                <a:cubicBezTo>
                  <a:pt x="162631" y="436557"/>
                  <a:pt x="161880" y="433552"/>
                  <a:pt x="162819" y="430172"/>
                </a:cubicBezTo>
                <a:lnTo>
                  <a:pt x="186764" y="352420"/>
                </a:lnTo>
                <a:lnTo>
                  <a:pt x="107603" y="273259"/>
                </a:lnTo>
                <a:lnTo>
                  <a:pt x="29852" y="297204"/>
                </a:lnTo>
                <a:cubicBezTo>
                  <a:pt x="29288" y="297392"/>
                  <a:pt x="28443" y="297486"/>
                  <a:pt x="27316" y="297486"/>
                </a:cubicBezTo>
                <a:cubicBezTo>
                  <a:pt x="24686" y="297486"/>
                  <a:pt x="22527" y="296641"/>
                  <a:pt x="20837" y="294951"/>
                </a:cubicBezTo>
                <a:lnTo>
                  <a:pt x="2807" y="276921"/>
                </a:lnTo>
                <a:cubicBezTo>
                  <a:pt x="-385" y="273353"/>
                  <a:pt x="-855" y="269691"/>
                  <a:pt x="1399" y="265935"/>
                </a:cubicBezTo>
                <a:lnTo>
                  <a:pt x="64502" y="157758"/>
                </a:lnTo>
                <a:cubicBezTo>
                  <a:pt x="66380" y="155129"/>
                  <a:pt x="68821" y="153626"/>
                  <a:pt x="71827" y="153250"/>
                </a:cubicBezTo>
                <a:lnTo>
                  <a:pt x="178594" y="147616"/>
                </a:lnTo>
                <a:cubicBezTo>
                  <a:pt x="196624" y="126206"/>
                  <a:pt x="213151" y="107895"/>
                  <a:pt x="228176" y="92683"/>
                </a:cubicBezTo>
                <a:cubicBezTo>
                  <a:pt x="263483" y="57563"/>
                  <a:pt x="297101" y="33336"/>
                  <a:pt x="329028" y="20001"/>
                </a:cubicBezTo>
                <a:cubicBezTo>
                  <a:pt x="360955" y="6667"/>
                  <a:pt x="401427" y="0"/>
                  <a:pt x="450445" y="0"/>
                </a:cubicBezTo>
                <a:close/>
                <a:moveTo>
                  <a:pt x="369876" y="63103"/>
                </a:moveTo>
                <a:cubicBezTo>
                  <a:pt x="362363" y="63103"/>
                  <a:pt x="355978" y="65732"/>
                  <a:pt x="350719" y="70991"/>
                </a:cubicBezTo>
                <a:cubicBezTo>
                  <a:pt x="345461" y="76250"/>
                  <a:pt x="342831" y="82635"/>
                  <a:pt x="342831" y="90147"/>
                </a:cubicBezTo>
                <a:cubicBezTo>
                  <a:pt x="342831" y="97660"/>
                  <a:pt x="345461" y="104045"/>
                  <a:pt x="350719" y="109304"/>
                </a:cubicBezTo>
                <a:cubicBezTo>
                  <a:pt x="355978" y="114562"/>
                  <a:pt x="362363" y="117191"/>
                  <a:pt x="369876" y="117191"/>
                </a:cubicBezTo>
                <a:cubicBezTo>
                  <a:pt x="377388" y="117191"/>
                  <a:pt x="383773" y="114562"/>
                  <a:pt x="389032" y="109304"/>
                </a:cubicBezTo>
                <a:cubicBezTo>
                  <a:pt x="394291" y="104045"/>
                  <a:pt x="396920" y="97660"/>
                  <a:pt x="396920" y="90147"/>
                </a:cubicBezTo>
                <a:cubicBezTo>
                  <a:pt x="396920" y="82635"/>
                  <a:pt x="394291" y="76250"/>
                  <a:pt x="389032" y="70991"/>
                </a:cubicBezTo>
                <a:cubicBezTo>
                  <a:pt x="383773" y="65732"/>
                  <a:pt x="377388" y="63103"/>
                  <a:pt x="369876" y="6310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94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with 5 Parts for PowerPoint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147560" y="1234476"/>
            <a:ext cx="2103120" cy="4669285"/>
            <a:chOff x="497608" y="1388615"/>
            <a:chExt cx="3020291" cy="4669285"/>
          </a:xfrm>
        </p:grpSpPr>
        <p:sp>
          <p:nvSpPr>
            <p:cNvPr id="17" name="Rectangle 16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/>
                <a:t>04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44440" y="1234476"/>
            <a:ext cx="2103120" cy="4669285"/>
            <a:chOff x="497608" y="1388615"/>
            <a:chExt cx="3020291" cy="4669285"/>
          </a:xfrm>
          <a:effectLst/>
        </p:grpSpPr>
        <p:sp>
          <p:nvSpPr>
            <p:cNvPr id="13" name="Rectangle 12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/>
                <a:t>03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41320" y="1234476"/>
            <a:ext cx="2103120" cy="4669285"/>
            <a:chOff x="497608" y="1388615"/>
            <a:chExt cx="3020291" cy="4669285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/>
                <a:t>02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38200" y="1234476"/>
            <a:ext cx="2103120" cy="4669285"/>
            <a:chOff x="497608" y="1388615"/>
            <a:chExt cx="3020291" cy="4669285"/>
          </a:xfrm>
          <a:effectLst/>
        </p:grpSpPr>
        <p:sp>
          <p:nvSpPr>
            <p:cNvPr id="4" name="Rectangle 3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/>
                <a:t>01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80440" y="3748672"/>
            <a:ext cx="1818640" cy="1692772"/>
            <a:chOff x="8274023" y="1159769"/>
            <a:chExt cx="2937088" cy="1692772"/>
          </a:xfrm>
        </p:grpSpPr>
        <p:sp>
          <p:nvSpPr>
            <p:cNvPr id="26" name="TextBox 25"/>
            <p:cNvSpPr txBox="1"/>
            <p:nvPr/>
          </p:nvSpPr>
          <p:spPr>
            <a:xfrm>
              <a:off x="8274023" y="11597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81819" y="165221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084163" y="3748672"/>
            <a:ext cx="1818640" cy="1692772"/>
            <a:chOff x="8274023" y="1159769"/>
            <a:chExt cx="2937088" cy="1692772"/>
          </a:xfrm>
        </p:grpSpPr>
        <p:sp>
          <p:nvSpPr>
            <p:cNvPr id="29" name="TextBox 28"/>
            <p:cNvSpPr txBox="1"/>
            <p:nvPr/>
          </p:nvSpPr>
          <p:spPr>
            <a:xfrm>
              <a:off x="8274023" y="11597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81819" y="165221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187886" y="3748672"/>
            <a:ext cx="1818640" cy="1692772"/>
            <a:chOff x="8274023" y="1159769"/>
            <a:chExt cx="2937088" cy="1692772"/>
          </a:xfrm>
        </p:grpSpPr>
        <p:sp>
          <p:nvSpPr>
            <p:cNvPr id="32" name="TextBox 31"/>
            <p:cNvSpPr txBox="1"/>
            <p:nvPr/>
          </p:nvSpPr>
          <p:spPr>
            <a:xfrm>
              <a:off x="8274023" y="11597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81819" y="165221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291609" y="3748672"/>
            <a:ext cx="1818640" cy="1692772"/>
            <a:chOff x="8274023" y="1159769"/>
            <a:chExt cx="2937088" cy="1692772"/>
          </a:xfrm>
        </p:grpSpPr>
        <p:sp>
          <p:nvSpPr>
            <p:cNvPr id="35" name="TextBox 34"/>
            <p:cNvSpPr txBox="1"/>
            <p:nvPr/>
          </p:nvSpPr>
          <p:spPr>
            <a:xfrm>
              <a:off x="8274023" y="11597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281819" y="165221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941320" y="1234476"/>
            <a:ext cx="142240" cy="4669285"/>
            <a:chOff x="3467100" y="1310676"/>
            <a:chExt cx="177800" cy="4669285"/>
          </a:xfrm>
        </p:grpSpPr>
        <p:sp>
          <p:nvSpPr>
            <p:cNvPr id="37" name="Rectangle 36"/>
            <p:cNvSpPr/>
            <p:nvPr/>
          </p:nvSpPr>
          <p:spPr>
            <a:xfrm flipH="1">
              <a:off x="3467100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8" name="Rectangle 37"/>
            <p:cNvSpPr/>
            <p:nvPr/>
          </p:nvSpPr>
          <p:spPr>
            <a:xfrm flipH="1">
              <a:off x="3467100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3467100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3">
                    <a:alpha val="46000"/>
                  </a:schemeClr>
                </a:gs>
                <a:gs pos="0">
                  <a:schemeClr val="tx2">
                    <a:alpha val="5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046853" y="1234476"/>
            <a:ext cx="142240" cy="4669285"/>
            <a:chOff x="6410024" y="1310676"/>
            <a:chExt cx="177800" cy="4669285"/>
          </a:xfrm>
        </p:grpSpPr>
        <p:sp>
          <p:nvSpPr>
            <p:cNvPr id="42" name="Rectangle 41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4" name="Rectangle 43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4"/>
                </a:gs>
                <a:gs pos="0">
                  <a:schemeClr val="accent4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145147" y="1234476"/>
            <a:ext cx="142240" cy="4669285"/>
            <a:chOff x="6410024" y="1310676"/>
            <a:chExt cx="177800" cy="4669285"/>
          </a:xfrm>
        </p:grpSpPr>
        <p:sp>
          <p:nvSpPr>
            <p:cNvPr id="48" name="Rectangle 47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9" name="Rectangle 48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50" name="Rectangle 49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1">
                    <a:lumMod val="50000"/>
                    <a:alpha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250680" y="1234476"/>
            <a:ext cx="2103120" cy="4669285"/>
            <a:chOff x="497608" y="1388615"/>
            <a:chExt cx="3020291" cy="4669285"/>
          </a:xfrm>
        </p:grpSpPr>
        <p:sp>
          <p:nvSpPr>
            <p:cNvPr id="52" name="Rectangle 51"/>
            <p:cNvSpPr/>
            <p:nvPr/>
          </p:nvSpPr>
          <p:spPr>
            <a:xfrm>
              <a:off x="497608" y="1388615"/>
              <a:ext cx="3020291" cy="15701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/>
                <a:t>05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97608" y="2958796"/>
              <a:ext cx="3020291" cy="29467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97608" y="5905500"/>
              <a:ext cx="3020291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395333" y="3748672"/>
            <a:ext cx="1818640" cy="1692772"/>
            <a:chOff x="8274023" y="1159769"/>
            <a:chExt cx="2937088" cy="1692772"/>
          </a:xfrm>
        </p:grpSpPr>
        <p:sp>
          <p:nvSpPr>
            <p:cNvPr id="56" name="TextBox 55"/>
            <p:cNvSpPr txBox="1"/>
            <p:nvPr/>
          </p:nvSpPr>
          <p:spPr>
            <a:xfrm>
              <a:off x="8274023" y="1159769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281819" y="1652212"/>
              <a:ext cx="2929292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250680" y="1234476"/>
            <a:ext cx="142240" cy="4669285"/>
            <a:chOff x="6410024" y="1310676"/>
            <a:chExt cx="177800" cy="4669285"/>
          </a:xfrm>
        </p:grpSpPr>
        <p:sp>
          <p:nvSpPr>
            <p:cNvPr id="59" name="Rectangle 58"/>
            <p:cNvSpPr/>
            <p:nvPr/>
          </p:nvSpPr>
          <p:spPr>
            <a:xfrm flipH="1">
              <a:off x="6410024" y="2880857"/>
              <a:ext cx="177800" cy="294670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50000"/>
                    <a:lumOff val="50000"/>
                    <a:alpha val="74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0" name="Rectangle 59"/>
            <p:cNvSpPr/>
            <p:nvPr/>
          </p:nvSpPr>
          <p:spPr>
            <a:xfrm flipH="1">
              <a:off x="6410024" y="1310676"/>
              <a:ext cx="177800" cy="1570181"/>
            </a:xfrm>
            <a:prstGeom prst="rect">
              <a:avLst/>
            </a:prstGeom>
            <a:gradFill flip="none" rotWithShape="1">
              <a:gsLst>
                <a:gs pos="100000">
                  <a:schemeClr val="accent2"/>
                </a:gs>
                <a:gs pos="0">
                  <a:schemeClr val="accent2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61" name="Rectangle 60"/>
            <p:cNvSpPr/>
            <p:nvPr/>
          </p:nvSpPr>
          <p:spPr>
            <a:xfrm flipH="1">
              <a:off x="6410024" y="5827561"/>
              <a:ext cx="177800" cy="152400"/>
            </a:xfrm>
            <a:prstGeom prst="rect">
              <a:avLst/>
            </a:prstGeom>
            <a:gradFill flip="none" rotWithShape="1">
              <a:gsLst>
                <a:gs pos="100000">
                  <a:schemeClr val="accent2"/>
                </a:gs>
                <a:gs pos="0">
                  <a:schemeClr val="accent2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/>
            </a:p>
          </p:txBody>
        </p:sp>
      </p:grpSp>
      <p:sp>
        <p:nvSpPr>
          <p:cNvPr id="62" name="Freeform 296"/>
          <p:cNvSpPr/>
          <p:nvPr/>
        </p:nvSpPr>
        <p:spPr>
          <a:xfrm>
            <a:off x="1612878" y="3058039"/>
            <a:ext cx="555058" cy="554776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Freeform 386"/>
          <p:cNvSpPr/>
          <p:nvPr/>
        </p:nvSpPr>
        <p:spPr>
          <a:xfrm>
            <a:off x="3679409" y="3058039"/>
            <a:ext cx="633448" cy="505099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Freeform 305"/>
          <p:cNvSpPr/>
          <p:nvPr/>
        </p:nvSpPr>
        <p:spPr>
          <a:xfrm>
            <a:off x="5797503" y="3058039"/>
            <a:ext cx="596994" cy="469488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 309"/>
          <p:cNvSpPr/>
          <p:nvPr/>
        </p:nvSpPr>
        <p:spPr>
          <a:xfrm>
            <a:off x="7921945" y="3058039"/>
            <a:ext cx="554350" cy="469450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 356"/>
          <p:cNvSpPr/>
          <p:nvPr/>
        </p:nvSpPr>
        <p:spPr>
          <a:xfrm>
            <a:off x="10051947" y="3062994"/>
            <a:ext cx="500585" cy="500143"/>
          </a:xfrm>
          <a:custGeom>
            <a:avLst/>
            <a:gdLst/>
            <a:ahLst/>
            <a:cxnLst/>
            <a:rect l="l" t="t" r="r" b="b"/>
            <a:pathLst>
              <a:path w="460023" h="459751">
                <a:moveTo>
                  <a:pt x="450445" y="0"/>
                </a:moveTo>
                <a:cubicBezTo>
                  <a:pt x="453074" y="0"/>
                  <a:pt x="455328" y="892"/>
                  <a:pt x="457206" y="2676"/>
                </a:cubicBezTo>
                <a:cubicBezTo>
                  <a:pt x="459084" y="4460"/>
                  <a:pt x="460023" y="6573"/>
                  <a:pt x="460023" y="9015"/>
                </a:cubicBezTo>
                <a:cubicBezTo>
                  <a:pt x="460023" y="55779"/>
                  <a:pt x="452933" y="96204"/>
                  <a:pt x="438754" y="130291"/>
                </a:cubicBezTo>
                <a:cubicBezTo>
                  <a:pt x="424575" y="164378"/>
                  <a:pt x="400770" y="198230"/>
                  <a:pt x="367340" y="231848"/>
                </a:cubicBezTo>
                <a:cubicBezTo>
                  <a:pt x="352128" y="246872"/>
                  <a:pt x="333817" y="263399"/>
                  <a:pt x="312407" y="281429"/>
                </a:cubicBezTo>
                <a:lnTo>
                  <a:pt x="306773" y="388197"/>
                </a:lnTo>
                <a:cubicBezTo>
                  <a:pt x="306397" y="391202"/>
                  <a:pt x="304894" y="393643"/>
                  <a:pt x="302265" y="395521"/>
                </a:cubicBezTo>
                <a:lnTo>
                  <a:pt x="194089" y="458625"/>
                </a:lnTo>
                <a:cubicBezTo>
                  <a:pt x="192774" y="459376"/>
                  <a:pt x="191272" y="459751"/>
                  <a:pt x="189582" y="459751"/>
                </a:cubicBezTo>
                <a:cubicBezTo>
                  <a:pt x="187328" y="459751"/>
                  <a:pt x="185167" y="458906"/>
                  <a:pt x="183102" y="457216"/>
                </a:cubicBezTo>
                <a:lnTo>
                  <a:pt x="165073" y="439186"/>
                </a:lnTo>
                <a:cubicBezTo>
                  <a:pt x="162631" y="436557"/>
                  <a:pt x="161880" y="433552"/>
                  <a:pt x="162819" y="430172"/>
                </a:cubicBezTo>
                <a:lnTo>
                  <a:pt x="186764" y="352420"/>
                </a:lnTo>
                <a:lnTo>
                  <a:pt x="107603" y="273259"/>
                </a:lnTo>
                <a:lnTo>
                  <a:pt x="29852" y="297204"/>
                </a:lnTo>
                <a:cubicBezTo>
                  <a:pt x="29288" y="297392"/>
                  <a:pt x="28443" y="297486"/>
                  <a:pt x="27316" y="297486"/>
                </a:cubicBezTo>
                <a:cubicBezTo>
                  <a:pt x="24686" y="297486"/>
                  <a:pt x="22527" y="296641"/>
                  <a:pt x="20837" y="294951"/>
                </a:cubicBezTo>
                <a:lnTo>
                  <a:pt x="2807" y="276921"/>
                </a:lnTo>
                <a:cubicBezTo>
                  <a:pt x="-385" y="273353"/>
                  <a:pt x="-855" y="269691"/>
                  <a:pt x="1399" y="265935"/>
                </a:cubicBezTo>
                <a:lnTo>
                  <a:pt x="64502" y="157758"/>
                </a:lnTo>
                <a:cubicBezTo>
                  <a:pt x="66380" y="155129"/>
                  <a:pt x="68821" y="153626"/>
                  <a:pt x="71827" y="153250"/>
                </a:cubicBezTo>
                <a:lnTo>
                  <a:pt x="178594" y="147616"/>
                </a:lnTo>
                <a:cubicBezTo>
                  <a:pt x="196624" y="126206"/>
                  <a:pt x="213151" y="107895"/>
                  <a:pt x="228176" y="92683"/>
                </a:cubicBezTo>
                <a:cubicBezTo>
                  <a:pt x="263483" y="57563"/>
                  <a:pt x="297101" y="33336"/>
                  <a:pt x="329028" y="20001"/>
                </a:cubicBezTo>
                <a:cubicBezTo>
                  <a:pt x="360955" y="6667"/>
                  <a:pt x="401427" y="0"/>
                  <a:pt x="450445" y="0"/>
                </a:cubicBezTo>
                <a:close/>
                <a:moveTo>
                  <a:pt x="369876" y="63103"/>
                </a:moveTo>
                <a:cubicBezTo>
                  <a:pt x="362363" y="63103"/>
                  <a:pt x="355978" y="65732"/>
                  <a:pt x="350719" y="70991"/>
                </a:cubicBezTo>
                <a:cubicBezTo>
                  <a:pt x="345461" y="76250"/>
                  <a:pt x="342831" y="82635"/>
                  <a:pt x="342831" y="90147"/>
                </a:cubicBezTo>
                <a:cubicBezTo>
                  <a:pt x="342831" y="97660"/>
                  <a:pt x="345461" y="104045"/>
                  <a:pt x="350719" y="109304"/>
                </a:cubicBezTo>
                <a:cubicBezTo>
                  <a:pt x="355978" y="114562"/>
                  <a:pt x="362363" y="117191"/>
                  <a:pt x="369876" y="117191"/>
                </a:cubicBezTo>
                <a:cubicBezTo>
                  <a:pt x="377388" y="117191"/>
                  <a:pt x="383773" y="114562"/>
                  <a:pt x="389032" y="109304"/>
                </a:cubicBezTo>
                <a:cubicBezTo>
                  <a:pt x="394291" y="104045"/>
                  <a:pt x="396920" y="97660"/>
                  <a:pt x="396920" y="90147"/>
                </a:cubicBezTo>
                <a:cubicBezTo>
                  <a:pt x="396920" y="82635"/>
                  <a:pt x="394291" y="76250"/>
                  <a:pt x="389032" y="70991"/>
                </a:cubicBezTo>
                <a:cubicBezTo>
                  <a:pt x="383773" y="65732"/>
                  <a:pt x="377388" y="63103"/>
                  <a:pt x="369876" y="6310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52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7462</TotalTime>
  <Words>368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Table with 5 Parts for PowerPoint</vt:lpstr>
      <vt:lpstr>Table with 5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with 5 Parts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2017-03-22T17:39:22Z</dcterms:modified>
</cp:coreProperties>
</file>