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4" r:id="rId4"/>
    <p:sldId id="33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4350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34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488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Table with 5 Parts for PowerPoint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5360670" y="1420969"/>
            <a:ext cx="1577340" cy="4201234"/>
            <a:chOff x="497608" y="1388615"/>
            <a:chExt cx="3020291" cy="4669285"/>
          </a:xfrm>
        </p:grpSpPr>
        <p:sp>
          <p:nvSpPr>
            <p:cNvPr id="17" name="Rectangle 16"/>
            <p:cNvSpPr/>
            <p:nvPr/>
          </p:nvSpPr>
          <p:spPr>
            <a:xfrm>
              <a:off x="497608" y="1388615"/>
              <a:ext cx="3020291" cy="157018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00"/>
                <a:t>04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97608" y="2958796"/>
              <a:ext cx="3020291" cy="29467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97608" y="5905500"/>
              <a:ext cx="3020291" cy="152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783330" y="1420969"/>
            <a:ext cx="1577340" cy="4201234"/>
            <a:chOff x="497608" y="1388615"/>
            <a:chExt cx="3020291" cy="4669285"/>
          </a:xfrm>
          <a:effectLst/>
        </p:grpSpPr>
        <p:sp>
          <p:nvSpPr>
            <p:cNvPr id="13" name="Rectangle 12"/>
            <p:cNvSpPr/>
            <p:nvPr/>
          </p:nvSpPr>
          <p:spPr>
            <a:xfrm>
              <a:off x="497608" y="1388615"/>
              <a:ext cx="3020291" cy="157018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00"/>
                <a:t>03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97608" y="2958796"/>
              <a:ext cx="3020291" cy="29467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97608" y="5905500"/>
              <a:ext cx="3020291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205990" y="1420969"/>
            <a:ext cx="1577340" cy="4201234"/>
            <a:chOff x="497608" y="1388615"/>
            <a:chExt cx="3020291" cy="4669285"/>
          </a:xfrm>
          <a:effectLst/>
        </p:grpSpPr>
        <p:sp>
          <p:nvSpPr>
            <p:cNvPr id="9" name="Rectangle 8"/>
            <p:cNvSpPr/>
            <p:nvPr/>
          </p:nvSpPr>
          <p:spPr>
            <a:xfrm>
              <a:off x="497608" y="1388615"/>
              <a:ext cx="3020291" cy="157018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00"/>
                <a:t>02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97608" y="2958796"/>
              <a:ext cx="3020291" cy="29467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97608" y="5905500"/>
              <a:ext cx="3020291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28650" y="1420969"/>
            <a:ext cx="1577340" cy="4201234"/>
            <a:chOff x="497608" y="1388615"/>
            <a:chExt cx="3020291" cy="4669285"/>
          </a:xfrm>
          <a:effectLst/>
        </p:grpSpPr>
        <p:sp>
          <p:nvSpPr>
            <p:cNvPr id="4" name="Rectangle 3"/>
            <p:cNvSpPr/>
            <p:nvPr/>
          </p:nvSpPr>
          <p:spPr>
            <a:xfrm>
              <a:off x="497608" y="1388615"/>
              <a:ext cx="3020291" cy="157018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00"/>
                <a:t>01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497608" y="2958796"/>
              <a:ext cx="3020291" cy="29467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97608" y="5905500"/>
              <a:ext cx="3020291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35330" y="3669295"/>
            <a:ext cx="1363980" cy="1564627"/>
            <a:chOff x="8274023" y="1144380"/>
            <a:chExt cx="2937088" cy="1738939"/>
          </a:xfrm>
        </p:grpSpPr>
        <p:sp>
          <p:nvSpPr>
            <p:cNvPr id="26" name="TextBox 25"/>
            <p:cNvSpPr txBox="1"/>
            <p:nvPr/>
          </p:nvSpPr>
          <p:spPr>
            <a:xfrm>
              <a:off x="8274023" y="1144380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281818" y="1652212"/>
              <a:ext cx="2929293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313122" y="3669295"/>
            <a:ext cx="1363980" cy="1564627"/>
            <a:chOff x="8274023" y="1144380"/>
            <a:chExt cx="2937088" cy="1738939"/>
          </a:xfrm>
        </p:grpSpPr>
        <p:sp>
          <p:nvSpPr>
            <p:cNvPr id="29" name="TextBox 28"/>
            <p:cNvSpPr txBox="1"/>
            <p:nvPr/>
          </p:nvSpPr>
          <p:spPr>
            <a:xfrm>
              <a:off x="8274023" y="1144380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281818" y="1652212"/>
              <a:ext cx="2929293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890915" y="3669295"/>
            <a:ext cx="1363980" cy="1564627"/>
            <a:chOff x="8274023" y="1144380"/>
            <a:chExt cx="2937088" cy="1738939"/>
          </a:xfrm>
        </p:grpSpPr>
        <p:sp>
          <p:nvSpPr>
            <p:cNvPr id="32" name="TextBox 31"/>
            <p:cNvSpPr txBox="1"/>
            <p:nvPr/>
          </p:nvSpPr>
          <p:spPr>
            <a:xfrm>
              <a:off x="8274023" y="1144380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281818" y="1652212"/>
              <a:ext cx="2929293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468707" y="3669295"/>
            <a:ext cx="1363980" cy="1564627"/>
            <a:chOff x="8274023" y="1144380"/>
            <a:chExt cx="2937088" cy="1738939"/>
          </a:xfrm>
        </p:grpSpPr>
        <p:sp>
          <p:nvSpPr>
            <p:cNvPr id="35" name="TextBox 34"/>
            <p:cNvSpPr txBox="1"/>
            <p:nvPr/>
          </p:nvSpPr>
          <p:spPr>
            <a:xfrm>
              <a:off x="8274023" y="1144380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281818" y="1652212"/>
              <a:ext cx="2929293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205990" y="1420969"/>
            <a:ext cx="106680" cy="4201234"/>
            <a:chOff x="3467100" y="1310676"/>
            <a:chExt cx="177800" cy="4669285"/>
          </a:xfrm>
        </p:grpSpPr>
        <p:sp>
          <p:nvSpPr>
            <p:cNvPr id="37" name="Rectangle 36"/>
            <p:cNvSpPr/>
            <p:nvPr/>
          </p:nvSpPr>
          <p:spPr>
            <a:xfrm flipH="1">
              <a:off x="3467100" y="2880857"/>
              <a:ext cx="177800" cy="2946704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tx1">
                    <a:lumMod val="50000"/>
                    <a:lumOff val="50000"/>
                    <a:alpha val="74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8" name="Rectangle 37"/>
            <p:cNvSpPr/>
            <p:nvPr/>
          </p:nvSpPr>
          <p:spPr>
            <a:xfrm flipH="1">
              <a:off x="3467100" y="1310676"/>
              <a:ext cx="177800" cy="1570181"/>
            </a:xfrm>
            <a:prstGeom prst="rect">
              <a:avLst/>
            </a:prstGeom>
            <a:gradFill flip="none" rotWithShape="1">
              <a:gsLst>
                <a:gs pos="100000">
                  <a:schemeClr val="accent3">
                    <a:alpha val="46000"/>
                  </a:schemeClr>
                </a:gs>
                <a:gs pos="0">
                  <a:schemeClr val="tx2">
                    <a:alpha val="5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9" name="Rectangle 38"/>
            <p:cNvSpPr/>
            <p:nvPr/>
          </p:nvSpPr>
          <p:spPr>
            <a:xfrm flipH="1">
              <a:off x="3467100" y="5827561"/>
              <a:ext cx="177800" cy="152400"/>
            </a:xfrm>
            <a:prstGeom prst="rect">
              <a:avLst/>
            </a:prstGeom>
            <a:gradFill flip="none" rotWithShape="1">
              <a:gsLst>
                <a:gs pos="100000">
                  <a:schemeClr val="accent3">
                    <a:alpha val="46000"/>
                  </a:schemeClr>
                </a:gs>
                <a:gs pos="0">
                  <a:schemeClr val="tx2">
                    <a:alpha val="5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785140" y="1420969"/>
            <a:ext cx="106680" cy="4201234"/>
            <a:chOff x="6410024" y="1310676"/>
            <a:chExt cx="177800" cy="4669285"/>
          </a:xfrm>
        </p:grpSpPr>
        <p:sp>
          <p:nvSpPr>
            <p:cNvPr id="42" name="Rectangle 41"/>
            <p:cNvSpPr/>
            <p:nvPr/>
          </p:nvSpPr>
          <p:spPr>
            <a:xfrm flipH="1">
              <a:off x="6410024" y="2880857"/>
              <a:ext cx="177800" cy="2946704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tx1">
                    <a:lumMod val="50000"/>
                    <a:lumOff val="50000"/>
                    <a:alpha val="74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3" name="Rectangle 42"/>
            <p:cNvSpPr/>
            <p:nvPr/>
          </p:nvSpPr>
          <p:spPr>
            <a:xfrm flipH="1">
              <a:off x="6410024" y="1310676"/>
              <a:ext cx="177800" cy="1570181"/>
            </a:xfrm>
            <a:prstGeom prst="rect">
              <a:avLst/>
            </a:prstGeom>
            <a:gradFill flip="none" rotWithShape="1">
              <a:gsLst>
                <a:gs pos="100000">
                  <a:schemeClr val="accent4"/>
                </a:gs>
                <a:gs pos="0">
                  <a:schemeClr val="accent4">
                    <a:lumMod val="5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4" name="Rectangle 43"/>
            <p:cNvSpPr/>
            <p:nvPr/>
          </p:nvSpPr>
          <p:spPr>
            <a:xfrm flipH="1">
              <a:off x="6410024" y="5827561"/>
              <a:ext cx="177800" cy="152400"/>
            </a:xfrm>
            <a:prstGeom prst="rect">
              <a:avLst/>
            </a:prstGeom>
            <a:gradFill flip="none" rotWithShape="1">
              <a:gsLst>
                <a:gs pos="100000">
                  <a:schemeClr val="accent4"/>
                </a:gs>
                <a:gs pos="0">
                  <a:schemeClr val="accent4">
                    <a:lumMod val="5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358860" y="1420969"/>
            <a:ext cx="106680" cy="4201234"/>
            <a:chOff x="6410024" y="1310676"/>
            <a:chExt cx="177800" cy="4669285"/>
          </a:xfrm>
        </p:grpSpPr>
        <p:sp>
          <p:nvSpPr>
            <p:cNvPr id="48" name="Rectangle 47"/>
            <p:cNvSpPr/>
            <p:nvPr/>
          </p:nvSpPr>
          <p:spPr>
            <a:xfrm flipH="1">
              <a:off x="6410024" y="2880857"/>
              <a:ext cx="177800" cy="2946704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tx1">
                    <a:lumMod val="50000"/>
                    <a:lumOff val="50000"/>
                    <a:alpha val="74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9" name="Rectangle 48"/>
            <p:cNvSpPr/>
            <p:nvPr/>
          </p:nvSpPr>
          <p:spPr>
            <a:xfrm flipH="1">
              <a:off x="6410024" y="1310676"/>
              <a:ext cx="177800" cy="1570181"/>
            </a:xfrm>
            <a:prstGeom prst="rect">
              <a:avLst/>
            </a:prstGeom>
            <a:gradFill flip="none" rotWithShape="1">
              <a:gsLst>
                <a:gs pos="100000">
                  <a:schemeClr val="accent1"/>
                </a:gs>
                <a:gs pos="0">
                  <a:schemeClr val="accent1">
                    <a:lumMod val="50000"/>
                    <a:alpha val="8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/>
            </a:p>
          </p:txBody>
        </p:sp>
        <p:sp>
          <p:nvSpPr>
            <p:cNvPr id="50" name="Rectangle 49"/>
            <p:cNvSpPr/>
            <p:nvPr/>
          </p:nvSpPr>
          <p:spPr>
            <a:xfrm flipH="1">
              <a:off x="6410024" y="5827561"/>
              <a:ext cx="177800" cy="152400"/>
            </a:xfrm>
            <a:prstGeom prst="rect">
              <a:avLst/>
            </a:prstGeom>
            <a:gradFill flip="none" rotWithShape="1">
              <a:gsLst>
                <a:gs pos="100000">
                  <a:schemeClr val="accent1"/>
                </a:gs>
                <a:gs pos="0">
                  <a:schemeClr val="accent1">
                    <a:lumMod val="50000"/>
                    <a:alpha val="8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6938010" y="1420969"/>
            <a:ext cx="1577340" cy="4201234"/>
            <a:chOff x="497608" y="1388615"/>
            <a:chExt cx="3020291" cy="4669285"/>
          </a:xfrm>
        </p:grpSpPr>
        <p:sp>
          <p:nvSpPr>
            <p:cNvPr id="52" name="Rectangle 51"/>
            <p:cNvSpPr/>
            <p:nvPr/>
          </p:nvSpPr>
          <p:spPr>
            <a:xfrm>
              <a:off x="497608" y="1388615"/>
              <a:ext cx="3020291" cy="157018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00"/>
                <a:t>05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97608" y="2958796"/>
              <a:ext cx="3020291" cy="29467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97608" y="5905500"/>
              <a:ext cx="3020291" cy="1524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7046500" y="3669295"/>
            <a:ext cx="1363980" cy="1564627"/>
            <a:chOff x="8274023" y="1144380"/>
            <a:chExt cx="2937088" cy="1738939"/>
          </a:xfrm>
        </p:grpSpPr>
        <p:sp>
          <p:nvSpPr>
            <p:cNvPr id="56" name="TextBox 55"/>
            <p:cNvSpPr txBox="1"/>
            <p:nvPr/>
          </p:nvSpPr>
          <p:spPr>
            <a:xfrm>
              <a:off x="8274023" y="1144380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dirty="0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8281818" y="1652212"/>
              <a:ext cx="2929293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6938010" y="1420969"/>
            <a:ext cx="106680" cy="4201234"/>
            <a:chOff x="6410024" y="1310676"/>
            <a:chExt cx="177800" cy="4669285"/>
          </a:xfrm>
        </p:grpSpPr>
        <p:sp>
          <p:nvSpPr>
            <p:cNvPr id="59" name="Rectangle 58"/>
            <p:cNvSpPr/>
            <p:nvPr/>
          </p:nvSpPr>
          <p:spPr>
            <a:xfrm flipH="1">
              <a:off x="6410024" y="2880857"/>
              <a:ext cx="177800" cy="2946704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tx1">
                    <a:lumMod val="50000"/>
                    <a:lumOff val="50000"/>
                    <a:alpha val="74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0" name="Rectangle 59"/>
            <p:cNvSpPr/>
            <p:nvPr/>
          </p:nvSpPr>
          <p:spPr>
            <a:xfrm flipH="1">
              <a:off x="6410024" y="1310676"/>
              <a:ext cx="177800" cy="1570181"/>
            </a:xfrm>
            <a:prstGeom prst="rect">
              <a:avLst/>
            </a:prstGeom>
            <a:gradFill flip="none" rotWithShape="1">
              <a:gsLst>
                <a:gs pos="100000">
                  <a:schemeClr val="tx2"/>
                </a:gs>
                <a:gs pos="0">
                  <a:srgbClr val="031F2B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/>
            </a:p>
          </p:txBody>
        </p:sp>
        <p:sp>
          <p:nvSpPr>
            <p:cNvPr id="61" name="Rectangle 60"/>
            <p:cNvSpPr/>
            <p:nvPr/>
          </p:nvSpPr>
          <p:spPr>
            <a:xfrm flipH="1">
              <a:off x="6410024" y="5827561"/>
              <a:ext cx="177800" cy="152400"/>
            </a:xfrm>
            <a:prstGeom prst="rect">
              <a:avLst/>
            </a:prstGeom>
            <a:gradFill flip="none" rotWithShape="1">
              <a:gsLst>
                <a:gs pos="100000">
                  <a:schemeClr val="tx2"/>
                </a:gs>
                <a:gs pos="0">
                  <a:srgbClr val="031F2B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/>
            </a:p>
          </p:txBody>
        </p:sp>
      </p:grpSp>
      <p:sp>
        <p:nvSpPr>
          <p:cNvPr id="71" name="Freeform 296"/>
          <p:cNvSpPr/>
          <p:nvPr/>
        </p:nvSpPr>
        <p:spPr>
          <a:xfrm>
            <a:off x="1209658" y="3150779"/>
            <a:ext cx="416294" cy="416082"/>
          </a:xfrm>
          <a:custGeom>
            <a:avLst/>
            <a:gdLst>
              <a:gd name="connsiteX0" fmla="*/ 189309 w 468765"/>
              <a:gd name="connsiteY0" fmla="*/ 108177 h 468766"/>
              <a:gd name="connsiteX1" fmla="*/ 207338 w 468765"/>
              <a:gd name="connsiteY1" fmla="*/ 108177 h 468766"/>
              <a:gd name="connsiteX2" fmla="*/ 213677 w 468765"/>
              <a:gd name="connsiteY2" fmla="*/ 110853 h 468766"/>
              <a:gd name="connsiteX3" fmla="*/ 216353 w 468765"/>
              <a:gd name="connsiteY3" fmla="*/ 117191 h 468766"/>
              <a:gd name="connsiteX4" fmla="*/ 216353 w 468765"/>
              <a:gd name="connsiteY4" fmla="*/ 180295 h 468766"/>
              <a:gd name="connsiteX5" fmla="*/ 279457 w 468765"/>
              <a:gd name="connsiteY5" fmla="*/ 180295 h 468766"/>
              <a:gd name="connsiteX6" fmla="*/ 285795 w 468765"/>
              <a:gd name="connsiteY6" fmla="*/ 182971 h 468766"/>
              <a:gd name="connsiteX7" fmla="*/ 288471 w 468765"/>
              <a:gd name="connsiteY7" fmla="*/ 189309 h 468766"/>
              <a:gd name="connsiteX8" fmla="*/ 288471 w 468765"/>
              <a:gd name="connsiteY8" fmla="*/ 207339 h 468766"/>
              <a:gd name="connsiteX9" fmla="*/ 285795 w 468765"/>
              <a:gd name="connsiteY9" fmla="*/ 213677 h 468766"/>
              <a:gd name="connsiteX10" fmla="*/ 279457 w 468765"/>
              <a:gd name="connsiteY10" fmla="*/ 216354 h 468766"/>
              <a:gd name="connsiteX11" fmla="*/ 216353 w 468765"/>
              <a:gd name="connsiteY11" fmla="*/ 216354 h 468766"/>
              <a:gd name="connsiteX12" fmla="*/ 216353 w 468765"/>
              <a:gd name="connsiteY12" fmla="*/ 279457 h 468766"/>
              <a:gd name="connsiteX13" fmla="*/ 213677 w 468765"/>
              <a:gd name="connsiteY13" fmla="*/ 285795 h 468766"/>
              <a:gd name="connsiteX14" fmla="*/ 207338 w 468765"/>
              <a:gd name="connsiteY14" fmla="*/ 288471 h 468766"/>
              <a:gd name="connsiteX15" fmla="*/ 189309 w 468765"/>
              <a:gd name="connsiteY15" fmla="*/ 288471 h 468766"/>
              <a:gd name="connsiteX16" fmla="*/ 182971 w 468765"/>
              <a:gd name="connsiteY16" fmla="*/ 285795 h 468766"/>
              <a:gd name="connsiteX17" fmla="*/ 180294 w 468765"/>
              <a:gd name="connsiteY17" fmla="*/ 279457 h 468766"/>
              <a:gd name="connsiteX18" fmla="*/ 180294 w 468765"/>
              <a:gd name="connsiteY18" fmla="*/ 216354 h 468766"/>
              <a:gd name="connsiteX19" fmla="*/ 117191 w 468765"/>
              <a:gd name="connsiteY19" fmla="*/ 216354 h 468766"/>
              <a:gd name="connsiteX20" fmla="*/ 110853 w 468765"/>
              <a:gd name="connsiteY20" fmla="*/ 213677 h 468766"/>
              <a:gd name="connsiteX21" fmla="*/ 108176 w 468765"/>
              <a:gd name="connsiteY21" fmla="*/ 207339 h 468766"/>
              <a:gd name="connsiteX22" fmla="*/ 108176 w 468765"/>
              <a:gd name="connsiteY22" fmla="*/ 189309 h 468766"/>
              <a:gd name="connsiteX23" fmla="*/ 110853 w 468765"/>
              <a:gd name="connsiteY23" fmla="*/ 182971 h 468766"/>
              <a:gd name="connsiteX24" fmla="*/ 117191 w 468765"/>
              <a:gd name="connsiteY24" fmla="*/ 180295 h 468766"/>
              <a:gd name="connsiteX25" fmla="*/ 180294 w 468765"/>
              <a:gd name="connsiteY25" fmla="*/ 180295 h 468766"/>
              <a:gd name="connsiteX26" fmla="*/ 180294 w 468765"/>
              <a:gd name="connsiteY26" fmla="*/ 117191 h 468766"/>
              <a:gd name="connsiteX27" fmla="*/ 182971 w 468765"/>
              <a:gd name="connsiteY27" fmla="*/ 110853 h 468766"/>
              <a:gd name="connsiteX28" fmla="*/ 189309 w 468765"/>
              <a:gd name="connsiteY28" fmla="*/ 108177 h 468766"/>
              <a:gd name="connsiteX29" fmla="*/ 198324 w 468765"/>
              <a:gd name="connsiteY29" fmla="*/ 72118 h 468766"/>
              <a:gd name="connsiteX30" fmla="*/ 109162 w 468765"/>
              <a:gd name="connsiteY30" fmla="*/ 109163 h 468766"/>
              <a:gd name="connsiteX31" fmla="*/ 72117 w 468765"/>
              <a:gd name="connsiteY31" fmla="*/ 198324 h 468766"/>
              <a:gd name="connsiteX32" fmla="*/ 109162 w 468765"/>
              <a:gd name="connsiteY32" fmla="*/ 287485 h 468766"/>
              <a:gd name="connsiteX33" fmla="*/ 198324 w 468765"/>
              <a:gd name="connsiteY33" fmla="*/ 324530 h 468766"/>
              <a:gd name="connsiteX34" fmla="*/ 287485 w 468765"/>
              <a:gd name="connsiteY34" fmla="*/ 287485 h 468766"/>
              <a:gd name="connsiteX35" fmla="*/ 324530 w 468765"/>
              <a:gd name="connsiteY35" fmla="*/ 198324 h 468766"/>
              <a:gd name="connsiteX36" fmla="*/ 287485 w 468765"/>
              <a:gd name="connsiteY36" fmla="*/ 109163 h 468766"/>
              <a:gd name="connsiteX37" fmla="*/ 198324 w 468765"/>
              <a:gd name="connsiteY37" fmla="*/ 72118 h 468766"/>
              <a:gd name="connsiteX38" fmla="*/ 198324 w 468765"/>
              <a:gd name="connsiteY38" fmla="*/ 0 h 468766"/>
              <a:gd name="connsiteX39" fmla="*/ 275371 w 468765"/>
              <a:gd name="connsiteY39" fmla="*/ 15635 h 468766"/>
              <a:gd name="connsiteX40" fmla="*/ 338757 w 468765"/>
              <a:gd name="connsiteY40" fmla="*/ 57891 h 468766"/>
              <a:gd name="connsiteX41" fmla="*/ 381014 w 468765"/>
              <a:gd name="connsiteY41" fmla="*/ 121276 h 468766"/>
              <a:gd name="connsiteX42" fmla="*/ 396648 w 468765"/>
              <a:gd name="connsiteY42" fmla="*/ 198324 h 468766"/>
              <a:gd name="connsiteX43" fmla="*/ 361716 w 468765"/>
              <a:gd name="connsiteY43" fmla="*/ 310727 h 468766"/>
              <a:gd name="connsiteX44" fmla="*/ 458343 w 468765"/>
              <a:gd name="connsiteY44" fmla="*/ 407353 h 468766"/>
              <a:gd name="connsiteX45" fmla="*/ 468765 w 468765"/>
              <a:gd name="connsiteY45" fmla="*/ 432707 h 468766"/>
              <a:gd name="connsiteX46" fmla="*/ 458202 w 468765"/>
              <a:gd name="connsiteY46" fmla="*/ 458202 h 468766"/>
              <a:gd name="connsiteX47" fmla="*/ 432707 w 468765"/>
              <a:gd name="connsiteY47" fmla="*/ 468766 h 468766"/>
              <a:gd name="connsiteX48" fmla="*/ 407353 w 468765"/>
              <a:gd name="connsiteY48" fmla="*/ 458061 h 468766"/>
              <a:gd name="connsiteX49" fmla="*/ 310726 w 468765"/>
              <a:gd name="connsiteY49" fmla="*/ 361716 h 468766"/>
              <a:gd name="connsiteX50" fmla="*/ 198324 w 468765"/>
              <a:gd name="connsiteY50" fmla="*/ 396648 h 468766"/>
              <a:gd name="connsiteX51" fmla="*/ 121276 w 468765"/>
              <a:gd name="connsiteY51" fmla="*/ 381013 h 468766"/>
              <a:gd name="connsiteX52" fmla="*/ 57891 w 468765"/>
              <a:gd name="connsiteY52" fmla="*/ 338757 h 468766"/>
              <a:gd name="connsiteX53" fmla="*/ 15634 w 468765"/>
              <a:gd name="connsiteY53" fmla="*/ 275372 h 468766"/>
              <a:gd name="connsiteX54" fmla="*/ 0 w 468765"/>
              <a:gd name="connsiteY54" fmla="*/ 198324 h 468766"/>
              <a:gd name="connsiteX55" fmla="*/ 15634 w 468765"/>
              <a:gd name="connsiteY55" fmla="*/ 121276 h 468766"/>
              <a:gd name="connsiteX56" fmla="*/ 57891 w 468765"/>
              <a:gd name="connsiteY56" fmla="*/ 57891 h 468766"/>
              <a:gd name="connsiteX57" fmla="*/ 121276 w 468765"/>
              <a:gd name="connsiteY57" fmla="*/ 15635 h 468766"/>
              <a:gd name="connsiteX58" fmla="*/ 198324 w 468765"/>
              <a:gd name="connsiteY58" fmla="*/ 0 h 46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468765" h="468766">
                <a:moveTo>
                  <a:pt x="189309" y="108177"/>
                </a:moveTo>
                <a:lnTo>
                  <a:pt x="207338" y="108177"/>
                </a:lnTo>
                <a:cubicBezTo>
                  <a:pt x="209781" y="108177"/>
                  <a:pt x="211893" y="109069"/>
                  <a:pt x="213677" y="110853"/>
                </a:cubicBezTo>
                <a:cubicBezTo>
                  <a:pt x="215460" y="112637"/>
                  <a:pt x="216353" y="114750"/>
                  <a:pt x="216353" y="117191"/>
                </a:cubicBezTo>
                <a:lnTo>
                  <a:pt x="216353" y="180295"/>
                </a:lnTo>
                <a:lnTo>
                  <a:pt x="279457" y="180295"/>
                </a:lnTo>
                <a:cubicBezTo>
                  <a:pt x="281898" y="180295"/>
                  <a:pt x="284011" y="181187"/>
                  <a:pt x="285795" y="182971"/>
                </a:cubicBezTo>
                <a:cubicBezTo>
                  <a:pt x="287579" y="184755"/>
                  <a:pt x="288471" y="186868"/>
                  <a:pt x="288471" y="189309"/>
                </a:cubicBezTo>
                <a:lnTo>
                  <a:pt x="288471" y="207339"/>
                </a:lnTo>
                <a:cubicBezTo>
                  <a:pt x="288471" y="209780"/>
                  <a:pt x="287579" y="211893"/>
                  <a:pt x="285795" y="213677"/>
                </a:cubicBezTo>
                <a:cubicBezTo>
                  <a:pt x="284011" y="215461"/>
                  <a:pt x="281898" y="216354"/>
                  <a:pt x="279457" y="216354"/>
                </a:cubicBezTo>
                <a:lnTo>
                  <a:pt x="216353" y="216354"/>
                </a:lnTo>
                <a:lnTo>
                  <a:pt x="216353" y="279457"/>
                </a:lnTo>
                <a:cubicBezTo>
                  <a:pt x="216353" y="281898"/>
                  <a:pt x="215460" y="284011"/>
                  <a:pt x="213677" y="285795"/>
                </a:cubicBezTo>
                <a:cubicBezTo>
                  <a:pt x="211893" y="287579"/>
                  <a:pt x="209781" y="288471"/>
                  <a:pt x="207338" y="288471"/>
                </a:cubicBezTo>
                <a:lnTo>
                  <a:pt x="189309" y="288471"/>
                </a:lnTo>
                <a:cubicBezTo>
                  <a:pt x="186867" y="288471"/>
                  <a:pt x="184754" y="287579"/>
                  <a:pt x="182971" y="285795"/>
                </a:cubicBezTo>
                <a:cubicBezTo>
                  <a:pt x="181187" y="284011"/>
                  <a:pt x="180294" y="281898"/>
                  <a:pt x="180294" y="279457"/>
                </a:cubicBezTo>
                <a:lnTo>
                  <a:pt x="180294" y="216354"/>
                </a:lnTo>
                <a:lnTo>
                  <a:pt x="117191" y="216354"/>
                </a:lnTo>
                <a:cubicBezTo>
                  <a:pt x="114749" y="216354"/>
                  <a:pt x="112636" y="215461"/>
                  <a:pt x="110853" y="213677"/>
                </a:cubicBezTo>
                <a:cubicBezTo>
                  <a:pt x="109069" y="211893"/>
                  <a:pt x="108176" y="209780"/>
                  <a:pt x="108176" y="207339"/>
                </a:cubicBezTo>
                <a:lnTo>
                  <a:pt x="108176" y="189309"/>
                </a:lnTo>
                <a:cubicBezTo>
                  <a:pt x="108176" y="186868"/>
                  <a:pt x="109069" y="184755"/>
                  <a:pt x="110853" y="182971"/>
                </a:cubicBezTo>
                <a:cubicBezTo>
                  <a:pt x="112636" y="181187"/>
                  <a:pt x="114749" y="180295"/>
                  <a:pt x="117191" y="180295"/>
                </a:cubicBezTo>
                <a:lnTo>
                  <a:pt x="180294" y="180295"/>
                </a:lnTo>
                <a:lnTo>
                  <a:pt x="180294" y="117191"/>
                </a:lnTo>
                <a:cubicBezTo>
                  <a:pt x="180294" y="114750"/>
                  <a:pt x="181187" y="112637"/>
                  <a:pt x="182971" y="110853"/>
                </a:cubicBezTo>
                <a:cubicBezTo>
                  <a:pt x="184754" y="109069"/>
                  <a:pt x="186867" y="108177"/>
                  <a:pt x="189309" y="108177"/>
                </a:cubicBezTo>
                <a:close/>
                <a:moveTo>
                  <a:pt x="198324" y="72118"/>
                </a:moveTo>
                <a:cubicBezTo>
                  <a:pt x="163580" y="72118"/>
                  <a:pt x="133860" y="84466"/>
                  <a:pt x="109162" y="109163"/>
                </a:cubicBezTo>
                <a:cubicBezTo>
                  <a:pt x="84466" y="133859"/>
                  <a:pt x="72117" y="163580"/>
                  <a:pt x="72117" y="198324"/>
                </a:cubicBezTo>
                <a:cubicBezTo>
                  <a:pt x="72117" y="233068"/>
                  <a:pt x="84466" y="262789"/>
                  <a:pt x="109162" y="287485"/>
                </a:cubicBezTo>
                <a:cubicBezTo>
                  <a:pt x="133860" y="312182"/>
                  <a:pt x="163580" y="324530"/>
                  <a:pt x="198324" y="324530"/>
                </a:cubicBezTo>
                <a:cubicBezTo>
                  <a:pt x="233068" y="324530"/>
                  <a:pt x="262788" y="312182"/>
                  <a:pt x="287485" y="287485"/>
                </a:cubicBezTo>
                <a:cubicBezTo>
                  <a:pt x="312182" y="262789"/>
                  <a:pt x="324530" y="233068"/>
                  <a:pt x="324530" y="198324"/>
                </a:cubicBezTo>
                <a:cubicBezTo>
                  <a:pt x="324530" y="163580"/>
                  <a:pt x="312182" y="133859"/>
                  <a:pt x="287485" y="109163"/>
                </a:cubicBezTo>
                <a:cubicBezTo>
                  <a:pt x="262788" y="84466"/>
                  <a:pt x="233068" y="72118"/>
                  <a:pt x="198324" y="72118"/>
                </a:cubicBezTo>
                <a:close/>
                <a:moveTo>
                  <a:pt x="198324" y="0"/>
                </a:moveTo>
                <a:cubicBezTo>
                  <a:pt x="225180" y="0"/>
                  <a:pt x="250863" y="5212"/>
                  <a:pt x="275371" y="15635"/>
                </a:cubicBezTo>
                <a:cubicBezTo>
                  <a:pt x="299880" y="26058"/>
                  <a:pt x="321009" y="40144"/>
                  <a:pt x="338757" y="57891"/>
                </a:cubicBezTo>
                <a:cubicBezTo>
                  <a:pt x="356505" y="75639"/>
                  <a:pt x="370590" y="96767"/>
                  <a:pt x="381014" y="121276"/>
                </a:cubicBezTo>
                <a:cubicBezTo>
                  <a:pt x="391436" y="145785"/>
                  <a:pt x="396648" y="171468"/>
                  <a:pt x="396648" y="198324"/>
                </a:cubicBezTo>
                <a:cubicBezTo>
                  <a:pt x="396648" y="239642"/>
                  <a:pt x="385004" y="277109"/>
                  <a:pt x="361716" y="310727"/>
                </a:cubicBezTo>
                <a:lnTo>
                  <a:pt x="458343" y="407353"/>
                </a:lnTo>
                <a:cubicBezTo>
                  <a:pt x="465291" y="414302"/>
                  <a:pt x="468765" y="422753"/>
                  <a:pt x="468765" y="432707"/>
                </a:cubicBezTo>
                <a:cubicBezTo>
                  <a:pt x="468765" y="442661"/>
                  <a:pt x="465245" y="451159"/>
                  <a:pt x="458202" y="458202"/>
                </a:cubicBezTo>
                <a:cubicBezTo>
                  <a:pt x="451158" y="465245"/>
                  <a:pt x="442660" y="468766"/>
                  <a:pt x="432707" y="468766"/>
                </a:cubicBezTo>
                <a:cubicBezTo>
                  <a:pt x="422565" y="468766"/>
                  <a:pt x="414114" y="465198"/>
                  <a:pt x="407353" y="458061"/>
                </a:cubicBezTo>
                <a:lnTo>
                  <a:pt x="310726" y="361716"/>
                </a:lnTo>
                <a:cubicBezTo>
                  <a:pt x="277109" y="385004"/>
                  <a:pt x="239642" y="396648"/>
                  <a:pt x="198324" y="396648"/>
                </a:cubicBezTo>
                <a:cubicBezTo>
                  <a:pt x="171468" y="396648"/>
                  <a:pt x="145784" y="391437"/>
                  <a:pt x="121276" y="381013"/>
                </a:cubicBezTo>
                <a:cubicBezTo>
                  <a:pt x="96767" y="370590"/>
                  <a:pt x="75639" y="356504"/>
                  <a:pt x="57891" y="338757"/>
                </a:cubicBezTo>
                <a:cubicBezTo>
                  <a:pt x="40143" y="321009"/>
                  <a:pt x="26058" y="299881"/>
                  <a:pt x="15634" y="275372"/>
                </a:cubicBezTo>
                <a:cubicBezTo>
                  <a:pt x="5211" y="250863"/>
                  <a:pt x="0" y="225180"/>
                  <a:pt x="0" y="198324"/>
                </a:cubicBezTo>
                <a:cubicBezTo>
                  <a:pt x="0" y="171468"/>
                  <a:pt x="5211" y="145785"/>
                  <a:pt x="15634" y="121276"/>
                </a:cubicBezTo>
                <a:cubicBezTo>
                  <a:pt x="26058" y="96767"/>
                  <a:pt x="40143" y="75639"/>
                  <a:pt x="57891" y="57891"/>
                </a:cubicBezTo>
                <a:cubicBezTo>
                  <a:pt x="75639" y="40144"/>
                  <a:pt x="96767" y="26058"/>
                  <a:pt x="121276" y="15635"/>
                </a:cubicBezTo>
                <a:cubicBezTo>
                  <a:pt x="145784" y="5212"/>
                  <a:pt x="171468" y="0"/>
                  <a:pt x="1983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2" name="Freeform 386"/>
          <p:cNvSpPr/>
          <p:nvPr/>
        </p:nvSpPr>
        <p:spPr>
          <a:xfrm>
            <a:off x="2759557" y="3150780"/>
            <a:ext cx="475086" cy="378824"/>
          </a:xfrm>
          <a:custGeom>
            <a:avLst/>
            <a:gdLst>
              <a:gd name="connsiteX0" fmla="*/ 90147 w 534968"/>
              <a:gd name="connsiteY0" fmla="*/ 54088 h 426791"/>
              <a:gd name="connsiteX1" fmla="*/ 64652 w 534968"/>
              <a:gd name="connsiteY1" fmla="*/ 64652 h 426791"/>
              <a:gd name="connsiteX2" fmla="*/ 54089 w 534968"/>
              <a:gd name="connsiteY2" fmla="*/ 90147 h 426791"/>
              <a:gd name="connsiteX3" fmla="*/ 64652 w 534968"/>
              <a:gd name="connsiteY3" fmla="*/ 115642 h 426791"/>
              <a:gd name="connsiteX4" fmla="*/ 90147 w 534968"/>
              <a:gd name="connsiteY4" fmla="*/ 126206 h 426791"/>
              <a:gd name="connsiteX5" fmla="*/ 115642 w 534968"/>
              <a:gd name="connsiteY5" fmla="*/ 115642 h 426791"/>
              <a:gd name="connsiteX6" fmla="*/ 126206 w 534968"/>
              <a:gd name="connsiteY6" fmla="*/ 90147 h 426791"/>
              <a:gd name="connsiteX7" fmla="*/ 115642 w 534968"/>
              <a:gd name="connsiteY7" fmla="*/ 64652 h 426791"/>
              <a:gd name="connsiteX8" fmla="*/ 90147 w 534968"/>
              <a:gd name="connsiteY8" fmla="*/ 54088 h 426791"/>
              <a:gd name="connsiteX9" fmla="*/ 198325 w 534968"/>
              <a:gd name="connsiteY9" fmla="*/ 0 h 426791"/>
              <a:gd name="connsiteX10" fmla="*/ 261428 w 534968"/>
              <a:gd name="connsiteY10" fmla="*/ 0 h 426791"/>
              <a:gd name="connsiteX11" fmla="*/ 294387 w 534968"/>
              <a:gd name="connsiteY11" fmla="*/ 7465 h 426791"/>
              <a:gd name="connsiteX12" fmla="*/ 323122 w 534968"/>
              <a:gd name="connsiteY12" fmla="*/ 25636 h 426791"/>
              <a:gd name="connsiteX13" fmla="*/ 524545 w 534968"/>
              <a:gd name="connsiteY13" fmla="*/ 226777 h 426791"/>
              <a:gd name="connsiteX14" fmla="*/ 534968 w 534968"/>
              <a:gd name="connsiteY14" fmla="*/ 252412 h 426791"/>
              <a:gd name="connsiteX15" fmla="*/ 524545 w 534968"/>
              <a:gd name="connsiteY15" fmla="*/ 277766 h 426791"/>
              <a:gd name="connsiteX16" fmla="*/ 386225 w 534968"/>
              <a:gd name="connsiteY16" fmla="*/ 416368 h 426791"/>
              <a:gd name="connsiteX17" fmla="*/ 360590 w 534968"/>
              <a:gd name="connsiteY17" fmla="*/ 426791 h 426791"/>
              <a:gd name="connsiteX18" fmla="*/ 343969 w 534968"/>
              <a:gd name="connsiteY18" fmla="*/ 422847 h 426791"/>
              <a:gd name="connsiteX19" fmla="*/ 329038 w 534968"/>
              <a:gd name="connsiteY19" fmla="*/ 410170 h 426791"/>
              <a:gd name="connsiteX20" fmla="*/ 461442 w 534968"/>
              <a:gd name="connsiteY20" fmla="*/ 277766 h 426791"/>
              <a:gd name="connsiteX21" fmla="*/ 471865 w 534968"/>
              <a:gd name="connsiteY21" fmla="*/ 252412 h 426791"/>
              <a:gd name="connsiteX22" fmla="*/ 461442 w 534968"/>
              <a:gd name="connsiteY22" fmla="*/ 226777 h 426791"/>
              <a:gd name="connsiteX23" fmla="*/ 260019 w 534968"/>
              <a:gd name="connsiteY23" fmla="*/ 25636 h 426791"/>
              <a:gd name="connsiteX24" fmla="*/ 231284 w 534968"/>
              <a:gd name="connsiteY24" fmla="*/ 7465 h 426791"/>
              <a:gd name="connsiteX25" fmla="*/ 198325 w 534968"/>
              <a:gd name="connsiteY25" fmla="*/ 0 h 426791"/>
              <a:gd name="connsiteX26" fmla="*/ 36059 w 534968"/>
              <a:gd name="connsiteY26" fmla="*/ 0 h 426791"/>
              <a:gd name="connsiteX27" fmla="*/ 153251 w 534968"/>
              <a:gd name="connsiteY27" fmla="*/ 0 h 426791"/>
              <a:gd name="connsiteX28" fmla="*/ 186211 w 534968"/>
              <a:gd name="connsiteY28" fmla="*/ 7465 h 426791"/>
              <a:gd name="connsiteX29" fmla="*/ 214945 w 534968"/>
              <a:gd name="connsiteY29" fmla="*/ 25636 h 426791"/>
              <a:gd name="connsiteX30" fmla="*/ 416368 w 534968"/>
              <a:gd name="connsiteY30" fmla="*/ 226777 h 426791"/>
              <a:gd name="connsiteX31" fmla="*/ 426791 w 534968"/>
              <a:gd name="connsiteY31" fmla="*/ 252412 h 426791"/>
              <a:gd name="connsiteX32" fmla="*/ 416368 w 534968"/>
              <a:gd name="connsiteY32" fmla="*/ 277766 h 426791"/>
              <a:gd name="connsiteX33" fmla="*/ 278048 w 534968"/>
              <a:gd name="connsiteY33" fmla="*/ 416368 h 426791"/>
              <a:gd name="connsiteX34" fmla="*/ 252413 w 534968"/>
              <a:gd name="connsiteY34" fmla="*/ 426791 h 426791"/>
              <a:gd name="connsiteX35" fmla="*/ 227059 w 534968"/>
              <a:gd name="connsiteY35" fmla="*/ 416368 h 426791"/>
              <a:gd name="connsiteX36" fmla="*/ 25636 w 534968"/>
              <a:gd name="connsiteY36" fmla="*/ 214663 h 426791"/>
              <a:gd name="connsiteX37" fmla="*/ 7465 w 534968"/>
              <a:gd name="connsiteY37" fmla="*/ 186210 h 426791"/>
              <a:gd name="connsiteX38" fmla="*/ 0 w 534968"/>
              <a:gd name="connsiteY38" fmla="*/ 153250 h 426791"/>
              <a:gd name="connsiteX39" fmla="*/ 0 w 534968"/>
              <a:gd name="connsiteY39" fmla="*/ 36059 h 426791"/>
              <a:gd name="connsiteX40" fmla="*/ 10705 w 534968"/>
              <a:gd name="connsiteY40" fmla="*/ 10705 h 426791"/>
              <a:gd name="connsiteX41" fmla="*/ 36059 w 534968"/>
              <a:gd name="connsiteY41" fmla="*/ 0 h 42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34968" h="426791">
                <a:moveTo>
                  <a:pt x="90147" y="54088"/>
                </a:moveTo>
                <a:cubicBezTo>
                  <a:pt x="80193" y="54088"/>
                  <a:pt x="71696" y="57610"/>
                  <a:pt x="64652" y="64652"/>
                </a:cubicBezTo>
                <a:cubicBezTo>
                  <a:pt x="57610" y="71695"/>
                  <a:pt x="54089" y="80194"/>
                  <a:pt x="54089" y="90147"/>
                </a:cubicBezTo>
                <a:cubicBezTo>
                  <a:pt x="54089" y="100101"/>
                  <a:pt x="57610" y="108599"/>
                  <a:pt x="64652" y="115642"/>
                </a:cubicBezTo>
                <a:cubicBezTo>
                  <a:pt x="71696" y="122685"/>
                  <a:pt x="80193" y="126206"/>
                  <a:pt x="90147" y="126206"/>
                </a:cubicBezTo>
                <a:cubicBezTo>
                  <a:pt x="100101" y="126206"/>
                  <a:pt x="108600" y="122685"/>
                  <a:pt x="115642" y="115642"/>
                </a:cubicBezTo>
                <a:cubicBezTo>
                  <a:pt x="122685" y="108599"/>
                  <a:pt x="126206" y="100101"/>
                  <a:pt x="126206" y="90147"/>
                </a:cubicBezTo>
                <a:cubicBezTo>
                  <a:pt x="126206" y="80194"/>
                  <a:pt x="122685" y="71695"/>
                  <a:pt x="115642" y="64652"/>
                </a:cubicBezTo>
                <a:cubicBezTo>
                  <a:pt x="108600" y="57610"/>
                  <a:pt x="100101" y="54088"/>
                  <a:pt x="90147" y="54088"/>
                </a:cubicBezTo>
                <a:close/>
                <a:moveTo>
                  <a:pt x="198325" y="0"/>
                </a:moveTo>
                <a:lnTo>
                  <a:pt x="261428" y="0"/>
                </a:lnTo>
                <a:cubicBezTo>
                  <a:pt x="271381" y="0"/>
                  <a:pt x="282368" y="2488"/>
                  <a:pt x="294387" y="7465"/>
                </a:cubicBezTo>
                <a:cubicBezTo>
                  <a:pt x="306407" y="12442"/>
                  <a:pt x="315985" y="18499"/>
                  <a:pt x="323122" y="25636"/>
                </a:cubicBezTo>
                <a:lnTo>
                  <a:pt x="524545" y="226777"/>
                </a:lnTo>
                <a:cubicBezTo>
                  <a:pt x="531494" y="234101"/>
                  <a:pt x="534968" y="242647"/>
                  <a:pt x="534968" y="252412"/>
                </a:cubicBezTo>
                <a:cubicBezTo>
                  <a:pt x="534968" y="262366"/>
                  <a:pt x="531494" y="270818"/>
                  <a:pt x="524545" y="277766"/>
                </a:cubicBezTo>
                <a:lnTo>
                  <a:pt x="386225" y="416368"/>
                </a:lnTo>
                <a:cubicBezTo>
                  <a:pt x="378901" y="423317"/>
                  <a:pt x="370355" y="426791"/>
                  <a:pt x="360590" y="426791"/>
                </a:cubicBezTo>
                <a:cubicBezTo>
                  <a:pt x="353828" y="426791"/>
                  <a:pt x="348287" y="425477"/>
                  <a:pt x="343969" y="422847"/>
                </a:cubicBezTo>
                <a:cubicBezTo>
                  <a:pt x="339649" y="420218"/>
                  <a:pt x="334672" y="415992"/>
                  <a:pt x="329038" y="410170"/>
                </a:cubicBezTo>
                <a:lnTo>
                  <a:pt x="461442" y="277766"/>
                </a:lnTo>
                <a:cubicBezTo>
                  <a:pt x="468391" y="270818"/>
                  <a:pt x="471865" y="262366"/>
                  <a:pt x="471865" y="252412"/>
                </a:cubicBezTo>
                <a:cubicBezTo>
                  <a:pt x="471865" y="242647"/>
                  <a:pt x="468391" y="234101"/>
                  <a:pt x="461442" y="226777"/>
                </a:cubicBezTo>
                <a:lnTo>
                  <a:pt x="260019" y="25636"/>
                </a:lnTo>
                <a:cubicBezTo>
                  <a:pt x="252882" y="18499"/>
                  <a:pt x="243304" y="12442"/>
                  <a:pt x="231284" y="7465"/>
                </a:cubicBezTo>
                <a:cubicBezTo>
                  <a:pt x="219265" y="2488"/>
                  <a:pt x="208277" y="0"/>
                  <a:pt x="198325" y="0"/>
                </a:cubicBezTo>
                <a:close/>
                <a:moveTo>
                  <a:pt x="36059" y="0"/>
                </a:moveTo>
                <a:lnTo>
                  <a:pt x="153251" y="0"/>
                </a:lnTo>
                <a:cubicBezTo>
                  <a:pt x="163204" y="0"/>
                  <a:pt x="174191" y="2488"/>
                  <a:pt x="186211" y="7465"/>
                </a:cubicBezTo>
                <a:cubicBezTo>
                  <a:pt x="198230" y="12442"/>
                  <a:pt x="207808" y="18499"/>
                  <a:pt x="214945" y="25636"/>
                </a:cubicBezTo>
                <a:lnTo>
                  <a:pt x="416368" y="226777"/>
                </a:lnTo>
                <a:cubicBezTo>
                  <a:pt x="423317" y="234101"/>
                  <a:pt x="426791" y="242647"/>
                  <a:pt x="426791" y="252412"/>
                </a:cubicBezTo>
                <a:cubicBezTo>
                  <a:pt x="426791" y="262366"/>
                  <a:pt x="423317" y="270818"/>
                  <a:pt x="416368" y="277766"/>
                </a:cubicBezTo>
                <a:lnTo>
                  <a:pt x="278048" y="416368"/>
                </a:lnTo>
                <a:cubicBezTo>
                  <a:pt x="270724" y="423317"/>
                  <a:pt x="262178" y="426791"/>
                  <a:pt x="252413" y="426791"/>
                </a:cubicBezTo>
                <a:cubicBezTo>
                  <a:pt x="242458" y="426791"/>
                  <a:pt x="234007" y="423317"/>
                  <a:pt x="227059" y="416368"/>
                </a:cubicBezTo>
                <a:lnTo>
                  <a:pt x="25636" y="214663"/>
                </a:lnTo>
                <a:cubicBezTo>
                  <a:pt x="18499" y="207714"/>
                  <a:pt x="12442" y="198230"/>
                  <a:pt x="7465" y="186210"/>
                </a:cubicBezTo>
                <a:cubicBezTo>
                  <a:pt x="2488" y="174191"/>
                  <a:pt x="0" y="163204"/>
                  <a:pt x="0" y="153250"/>
                </a:cubicBezTo>
                <a:lnTo>
                  <a:pt x="0" y="36059"/>
                </a:lnTo>
                <a:cubicBezTo>
                  <a:pt x="0" y="26293"/>
                  <a:pt x="3568" y="17842"/>
                  <a:pt x="10705" y="10705"/>
                </a:cubicBezTo>
                <a:cubicBezTo>
                  <a:pt x="17841" y="3568"/>
                  <a:pt x="26293" y="0"/>
                  <a:pt x="3605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3" name="Freeform 305"/>
          <p:cNvSpPr/>
          <p:nvPr/>
        </p:nvSpPr>
        <p:spPr>
          <a:xfrm>
            <a:off x="4348127" y="3150779"/>
            <a:ext cx="447746" cy="352116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4" name="Freeform 309"/>
          <p:cNvSpPr/>
          <p:nvPr/>
        </p:nvSpPr>
        <p:spPr>
          <a:xfrm>
            <a:off x="5941459" y="3150779"/>
            <a:ext cx="415763" cy="352088"/>
          </a:xfrm>
          <a:custGeom>
            <a:avLst/>
            <a:gdLst>
              <a:gd name="connsiteX0" fmla="*/ 396649 w 468766"/>
              <a:gd name="connsiteY0" fmla="*/ 324530 h 396648"/>
              <a:gd name="connsiteX1" fmla="*/ 422003 w 468766"/>
              <a:gd name="connsiteY1" fmla="*/ 335235 h 396648"/>
              <a:gd name="connsiteX2" fmla="*/ 432708 w 468766"/>
              <a:gd name="connsiteY2" fmla="*/ 360589 h 396648"/>
              <a:gd name="connsiteX3" fmla="*/ 422003 w 468766"/>
              <a:gd name="connsiteY3" fmla="*/ 385943 h 396648"/>
              <a:gd name="connsiteX4" fmla="*/ 396649 w 468766"/>
              <a:gd name="connsiteY4" fmla="*/ 396648 h 396648"/>
              <a:gd name="connsiteX5" fmla="*/ 371295 w 468766"/>
              <a:gd name="connsiteY5" fmla="*/ 385943 h 396648"/>
              <a:gd name="connsiteX6" fmla="*/ 360591 w 468766"/>
              <a:gd name="connsiteY6" fmla="*/ 360589 h 396648"/>
              <a:gd name="connsiteX7" fmla="*/ 371295 w 468766"/>
              <a:gd name="connsiteY7" fmla="*/ 335235 h 396648"/>
              <a:gd name="connsiteX8" fmla="*/ 396649 w 468766"/>
              <a:gd name="connsiteY8" fmla="*/ 324530 h 396648"/>
              <a:gd name="connsiteX9" fmla="*/ 144236 w 468766"/>
              <a:gd name="connsiteY9" fmla="*/ 324530 h 396648"/>
              <a:gd name="connsiteX10" fmla="*/ 169590 w 468766"/>
              <a:gd name="connsiteY10" fmla="*/ 335235 h 396648"/>
              <a:gd name="connsiteX11" fmla="*/ 180295 w 468766"/>
              <a:gd name="connsiteY11" fmla="*/ 360589 h 396648"/>
              <a:gd name="connsiteX12" fmla="*/ 169590 w 468766"/>
              <a:gd name="connsiteY12" fmla="*/ 385943 h 396648"/>
              <a:gd name="connsiteX13" fmla="*/ 144236 w 468766"/>
              <a:gd name="connsiteY13" fmla="*/ 396648 h 396648"/>
              <a:gd name="connsiteX14" fmla="*/ 118882 w 468766"/>
              <a:gd name="connsiteY14" fmla="*/ 385943 h 396648"/>
              <a:gd name="connsiteX15" fmla="*/ 108177 w 468766"/>
              <a:gd name="connsiteY15" fmla="*/ 360589 h 396648"/>
              <a:gd name="connsiteX16" fmla="*/ 118882 w 468766"/>
              <a:gd name="connsiteY16" fmla="*/ 335235 h 396648"/>
              <a:gd name="connsiteX17" fmla="*/ 144236 w 468766"/>
              <a:gd name="connsiteY17" fmla="*/ 324530 h 396648"/>
              <a:gd name="connsiteX18" fmla="*/ 18030 w 468766"/>
              <a:gd name="connsiteY18" fmla="*/ 0 h 396648"/>
              <a:gd name="connsiteX19" fmla="*/ 90148 w 468766"/>
              <a:gd name="connsiteY19" fmla="*/ 0 h 396648"/>
              <a:gd name="connsiteX20" fmla="*/ 98176 w 468766"/>
              <a:gd name="connsiteY20" fmla="*/ 1831 h 396648"/>
              <a:gd name="connsiteX21" fmla="*/ 103670 w 468766"/>
              <a:gd name="connsiteY21" fmla="*/ 6198 h 396648"/>
              <a:gd name="connsiteX22" fmla="*/ 107332 w 468766"/>
              <a:gd name="connsiteY22" fmla="*/ 13100 h 396648"/>
              <a:gd name="connsiteX23" fmla="*/ 109586 w 468766"/>
              <a:gd name="connsiteY23" fmla="*/ 20424 h 396648"/>
              <a:gd name="connsiteX24" fmla="*/ 111135 w 468766"/>
              <a:gd name="connsiteY24" fmla="*/ 28734 h 396648"/>
              <a:gd name="connsiteX25" fmla="*/ 112403 w 468766"/>
              <a:gd name="connsiteY25" fmla="*/ 36059 h 396648"/>
              <a:gd name="connsiteX26" fmla="*/ 450737 w 468766"/>
              <a:gd name="connsiteY26" fmla="*/ 36059 h 396648"/>
              <a:gd name="connsiteX27" fmla="*/ 463414 w 468766"/>
              <a:gd name="connsiteY27" fmla="*/ 41411 h 396648"/>
              <a:gd name="connsiteX28" fmla="*/ 468766 w 468766"/>
              <a:gd name="connsiteY28" fmla="*/ 54088 h 396648"/>
              <a:gd name="connsiteX29" fmla="*/ 468766 w 468766"/>
              <a:gd name="connsiteY29" fmla="*/ 198324 h 396648"/>
              <a:gd name="connsiteX30" fmla="*/ 464118 w 468766"/>
              <a:gd name="connsiteY30" fmla="*/ 210297 h 396648"/>
              <a:gd name="connsiteX31" fmla="*/ 452709 w 468766"/>
              <a:gd name="connsiteY31" fmla="*/ 216353 h 396648"/>
              <a:gd name="connsiteX32" fmla="*/ 158603 w 468766"/>
              <a:gd name="connsiteY32" fmla="*/ 250722 h 396648"/>
              <a:gd name="connsiteX33" fmla="*/ 162265 w 468766"/>
              <a:gd name="connsiteY33" fmla="*/ 270442 h 396648"/>
              <a:gd name="connsiteX34" fmla="*/ 155504 w 468766"/>
              <a:gd name="connsiteY34" fmla="*/ 288471 h 396648"/>
              <a:gd name="connsiteX35" fmla="*/ 414678 w 468766"/>
              <a:gd name="connsiteY35" fmla="*/ 288471 h 396648"/>
              <a:gd name="connsiteX36" fmla="*/ 427355 w 468766"/>
              <a:gd name="connsiteY36" fmla="*/ 293824 h 396648"/>
              <a:gd name="connsiteX37" fmla="*/ 432707 w 468766"/>
              <a:gd name="connsiteY37" fmla="*/ 306501 h 396648"/>
              <a:gd name="connsiteX38" fmla="*/ 427355 w 468766"/>
              <a:gd name="connsiteY38" fmla="*/ 319178 h 396648"/>
              <a:gd name="connsiteX39" fmla="*/ 414678 w 468766"/>
              <a:gd name="connsiteY39" fmla="*/ 324530 h 396648"/>
              <a:gd name="connsiteX40" fmla="*/ 396649 w 468766"/>
              <a:gd name="connsiteY40" fmla="*/ 324530 h 396648"/>
              <a:gd name="connsiteX41" fmla="*/ 396648 w 468766"/>
              <a:gd name="connsiteY41" fmla="*/ 324530 h 396648"/>
              <a:gd name="connsiteX42" fmla="*/ 144236 w 468766"/>
              <a:gd name="connsiteY42" fmla="*/ 324530 h 396648"/>
              <a:gd name="connsiteX43" fmla="*/ 126206 w 468766"/>
              <a:gd name="connsiteY43" fmla="*/ 324530 h 396648"/>
              <a:gd name="connsiteX44" fmla="*/ 113530 w 468766"/>
              <a:gd name="connsiteY44" fmla="*/ 319178 h 396648"/>
              <a:gd name="connsiteX45" fmla="*/ 108177 w 468766"/>
              <a:gd name="connsiteY45" fmla="*/ 306501 h 396648"/>
              <a:gd name="connsiteX46" fmla="*/ 110431 w 468766"/>
              <a:gd name="connsiteY46" fmla="*/ 297627 h 396648"/>
              <a:gd name="connsiteX47" fmla="*/ 114938 w 468766"/>
              <a:gd name="connsiteY47" fmla="*/ 287485 h 396648"/>
              <a:gd name="connsiteX48" fmla="*/ 120995 w 468766"/>
              <a:gd name="connsiteY48" fmla="*/ 276217 h 396648"/>
              <a:gd name="connsiteX49" fmla="*/ 125361 w 468766"/>
              <a:gd name="connsiteY49" fmla="*/ 267907 h 396648"/>
              <a:gd name="connsiteX50" fmla="*/ 75499 w 468766"/>
              <a:gd name="connsiteY50" fmla="*/ 36059 h 396648"/>
              <a:gd name="connsiteX51" fmla="*/ 18030 w 468766"/>
              <a:gd name="connsiteY51" fmla="*/ 36059 h 396648"/>
              <a:gd name="connsiteX52" fmla="*/ 5353 w 468766"/>
              <a:gd name="connsiteY52" fmla="*/ 30706 h 396648"/>
              <a:gd name="connsiteX53" fmla="*/ 0 w 468766"/>
              <a:gd name="connsiteY53" fmla="*/ 18030 h 396648"/>
              <a:gd name="connsiteX54" fmla="*/ 5353 w 468766"/>
              <a:gd name="connsiteY54" fmla="*/ 5352 h 396648"/>
              <a:gd name="connsiteX55" fmla="*/ 18030 w 468766"/>
              <a:gd name="connsiteY55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68766" h="396648">
                <a:moveTo>
                  <a:pt x="396649" y="324530"/>
                </a:moveTo>
                <a:cubicBezTo>
                  <a:pt x="406415" y="324530"/>
                  <a:pt x="414867" y="328099"/>
                  <a:pt x="422003" y="335235"/>
                </a:cubicBezTo>
                <a:cubicBezTo>
                  <a:pt x="429140" y="342372"/>
                  <a:pt x="432708" y="350823"/>
                  <a:pt x="432708" y="360589"/>
                </a:cubicBezTo>
                <a:cubicBezTo>
                  <a:pt x="432708" y="370355"/>
                  <a:pt x="429140" y="378806"/>
                  <a:pt x="422003" y="385943"/>
                </a:cubicBezTo>
                <a:cubicBezTo>
                  <a:pt x="414867" y="393080"/>
                  <a:pt x="406415" y="396648"/>
                  <a:pt x="396649" y="396648"/>
                </a:cubicBezTo>
                <a:cubicBezTo>
                  <a:pt x="386884" y="396648"/>
                  <a:pt x="378432" y="393080"/>
                  <a:pt x="371295" y="385943"/>
                </a:cubicBezTo>
                <a:cubicBezTo>
                  <a:pt x="364159" y="378806"/>
                  <a:pt x="360591" y="370355"/>
                  <a:pt x="360591" y="360589"/>
                </a:cubicBezTo>
                <a:cubicBezTo>
                  <a:pt x="360591" y="350823"/>
                  <a:pt x="364159" y="342372"/>
                  <a:pt x="371295" y="335235"/>
                </a:cubicBezTo>
                <a:cubicBezTo>
                  <a:pt x="378432" y="328099"/>
                  <a:pt x="386884" y="324530"/>
                  <a:pt x="396649" y="324530"/>
                </a:cubicBezTo>
                <a:close/>
                <a:moveTo>
                  <a:pt x="144236" y="324530"/>
                </a:moveTo>
                <a:cubicBezTo>
                  <a:pt x="154002" y="324530"/>
                  <a:pt x="162453" y="328099"/>
                  <a:pt x="169590" y="335235"/>
                </a:cubicBezTo>
                <a:cubicBezTo>
                  <a:pt x="176727" y="342372"/>
                  <a:pt x="180295" y="350823"/>
                  <a:pt x="180295" y="360589"/>
                </a:cubicBezTo>
                <a:cubicBezTo>
                  <a:pt x="180295" y="370355"/>
                  <a:pt x="176727" y="378806"/>
                  <a:pt x="169590" y="385943"/>
                </a:cubicBezTo>
                <a:cubicBezTo>
                  <a:pt x="162453" y="393080"/>
                  <a:pt x="154002" y="396648"/>
                  <a:pt x="144236" y="396648"/>
                </a:cubicBezTo>
                <a:cubicBezTo>
                  <a:pt x="134470" y="396648"/>
                  <a:pt x="126019" y="393080"/>
                  <a:pt x="118882" y="385943"/>
                </a:cubicBezTo>
                <a:cubicBezTo>
                  <a:pt x="111745" y="378806"/>
                  <a:pt x="108177" y="370355"/>
                  <a:pt x="108177" y="360589"/>
                </a:cubicBezTo>
                <a:cubicBezTo>
                  <a:pt x="108177" y="350823"/>
                  <a:pt x="111745" y="342372"/>
                  <a:pt x="118882" y="335235"/>
                </a:cubicBezTo>
                <a:cubicBezTo>
                  <a:pt x="126019" y="328099"/>
                  <a:pt x="134470" y="324530"/>
                  <a:pt x="144236" y="324530"/>
                </a:cubicBezTo>
                <a:close/>
                <a:moveTo>
                  <a:pt x="18030" y="0"/>
                </a:moveTo>
                <a:lnTo>
                  <a:pt x="90148" y="0"/>
                </a:lnTo>
                <a:cubicBezTo>
                  <a:pt x="93153" y="0"/>
                  <a:pt x="95829" y="610"/>
                  <a:pt x="98176" y="1831"/>
                </a:cubicBezTo>
                <a:cubicBezTo>
                  <a:pt x="100524" y="3052"/>
                  <a:pt x="102355" y="4507"/>
                  <a:pt x="103670" y="6198"/>
                </a:cubicBezTo>
                <a:cubicBezTo>
                  <a:pt x="104984" y="7888"/>
                  <a:pt x="106205" y="10189"/>
                  <a:pt x="107332" y="13100"/>
                </a:cubicBezTo>
                <a:cubicBezTo>
                  <a:pt x="108459" y="16010"/>
                  <a:pt x="109210" y="18452"/>
                  <a:pt x="109586" y="20424"/>
                </a:cubicBezTo>
                <a:cubicBezTo>
                  <a:pt x="109961" y="22396"/>
                  <a:pt x="110478" y="25166"/>
                  <a:pt x="111135" y="28734"/>
                </a:cubicBezTo>
                <a:cubicBezTo>
                  <a:pt x="111792" y="32303"/>
                  <a:pt x="112215" y="34744"/>
                  <a:pt x="112403" y="36059"/>
                </a:cubicBezTo>
                <a:lnTo>
                  <a:pt x="450737" y="36059"/>
                </a:lnTo>
                <a:cubicBezTo>
                  <a:pt x="455620" y="36059"/>
                  <a:pt x="459845" y="37843"/>
                  <a:pt x="463414" y="41411"/>
                </a:cubicBezTo>
                <a:cubicBezTo>
                  <a:pt x="466982" y="44980"/>
                  <a:pt x="468766" y="49205"/>
                  <a:pt x="468766" y="54088"/>
                </a:cubicBezTo>
                <a:lnTo>
                  <a:pt x="468766" y="198324"/>
                </a:lnTo>
                <a:cubicBezTo>
                  <a:pt x="468766" y="202831"/>
                  <a:pt x="467217" y="206822"/>
                  <a:pt x="464118" y="210297"/>
                </a:cubicBezTo>
                <a:cubicBezTo>
                  <a:pt x="461019" y="213771"/>
                  <a:pt x="457216" y="215790"/>
                  <a:pt x="452709" y="216353"/>
                </a:cubicBezTo>
                <a:lnTo>
                  <a:pt x="158603" y="250722"/>
                </a:lnTo>
                <a:cubicBezTo>
                  <a:pt x="161045" y="261991"/>
                  <a:pt x="162265" y="268564"/>
                  <a:pt x="162265" y="270442"/>
                </a:cubicBezTo>
                <a:cubicBezTo>
                  <a:pt x="162265" y="273447"/>
                  <a:pt x="160012" y="279457"/>
                  <a:pt x="155504" y="288471"/>
                </a:cubicBezTo>
                <a:lnTo>
                  <a:pt x="414678" y="288471"/>
                </a:lnTo>
                <a:cubicBezTo>
                  <a:pt x="419561" y="288471"/>
                  <a:pt x="423787" y="290255"/>
                  <a:pt x="427355" y="293824"/>
                </a:cubicBezTo>
                <a:cubicBezTo>
                  <a:pt x="430923" y="297392"/>
                  <a:pt x="432707" y="301618"/>
                  <a:pt x="432707" y="306501"/>
                </a:cubicBezTo>
                <a:cubicBezTo>
                  <a:pt x="432707" y="311384"/>
                  <a:pt x="430923" y="315609"/>
                  <a:pt x="427355" y="319178"/>
                </a:cubicBezTo>
                <a:cubicBezTo>
                  <a:pt x="423787" y="322746"/>
                  <a:pt x="419561" y="324530"/>
                  <a:pt x="414678" y="324530"/>
                </a:cubicBezTo>
                <a:lnTo>
                  <a:pt x="396649" y="324530"/>
                </a:lnTo>
                <a:lnTo>
                  <a:pt x="396648" y="324530"/>
                </a:lnTo>
                <a:lnTo>
                  <a:pt x="144236" y="324530"/>
                </a:lnTo>
                <a:lnTo>
                  <a:pt x="126206" y="324530"/>
                </a:lnTo>
                <a:cubicBezTo>
                  <a:pt x="121324" y="324530"/>
                  <a:pt x="117098" y="322746"/>
                  <a:pt x="113530" y="319178"/>
                </a:cubicBezTo>
                <a:cubicBezTo>
                  <a:pt x="109961" y="315609"/>
                  <a:pt x="108177" y="311384"/>
                  <a:pt x="108177" y="306501"/>
                </a:cubicBezTo>
                <a:cubicBezTo>
                  <a:pt x="108177" y="304435"/>
                  <a:pt x="108928" y="301477"/>
                  <a:pt x="110431" y="297627"/>
                </a:cubicBezTo>
                <a:cubicBezTo>
                  <a:pt x="111933" y="293777"/>
                  <a:pt x="113436" y="290397"/>
                  <a:pt x="114938" y="287485"/>
                </a:cubicBezTo>
                <a:cubicBezTo>
                  <a:pt x="116440" y="284574"/>
                  <a:pt x="118459" y="280818"/>
                  <a:pt x="120995" y="276217"/>
                </a:cubicBezTo>
                <a:cubicBezTo>
                  <a:pt x="123530" y="271616"/>
                  <a:pt x="124986" y="268846"/>
                  <a:pt x="125361" y="267907"/>
                </a:cubicBezTo>
                <a:lnTo>
                  <a:pt x="75499" y="36059"/>
                </a:lnTo>
                <a:lnTo>
                  <a:pt x="18030" y="36059"/>
                </a:lnTo>
                <a:cubicBezTo>
                  <a:pt x="13147" y="36059"/>
                  <a:pt x="8921" y="34275"/>
                  <a:pt x="5353" y="30706"/>
                </a:cubicBezTo>
                <a:cubicBezTo>
                  <a:pt x="1784" y="27138"/>
                  <a:pt x="0" y="22912"/>
                  <a:pt x="0" y="18030"/>
                </a:cubicBezTo>
                <a:cubicBezTo>
                  <a:pt x="0" y="13146"/>
                  <a:pt x="1784" y="8921"/>
                  <a:pt x="5353" y="5352"/>
                </a:cubicBezTo>
                <a:cubicBezTo>
                  <a:pt x="8921" y="1784"/>
                  <a:pt x="13147" y="0"/>
                  <a:pt x="1803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5" name="Freeform 356"/>
          <p:cNvSpPr/>
          <p:nvPr/>
        </p:nvSpPr>
        <p:spPr>
          <a:xfrm>
            <a:off x="7538961" y="3154496"/>
            <a:ext cx="375439" cy="375107"/>
          </a:xfrm>
          <a:custGeom>
            <a:avLst/>
            <a:gdLst/>
            <a:ahLst/>
            <a:cxnLst/>
            <a:rect l="l" t="t" r="r" b="b"/>
            <a:pathLst>
              <a:path w="460023" h="459751">
                <a:moveTo>
                  <a:pt x="450445" y="0"/>
                </a:moveTo>
                <a:cubicBezTo>
                  <a:pt x="453074" y="0"/>
                  <a:pt x="455328" y="892"/>
                  <a:pt x="457206" y="2676"/>
                </a:cubicBezTo>
                <a:cubicBezTo>
                  <a:pt x="459084" y="4460"/>
                  <a:pt x="460023" y="6573"/>
                  <a:pt x="460023" y="9015"/>
                </a:cubicBezTo>
                <a:cubicBezTo>
                  <a:pt x="460023" y="55779"/>
                  <a:pt x="452933" y="96204"/>
                  <a:pt x="438754" y="130291"/>
                </a:cubicBezTo>
                <a:cubicBezTo>
                  <a:pt x="424575" y="164378"/>
                  <a:pt x="400770" y="198230"/>
                  <a:pt x="367340" y="231848"/>
                </a:cubicBezTo>
                <a:cubicBezTo>
                  <a:pt x="352128" y="246872"/>
                  <a:pt x="333817" y="263399"/>
                  <a:pt x="312407" y="281429"/>
                </a:cubicBezTo>
                <a:lnTo>
                  <a:pt x="306773" y="388197"/>
                </a:lnTo>
                <a:cubicBezTo>
                  <a:pt x="306397" y="391202"/>
                  <a:pt x="304894" y="393643"/>
                  <a:pt x="302265" y="395521"/>
                </a:cubicBezTo>
                <a:lnTo>
                  <a:pt x="194089" y="458625"/>
                </a:lnTo>
                <a:cubicBezTo>
                  <a:pt x="192774" y="459376"/>
                  <a:pt x="191272" y="459751"/>
                  <a:pt x="189582" y="459751"/>
                </a:cubicBezTo>
                <a:cubicBezTo>
                  <a:pt x="187328" y="459751"/>
                  <a:pt x="185167" y="458906"/>
                  <a:pt x="183102" y="457216"/>
                </a:cubicBezTo>
                <a:lnTo>
                  <a:pt x="165073" y="439186"/>
                </a:lnTo>
                <a:cubicBezTo>
                  <a:pt x="162631" y="436557"/>
                  <a:pt x="161880" y="433552"/>
                  <a:pt x="162819" y="430172"/>
                </a:cubicBezTo>
                <a:lnTo>
                  <a:pt x="186764" y="352420"/>
                </a:lnTo>
                <a:lnTo>
                  <a:pt x="107603" y="273259"/>
                </a:lnTo>
                <a:lnTo>
                  <a:pt x="29852" y="297204"/>
                </a:lnTo>
                <a:cubicBezTo>
                  <a:pt x="29288" y="297392"/>
                  <a:pt x="28443" y="297486"/>
                  <a:pt x="27316" y="297486"/>
                </a:cubicBezTo>
                <a:cubicBezTo>
                  <a:pt x="24686" y="297486"/>
                  <a:pt x="22527" y="296641"/>
                  <a:pt x="20837" y="294951"/>
                </a:cubicBezTo>
                <a:lnTo>
                  <a:pt x="2807" y="276921"/>
                </a:lnTo>
                <a:cubicBezTo>
                  <a:pt x="-385" y="273353"/>
                  <a:pt x="-855" y="269691"/>
                  <a:pt x="1399" y="265935"/>
                </a:cubicBezTo>
                <a:lnTo>
                  <a:pt x="64502" y="157758"/>
                </a:lnTo>
                <a:cubicBezTo>
                  <a:pt x="66380" y="155129"/>
                  <a:pt x="68821" y="153626"/>
                  <a:pt x="71827" y="153250"/>
                </a:cubicBezTo>
                <a:lnTo>
                  <a:pt x="178594" y="147616"/>
                </a:lnTo>
                <a:cubicBezTo>
                  <a:pt x="196624" y="126206"/>
                  <a:pt x="213151" y="107895"/>
                  <a:pt x="228176" y="92683"/>
                </a:cubicBezTo>
                <a:cubicBezTo>
                  <a:pt x="263483" y="57563"/>
                  <a:pt x="297101" y="33336"/>
                  <a:pt x="329028" y="20001"/>
                </a:cubicBezTo>
                <a:cubicBezTo>
                  <a:pt x="360955" y="6667"/>
                  <a:pt x="401427" y="0"/>
                  <a:pt x="450445" y="0"/>
                </a:cubicBezTo>
                <a:close/>
                <a:moveTo>
                  <a:pt x="369876" y="63103"/>
                </a:moveTo>
                <a:cubicBezTo>
                  <a:pt x="362363" y="63103"/>
                  <a:pt x="355978" y="65732"/>
                  <a:pt x="350719" y="70991"/>
                </a:cubicBezTo>
                <a:cubicBezTo>
                  <a:pt x="345461" y="76250"/>
                  <a:pt x="342831" y="82635"/>
                  <a:pt x="342831" y="90147"/>
                </a:cubicBezTo>
                <a:cubicBezTo>
                  <a:pt x="342831" y="97660"/>
                  <a:pt x="345461" y="104045"/>
                  <a:pt x="350719" y="109304"/>
                </a:cubicBezTo>
                <a:cubicBezTo>
                  <a:pt x="355978" y="114562"/>
                  <a:pt x="362363" y="117191"/>
                  <a:pt x="369876" y="117191"/>
                </a:cubicBezTo>
                <a:cubicBezTo>
                  <a:pt x="377388" y="117191"/>
                  <a:pt x="383773" y="114562"/>
                  <a:pt x="389032" y="109304"/>
                </a:cubicBezTo>
                <a:cubicBezTo>
                  <a:pt x="394291" y="104045"/>
                  <a:pt x="396920" y="97660"/>
                  <a:pt x="396920" y="90147"/>
                </a:cubicBezTo>
                <a:cubicBezTo>
                  <a:pt x="396920" y="82635"/>
                  <a:pt x="394291" y="76250"/>
                  <a:pt x="389032" y="70991"/>
                </a:cubicBezTo>
                <a:cubicBezTo>
                  <a:pt x="383773" y="65732"/>
                  <a:pt x="377388" y="63103"/>
                  <a:pt x="369876" y="63103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59619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Table with 5 Parts for PowerPoint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5360670" y="1420969"/>
            <a:ext cx="1577340" cy="4201234"/>
            <a:chOff x="497608" y="1388615"/>
            <a:chExt cx="3020291" cy="4669285"/>
          </a:xfrm>
        </p:grpSpPr>
        <p:sp>
          <p:nvSpPr>
            <p:cNvPr id="17" name="Rectangle 16"/>
            <p:cNvSpPr/>
            <p:nvPr/>
          </p:nvSpPr>
          <p:spPr>
            <a:xfrm>
              <a:off x="497608" y="1388615"/>
              <a:ext cx="3020291" cy="157018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00"/>
                <a:t>04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97608" y="2958796"/>
              <a:ext cx="3020291" cy="29467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97608" y="5905500"/>
              <a:ext cx="3020291" cy="152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783330" y="1420969"/>
            <a:ext cx="1577340" cy="4201234"/>
            <a:chOff x="497608" y="1388615"/>
            <a:chExt cx="3020291" cy="4669285"/>
          </a:xfrm>
          <a:effectLst/>
        </p:grpSpPr>
        <p:sp>
          <p:nvSpPr>
            <p:cNvPr id="13" name="Rectangle 12"/>
            <p:cNvSpPr/>
            <p:nvPr/>
          </p:nvSpPr>
          <p:spPr>
            <a:xfrm>
              <a:off x="497608" y="1388615"/>
              <a:ext cx="3020291" cy="157018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00"/>
                <a:t>03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97608" y="2958796"/>
              <a:ext cx="3020291" cy="29467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97608" y="5905500"/>
              <a:ext cx="3020291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205990" y="1420969"/>
            <a:ext cx="1577340" cy="4201234"/>
            <a:chOff x="497608" y="1388615"/>
            <a:chExt cx="3020291" cy="4669285"/>
          </a:xfrm>
          <a:effectLst/>
        </p:grpSpPr>
        <p:sp>
          <p:nvSpPr>
            <p:cNvPr id="9" name="Rectangle 8"/>
            <p:cNvSpPr/>
            <p:nvPr/>
          </p:nvSpPr>
          <p:spPr>
            <a:xfrm>
              <a:off x="497608" y="1388615"/>
              <a:ext cx="3020291" cy="157018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00"/>
                <a:t>02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97608" y="2958796"/>
              <a:ext cx="3020291" cy="29467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97608" y="5905500"/>
              <a:ext cx="3020291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28650" y="1420969"/>
            <a:ext cx="1577340" cy="4201234"/>
            <a:chOff x="497608" y="1388615"/>
            <a:chExt cx="3020291" cy="4669285"/>
          </a:xfrm>
          <a:effectLst/>
        </p:grpSpPr>
        <p:sp>
          <p:nvSpPr>
            <p:cNvPr id="4" name="Rectangle 3"/>
            <p:cNvSpPr/>
            <p:nvPr/>
          </p:nvSpPr>
          <p:spPr>
            <a:xfrm>
              <a:off x="497608" y="1388615"/>
              <a:ext cx="3020291" cy="157018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00"/>
                <a:t>01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497608" y="2958796"/>
              <a:ext cx="3020291" cy="29467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97608" y="5905500"/>
              <a:ext cx="3020291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35330" y="3669295"/>
            <a:ext cx="1363980" cy="1564627"/>
            <a:chOff x="8274023" y="1144380"/>
            <a:chExt cx="2937088" cy="1738939"/>
          </a:xfrm>
        </p:grpSpPr>
        <p:sp>
          <p:nvSpPr>
            <p:cNvPr id="26" name="TextBox 25"/>
            <p:cNvSpPr txBox="1"/>
            <p:nvPr/>
          </p:nvSpPr>
          <p:spPr>
            <a:xfrm>
              <a:off x="8274023" y="1144380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281818" y="1652212"/>
              <a:ext cx="2929293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313122" y="3669295"/>
            <a:ext cx="1363980" cy="1564627"/>
            <a:chOff x="8274023" y="1144380"/>
            <a:chExt cx="2937088" cy="1738939"/>
          </a:xfrm>
        </p:grpSpPr>
        <p:sp>
          <p:nvSpPr>
            <p:cNvPr id="29" name="TextBox 28"/>
            <p:cNvSpPr txBox="1"/>
            <p:nvPr/>
          </p:nvSpPr>
          <p:spPr>
            <a:xfrm>
              <a:off x="8274023" y="1144380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281818" y="1652212"/>
              <a:ext cx="2929293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890915" y="3669295"/>
            <a:ext cx="1363980" cy="1564627"/>
            <a:chOff x="8274023" y="1144380"/>
            <a:chExt cx="2937088" cy="1738939"/>
          </a:xfrm>
        </p:grpSpPr>
        <p:sp>
          <p:nvSpPr>
            <p:cNvPr id="32" name="TextBox 31"/>
            <p:cNvSpPr txBox="1"/>
            <p:nvPr/>
          </p:nvSpPr>
          <p:spPr>
            <a:xfrm>
              <a:off x="8274023" y="1144380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281818" y="1652212"/>
              <a:ext cx="2929293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468707" y="3669295"/>
            <a:ext cx="1363980" cy="1564627"/>
            <a:chOff x="8274023" y="1144380"/>
            <a:chExt cx="2937088" cy="1738939"/>
          </a:xfrm>
        </p:grpSpPr>
        <p:sp>
          <p:nvSpPr>
            <p:cNvPr id="35" name="TextBox 34"/>
            <p:cNvSpPr txBox="1"/>
            <p:nvPr/>
          </p:nvSpPr>
          <p:spPr>
            <a:xfrm>
              <a:off x="8274023" y="1144380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281818" y="1652212"/>
              <a:ext cx="2929293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205990" y="1420969"/>
            <a:ext cx="106680" cy="4201234"/>
            <a:chOff x="3467100" y="1310676"/>
            <a:chExt cx="177800" cy="4669285"/>
          </a:xfrm>
        </p:grpSpPr>
        <p:sp>
          <p:nvSpPr>
            <p:cNvPr id="37" name="Rectangle 36"/>
            <p:cNvSpPr/>
            <p:nvPr/>
          </p:nvSpPr>
          <p:spPr>
            <a:xfrm flipH="1">
              <a:off x="3467100" y="2880857"/>
              <a:ext cx="177800" cy="2946704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tx1">
                    <a:lumMod val="50000"/>
                    <a:lumOff val="50000"/>
                    <a:alpha val="74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8" name="Rectangle 37"/>
            <p:cNvSpPr/>
            <p:nvPr/>
          </p:nvSpPr>
          <p:spPr>
            <a:xfrm flipH="1">
              <a:off x="3467100" y="1310676"/>
              <a:ext cx="177800" cy="1570181"/>
            </a:xfrm>
            <a:prstGeom prst="rect">
              <a:avLst/>
            </a:prstGeom>
            <a:gradFill flip="none" rotWithShape="1">
              <a:gsLst>
                <a:gs pos="100000">
                  <a:schemeClr val="accent3">
                    <a:alpha val="46000"/>
                  </a:schemeClr>
                </a:gs>
                <a:gs pos="0">
                  <a:schemeClr val="tx2">
                    <a:alpha val="5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9" name="Rectangle 38"/>
            <p:cNvSpPr/>
            <p:nvPr/>
          </p:nvSpPr>
          <p:spPr>
            <a:xfrm flipH="1">
              <a:off x="3467100" y="5827561"/>
              <a:ext cx="177800" cy="152400"/>
            </a:xfrm>
            <a:prstGeom prst="rect">
              <a:avLst/>
            </a:prstGeom>
            <a:gradFill flip="none" rotWithShape="1">
              <a:gsLst>
                <a:gs pos="100000">
                  <a:schemeClr val="accent3">
                    <a:alpha val="46000"/>
                  </a:schemeClr>
                </a:gs>
                <a:gs pos="0">
                  <a:schemeClr val="tx2">
                    <a:alpha val="5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785140" y="1420969"/>
            <a:ext cx="106680" cy="4201234"/>
            <a:chOff x="6410024" y="1310676"/>
            <a:chExt cx="177800" cy="4669285"/>
          </a:xfrm>
        </p:grpSpPr>
        <p:sp>
          <p:nvSpPr>
            <p:cNvPr id="42" name="Rectangle 41"/>
            <p:cNvSpPr/>
            <p:nvPr/>
          </p:nvSpPr>
          <p:spPr>
            <a:xfrm flipH="1">
              <a:off x="6410024" y="2880857"/>
              <a:ext cx="177800" cy="2946704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tx1">
                    <a:lumMod val="50000"/>
                    <a:lumOff val="50000"/>
                    <a:alpha val="74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3" name="Rectangle 42"/>
            <p:cNvSpPr/>
            <p:nvPr/>
          </p:nvSpPr>
          <p:spPr>
            <a:xfrm flipH="1">
              <a:off x="6410024" y="1310676"/>
              <a:ext cx="177800" cy="1570181"/>
            </a:xfrm>
            <a:prstGeom prst="rect">
              <a:avLst/>
            </a:prstGeom>
            <a:gradFill flip="none" rotWithShape="1">
              <a:gsLst>
                <a:gs pos="100000">
                  <a:schemeClr val="accent4"/>
                </a:gs>
                <a:gs pos="0">
                  <a:schemeClr val="accent4">
                    <a:lumMod val="5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4" name="Rectangle 43"/>
            <p:cNvSpPr/>
            <p:nvPr/>
          </p:nvSpPr>
          <p:spPr>
            <a:xfrm flipH="1">
              <a:off x="6410024" y="5827561"/>
              <a:ext cx="177800" cy="152400"/>
            </a:xfrm>
            <a:prstGeom prst="rect">
              <a:avLst/>
            </a:prstGeom>
            <a:gradFill flip="none" rotWithShape="1">
              <a:gsLst>
                <a:gs pos="100000">
                  <a:schemeClr val="accent4"/>
                </a:gs>
                <a:gs pos="0">
                  <a:schemeClr val="accent4">
                    <a:lumMod val="5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358860" y="1420969"/>
            <a:ext cx="106680" cy="4201234"/>
            <a:chOff x="6410024" y="1310676"/>
            <a:chExt cx="177800" cy="4669285"/>
          </a:xfrm>
        </p:grpSpPr>
        <p:sp>
          <p:nvSpPr>
            <p:cNvPr id="48" name="Rectangle 47"/>
            <p:cNvSpPr/>
            <p:nvPr/>
          </p:nvSpPr>
          <p:spPr>
            <a:xfrm flipH="1">
              <a:off x="6410024" y="2880857"/>
              <a:ext cx="177800" cy="2946704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tx1">
                    <a:lumMod val="50000"/>
                    <a:lumOff val="50000"/>
                    <a:alpha val="74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9" name="Rectangle 48"/>
            <p:cNvSpPr/>
            <p:nvPr/>
          </p:nvSpPr>
          <p:spPr>
            <a:xfrm flipH="1">
              <a:off x="6410024" y="1310676"/>
              <a:ext cx="177800" cy="1570181"/>
            </a:xfrm>
            <a:prstGeom prst="rect">
              <a:avLst/>
            </a:prstGeom>
            <a:gradFill flip="none" rotWithShape="1">
              <a:gsLst>
                <a:gs pos="100000">
                  <a:schemeClr val="accent1"/>
                </a:gs>
                <a:gs pos="0">
                  <a:schemeClr val="accent1">
                    <a:lumMod val="50000"/>
                    <a:alpha val="8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/>
            </a:p>
          </p:txBody>
        </p:sp>
        <p:sp>
          <p:nvSpPr>
            <p:cNvPr id="50" name="Rectangle 49"/>
            <p:cNvSpPr/>
            <p:nvPr/>
          </p:nvSpPr>
          <p:spPr>
            <a:xfrm flipH="1">
              <a:off x="6410024" y="5827561"/>
              <a:ext cx="177800" cy="152400"/>
            </a:xfrm>
            <a:prstGeom prst="rect">
              <a:avLst/>
            </a:prstGeom>
            <a:gradFill flip="none" rotWithShape="1">
              <a:gsLst>
                <a:gs pos="100000">
                  <a:schemeClr val="accent1"/>
                </a:gs>
                <a:gs pos="0">
                  <a:schemeClr val="accent1">
                    <a:lumMod val="50000"/>
                    <a:alpha val="8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6938010" y="1420969"/>
            <a:ext cx="1577340" cy="4201234"/>
            <a:chOff x="497608" y="1388615"/>
            <a:chExt cx="3020291" cy="4669285"/>
          </a:xfrm>
        </p:grpSpPr>
        <p:sp>
          <p:nvSpPr>
            <p:cNvPr id="52" name="Rectangle 51"/>
            <p:cNvSpPr/>
            <p:nvPr/>
          </p:nvSpPr>
          <p:spPr>
            <a:xfrm>
              <a:off x="497608" y="1388615"/>
              <a:ext cx="3020291" cy="157018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00"/>
                <a:t>05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97608" y="2958796"/>
              <a:ext cx="3020291" cy="29467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97608" y="5905500"/>
              <a:ext cx="3020291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7046500" y="3669295"/>
            <a:ext cx="1363980" cy="1564627"/>
            <a:chOff x="8274023" y="1144380"/>
            <a:chExt cx="2937088" cy="1738939"/>
          </a:xfrm>
        </p:grpSpPr>
        <p:sp>
          <p:nvSpPr>
            <p:cNvPr id="56" name="TextBox 55"/>
            <p:cNvSpPr txBox="1"/>
            <p:nvPr/>
          </p:nvSpPr>
          <p:spPr>
            <a:xfrm>
              <a:off x="8274023" y="1144380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8281818" y="1652212"/>
              <a:ext cx="2929293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6938010" y="1420969"/>
            <a:ext cx="106680" cy="4201234"/>
            <a:chOff x="6410024" y="1310676"/>
            <a:chExt cx="177800" cy="4669285"/>
          </a:xfrm>
        </p:grpSpPr>
        <p:sp>
          <p:nvSpPr>
            <p:cNvPr id="59" name="Rectangle 58"/>
            <p:cNvSpPr/>
            <p:nvPr/>
          </p:nvSpPr>
          <p:spPr>
            <a:xfrm flipH="1">
              <a:off x="6410024" y="2880857"/>
              <a:ext cx="177800" cy="2946704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tx1">
                    <a:lumMod val="50000"/>
                    <a:lumOff val="50000"/>
                    <a:alpha val="74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0" name="Rectangle 59"/>
            <p:cNvSpPr/>
            <p:nvPr/>
          </p:nvSpPr>
          <p:spPr>
            <a:xfrm flipH="1">
              <a:off x="6410024" y="1310676"/>
              <a:ext cx="177800" cy="1570181"/>
            </a:xfrm>
            <a:prstGeom prst="rect">
              <a:avLst/>
            </a:prstGeom>
            <a:gradFill flip="none" rotWithShape="1">
              <a:gsLst>
                <a:gs pos="100000">
                  <a:schemeClr val="accent2"/>
                </a:gs>
                <a:gs pos="0">
                  <a:schemeClr val="accent2">
                    <a:lumMod val="5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/>
            </a:p>
          </p:txBody>
        </p:sp>
        <p:sp>
          <p:nvSpPr>
            <p:cNvPr id="61" name="Rectangle 60"/>
            <p:cNvSpPr/>
            <p:nvPr/>
          </p:nvSpPr>
          <p:spPr>
            <a:xfrm flipH="1">
              <a:off x="6410024" y="5827561"/>
              <a:ext cx="177800" cy="152400"/>
            </a:xfrm>
            <a:prstGeom prst="rect">
              <a:avLst/>
            </a:prstGeom>
            <a:gradFill flip="none" rotWithShape="1">
              <a:gsLst>
                <a:gs pos="100000">
                  <a:schemeClr val="accent2"/>
                </a:gs>
                <a:gs pos="0">
                  <a:schemeClr val="accent2">
                    <a:lumMod val="5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/>
            </a:p>
          </p:txBody>
        </p:sp>
      </p:grpSp>
      <p:sp>
        <p:nvSpPr>
          <p:cNvPr id="71" name="Freeform 296"/>
          <p:cNvSpPr/>
          <p:nvPr/>
        </p:nvSpPr>
        <p:spPr>
          <a:xfrm>
            <a:off x="1209658" y="3150779"/>
            <a:ext cx="416294" cy="416082"/>
          </a:xfrm>
          <a:custGeom>
            <a:avLst/>
            <a:gdLst>
              <a:gd name="connsiteX0" fmla="*/ 189309 w 468765"/>
              <a:gd name="connsiteY0" fmla="*/ 108177 h 468766"/>
              <a:gd name="connsiteX1" fmla="*/ 207338 w 468765"/>
              <a:gd name="connsiteY1" fmla="*/ 108177 h 468766"/>
              <a:gd name="connsiteX2" fmla="*/ 213677 w 468765"/>
              <a:gd name="connsiteY2" fmla="*/ 110853 h 468766"/>
              <a:gd name="connsiteX3" fmla="*/ 216353 w 468765"/>
              <a:gd name="connsiteY3" fmla="*/ 117191 h 468766"/>
              <a:gd name="connsiteX4" fmla="*/ 216353 w 468765"/>
              <a:gd name="connsiteY4" fmla="*/ 180295 h 468766"/>
              <a:gd name="connsiteX5" fmla="*/ 279457 w 468765"/>
              <a:gd name="connsiteY5" fmla="*/ 180295 h 468766"/>
              <a:gd name="connsiteX6" fmla="*/ 285795 w 468765"/>
              <a:gd name="connsiteY6" fmla="*/ 182971 h 468766"/>
              <a:gd name="connsiteX7" fmla="*/ 288471 w 468765"/>
              <a:gd name="connsiteY7" fmla="*/ 189309 h 468766"/>
              <a:gd name="connsiteX8" fmla="*/ 288471 w 468765"/>
              <a:gd name="connsiteY8" fmla="*/ 207339 h 468766"/>
              <a:gd name="connsiteX9" fmla="*/ 285795 w 468765"/>
              <a:gd name="connsiteY9" fmla="*/ 213677 h 468766"/>
              <a:gd name="connsiteX10" fmla="*/ 279457 w 468765"/>
              <a:gd name="connsiteY10" fmla="*/ 216354 h 468766"/>
              <a:gd name="connsiteX11" fmla="*/ 216353 w 468765"/>
              <a:gd name="connsiteY11" fmla="*/ 216354 h 468766"/>
              <a:gd name="connsiteX12" fmla="*/ 216353 w 468765"/>
              <a:gd name="connsiteY12" fmla="*/ 279457 h 468766"/>
              <a:gd name="connsiteX13" fmla="*/ 213677 w 468765"/>
              <a:gd name="connsiteY13" fmla="*/ 285795 h 468766"/>
              <a:gd name="connsiteX14" fmla="*/ 207338 w 468765"/>
              <a:gd name="connsiteY14" fmla="*/ 288471 h 468766"/>
              <a:gd name="connsiteX15" fmla="*/ 189309 w 468765"/>
              <a:gd name="connsiteY15" fmla="*/ 288471 h 468766"/>
              <a:gd name="connsiteX16" fmla="*/ 182971 w 468765"/>
              <a:gd name="connsiteY16" fmla="*/ 285795 h 468766"/>
              <a:gd name="connsiteX17" fmla="*/ 180294 w 468765"/>
              <a:gd name="connsiteY17" fmla="*/ 279457 h 468766"/>
              <a:gd name="connsiteX18" fmla="*/ 180294 w 468765"/>
              <a:gd name="connsiteY18" fmla="*/ 216354 h 468766"/>
              <a:gd name="connsiteX19" fmla="*/ 117191 w 468765"/>
              <a:gd name="connsiteY19" fmla="*/ 216354 h 468766"/>
              <a:gd name="connsiteX20" fmla="*/ 110853 w 468765"/>
              <a:gd name="connsiteY20" fmla="*/ 213677 h 468766"/>
              <a:gd name="connsiteX21" fmla="*/ 108176 w 468765"/>
              <a:gd name="connsiteY21" fmla="*/ 207339 h 468766"/>
              <a:gd name="connsiteX22" fmla="*/ 108176 w 468765"/>
              <a:gd name="connsiteY22" fmla="*/ 189309 h 468766"/>
              <a:gd name="connsiteX23" fmla="*/ 110853 w 468765"/>
              <a:gd name="connsiteY23" fmla="*/ 182971 h 468766"/>
              <a:gd name="connsiteX24" fmla="*/ 117191 w 468765"/>
              <a:gd name="connsiteY24" fmla="*/ 180295 h 468766"/>
              <a:gd name="connsiteX25" fmla="*/ 180294 w 468765"/>
              <a:gd name="connsiteY25" fmla="*/ 180295 h 468766"/>
              <a:gd name="connsiteX26" fmla="*/ 180294 w 468765"/>
              <a:gd name="connsiteY26" fmla="*/ 117191 h 468766"/>
              <a:gd name="connsiteX27" fmla="*/ 182971 w 468765"/>
              <a:gd name="connsiteY27" fmla="*/ 110853 h 468766"/>
              <a:gd name="connsiteX28" fmla="*/ 189309 w 468765"/>
              <a:gd name="connsiteY28" fmla="*/ 108177 h 468766"/>
              <a:gd name="connsiteX29" fmla="*/ 198324 w 468765"/>
              <a:gd name="connsiteY29" fmla="*/ 72118 h 468766"/>
              <a:gd name="connsiteX30" fmla="*/ 109162 w 468765"/>
              <a:gd name="connsiteY30" fmla="*/ 109163 h 468766"/>
              <a:gd name="connsiteX31" fmla="*/ 72117 w 468765"/>
              <a:gd name="connsiteY31" fmla="*/ 198324 h 468766"/>
              <a:gd name="connsiteX32" fmla="*/ 109162 w 468765"/>
              <a:gd name="connsiteY32" fmla="*/ 287485 h 468766"/>
              <a:gd name="connsiteX33" fmla="*/ 198324 w 468765"/>
              <a:gd name="connsiteY33" fmla="*/ 324530 h 468766"/>
              <a:gd name="connsiteX34" fmla="*/ 287485 w 468765"/>
              <a:gd name="connsiteY34" fmla="*/ 287485 h 468766"/>
              <a:gd name="connsiteX35" fmla="*/ 324530 w 468765"/>
              <a:gd name="connsiteY35" fmla="*/ 198324 h 468766"/>
              <a:gd name="connsiteX36" fmla="*/ 287485 w 468765"/>
              <a:gd name="connsiteY36" fmla="*/ 109163 h 468766"/>
              <a:gd name="connsiteX37" fmla="*/ 198324 w 468765"/>
              <a:gd name="connsiteY37" fmla="*/ 72118 h 468766"/>
              <a:gd name="connsiteX38" fmla="*/ 198324 w 468765"/>
              <a:gd name="connsiteY38" fmla="*/ 0 h 468766"/>
              <a:gd name="connsiteX39" fmla="*/ 275371 w 468765"/>
              <a:gd name="connsiteY39" fmla="*/ 15635 h 468766"/>
              <a:gd name="connsiteX40" fmla="*/ 338757 w 468765"/>
              <a:gd name="connsiteY40" fmla="*/ 57891 h 468766"/>
              <a:gd name="connsiteX41" fmla="*/ 381014 w 468765"/>
              <a:gd name="connsiteY41" fmla="*/ 121276 h 468766"/>
              <a:gd name="connsiteX42" fmla="*/ 396648 w 468765"/>
              <a:gd name="connsiteY42" fmla="*/ 198324 h 468766"/>
              <a:gd name="connsiteX43" fmla="*/ 361716 w 468765"/>
              <a:gd name="connsiteY43" fmla="*/ 310727 h 468766"/>
              <a:gd name="connsiteX44" fmla="*/ 458343 w 468765"/>
              <a:gd name="connsiteY44" fmla="*/ 407353 h 468766"/>
              <a:gd name="connsiteX45" fmla="*/ 468765 w 468765"/>
              <a:gd name="connsiteY45" fmla="*/ 432707 h 468766"/>
              <a:gd name="connsiteX46" fmla="*/ 458202 w 468765"/>
              <a:gd name="connsiteY46" fmla="*/ 458202 h 468766"/>
              <a:gd name="connsiteX47" fmla="*/ 432707 w 468765"/>
              <a:gd name="connsiteY47" fmla="*/ 468766 h 468766"/>
              <a:gd name="connsiteX48" fmla="*/ 407353 w 468765"/>
              <a:gd name="connsiteY48" fmla="*/ 458061 h 468766"/>
              <a:gd name="connsiteX49" fmla="*/ 310726 w 468765"/>
              <a:gd name="connsiteY49" fmla="*/ 361716 h 468766"/>
              <a:gd name="connsiteX50" fmla="*/ 198324 w 468765"/>
              <a:gd name="connsiteY50" fmla="*/ 396648 h 468766"/>
              <a:gd name="connsiteX51" fmla="*/ 121276 w 468765"/>
              <a:gd name="connsiteY51" fmla="*/ 381013 h 468766"/>
              <a:gd name="connsiteX52" fmla="*/ 57891 w 468765"/>
              <a:gd name="connsiteY52" fmla="*/ 338757 h 468766"/>
              <a:gd name="connsiteX53" fmla="*/ 15634 w 468765"/>
              <a:gd name="connsiteY53" fmla="*/ 275372 h 468766"/>
              <a:gd name="connsiteX54" fmla="*/ 0 w 468765"/>
              <a:gd name="connsiteY54" fmla="*/ 198324 h 468766"/>
              <a:gd name="connsiteX55" fmla="*/ 15634 w 468765"/>
              <a:gd name="connsiteY55" fmla="*/ 121276 h 468766"/>
              <a:gd name="connsiteX56" fmla="*/ 57891 w 468765"/>
              <a:gd name="connsiteY56" fmla="*/ 57891 h 468766"/>
              <a:gd name="connsiteX57" fmla="*/ 121276 w 468765"/>
              <a:gd name="connsiteY57" fmla="*/ 15635 h 468766"/>
              <a:gd name="connsiteX58" fmla="*/ 198324 w 468765"/>
              <a:gd name="connsiteY58" fmla="*/ 0 h 46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468765" h="468766">
                <a:moveTo>
                  <a:pt x="189309" y="108177"/>
                </a:moveTo>
                <a:lnTo>
                  <a:pt x="207338" y="108177"/>
                </a:lnTo>
                <a:cubicBezTo>
                  <a:pt x="209781" y="108177"/>
                  <a:pt x="211893" y="109069"/>
                  <a:pt x="213677" y="110853"/>
                </a:cubicBezTo>
                <a:cubicBezTo>
                  <a:pt x="215460" y="112637"/>
                  <a:pt x="216353" y="114750"/>
                  <a:pt x="216353" y="117191"/>
                </a:cubicBezTo>
                <a:lnTo>
                  <a:pt x="216353" y="180295"/>
                </a:lnTo>
                <a:lnTo>
                  <a:pt x="279457" y="180295"/>
                </a:lnTo>
                <a:cubicBezTo>
                  <a:pt x="281898" y="180295"/>
                  <a:pt x="284011" y="181187"/>
                  <a:pt x="285795" y="182971"/>
                </a:cubicBezTo>
                <a:cubicBezTo>
                  <a:pt x="287579" y="184755"/>
                  <a:pt x="288471" y="186868"/>
                  <a:pt x="288471" y="189309"/>
                </a:cubicBezTo>
                <a:lnTo>
                  <a:pt x="288471" y="207339"/>
                </a:lnTo>
                <a:cubicBezTo>
                  <a:pt x="288471" y="209780"/>
                  <a:pt x="287579" y="211893"/>
                  <a:pt x="285795" y="213677"/>
                </a:cubicBezTo>
                <a:cubicBezTo>
                  <a:pt x="284011" y="215461"/>
                  <a:pt x="281898" y="216354"/>
                  <a:pt x="279457" y="216354"/>
                </a:cubicBezTo>
                <a:lnTo>
                  <a:pt x="216353" y="216354"/>
                </a:lnTo>
                <a:lnTo>
                  <a:pt x="216353" y="279457"/>
                </a:lnTo>
                <a:cubicBezTo>
                  <a:pt x="216353" y="281898"/>
                  <a:pt x="215460" y="284011"/>
                  <a:pt x="213677" y="285795"/>
                </a:cubicBezTo>
                <a:cubicBezTo>
                  <a:pt x="211893" y="287579"/>
                  <a:pt x="209781" y="288471"/>
                  <a:pt x="207338" y="288471"/>
                </a:cubicBezTo>
                <a:lnTo>
                  <a:pt x="189309" y="288471"/>
                </a:lnTo>
                <a:cubicBezTo>
                  <a:pt x="186867" y="288471"/>
                  <a:pt x="184754" y="287579"/>
                  <a:pt x="182971" y="285795"/>
                </a:cubicBezTo>
                <a:cubicBezTo>
                  <a:pt x="181187" y="284011"/>
                  <a:pt x="180294" y="281898"/>
                  <a:pt x="180294" y="279457"/>
                </a:cubicBezTo>
                <a:lnTo>
                  <a:pt x="180294" y="216354"/>
                </a:lnTo>
                <a:lnTo>
                  <a:pt x="117191" y="216354"/>
                </a:lnTo>
                <a:cubicBezTo>
                  <a:pt x="114749" y="216354"/>
                  <a:pt x="112636" y="215461"/>
                  <a:pt x="110853" y="213677"/>
                </a:cubicBezTo>
                <a:cubicBezTo>
                  <a:pt x="109069" y="211893"/>
                  <a:pt x="108176" y="209780"/>
                  <a:pt x="108176" y="207339"/>
                </a:cubicBezTo>
                <a:lnTo>
                  <a:pt x="108176" y="189309"/>
                </a:lnTo>
                <a:cubicBezTo>
                  <a:pt x="108176" y="186868"/>
                  <a:pt x="109069" y="184755"/>
                  <a:pt x="110853" y="182971"/>
                </a:cubicBezTo>
                <a:cubicBezTo>
                  <a:pt x="112636" y="181187"/>
                  <a:pt x="114749" y="180295"/>
                  <a:pt x="117191" y="180295"/>
                </a:cubicBezTo>
                <a:lnTo>
                  <a:pt x="180294" y="180295"/>
                </a:lnTo>
                <a:lnTo>
                  <a:pt x="180294" y="117191"/>
                </a:lnTo>
                <a:cubicBezTo>
                  <a:pt x="180294" y="114750"/>
                  <a:pt x="181187" y="112637"/>
                  <a:pt x="182971" y="110853"/>
                </a:cubicBezTo>
                <a:cubicBezTo>
                  <a:pt x="184754" y="109069"/>
                  <a:pt x="186867" y="108177"/>
                  <a:pt x="189309" y="108177"/>
                </a:cubicBezTo>
                <a:close/>
                <a:moveTo>
                  <a:pt x="198324" y="72118"/>
                </a:moveTo>
                <a:cubicBezTo>
                  <a:pt x="163580" y="72118"/>
                  <a:pt x="133860" y="84466"/>
                  <a:pt x="109162" y="109163"/>
                </a:cubicBezTo>
                <a:cubicBezTo>
                  <a:pt x="84466" y="133859"/>
                  <a:pt x="72117" y="163580"/>
                  <a:pt x="72117" y="198324"/>
                </a:cubicBezTo>
                <a:cubicBezTo>
                  <a:pt x="72117" y="233068"/>
                  <a:pt x="84466" y="262789"/>
                  <a:pt x="109162" y="287485"/>
                </a:cubicBezTo>
                <a:cubicBezTo>
                  <a:pt x="133860" y="312182"/>
                  <a:pt x="163580" y="324530"/>
                  <a:pt x="198324" y="324530"/>
                </a:cubicBezTo>
                <a:cubicBezTo>
                  <a:pt x="233068" y="324530"/>
                  <a:pt x="262788" y="312182"/>
                  <a:pt x="287485" y="287485"/>
                </a:cubicBezTo>
                <a:cubicBezTo>
                  <a:pt x="312182" y="262789"/>
                  <a:pt x="324530" y="233068"/>
                  <a:pt x="324530" y="198324"/>
                </a:cubicBezTo>
                <a:cubicBezTo>
                  <a:pt x="324530" y="163580"/>
                  <a:pt x="312182" y="133859"/>
                  <a:pt x="287485" y="109163"/>
                </a:cubicBezTo>
                <a:cubicBezTo>
                  <a:pt x="262788" y="84466"/>
                  <a:pt x="233068" y="72118"/>
                  <a:pt x="198324" y="72118"/>
                </a:cubicBezTo>
                <a:close/>
                <a:moveTo>
                  <a:pt x="198324" y="0"/>
                </a:moveTo>
                <a:cubicBezTo>
                  <a:pt x="225180" y="0"/>
                  <a:pt x="250863" y="5212"/>
                  <a:pt x="275371" y="15635"/>
                </a:cubicBezTo>
                <a:cubicBezTo>
                  <a:pt x="299880" y="26058"/>
                  <a:pt x="321009" y="40144"/>
                  <a:pt x="338757" y="57891"/>
                </a:cubicBezTo>
                <a:cubicBezTo>
                  <a:pt x="356505" y="75639"/>
                  <a:pt x="370590" y="96767"/>
                  <a:pt x="381014" y="121276"/>
                </a:cubicBezTo>
                <a:cubicBezTo>
                  <a:pt x="391436" y="145785"/>
                  <a:pt x="396648" y="171468"/>
                  <a:pt x="396648" y="198324"/>
                </a:cubicBezTo>
                <a:cubicBezTo>
                  <a:pt x="396648" y="239642"/>
                  <a:pt x="385004" y="277109"/>
                  <a:pt x="361716" y="310727"/>
                </a:cubicBezTo>
                <a:lnTo>
                  <a:pt x="458343" y="407353"/>
                </a:lnTo>
                <a:cubicBezTo>
                  <a:pt x="465291" y="414302"/>
                  <a:pt x="468765" y="422753"/>
                  <a:pt x="468765" y="432707"/>
                </a:cubicBezTo>
                <a:cubicBezTo>
                  <a:pt x="468765" y="442661"/>
                  <a:pt x="465245" y="451159"/>
                  <a:pt x="458202" y="458202"/>
                </a:cubicBezTo>
                <a:cubicBezTo>
                  <a:pt x="451158" y="465245"/>
                  <a:pt x="442660" y="468766"/>
                  <a:pt x="432707" y="468766"/>
                </a:cubicBezTo>
                <a:cubicBezTo>
                  <a:pt x="422565" y="468766"/>
                  <a:pt x="414114" y="465198"/>
                  <a:pt x="407353" y="458061"/>
                </a:cubicBezTo>
                <a:lnTo>
                  <a:pt x="310726" y="361716"/>
                </a:lnTo>
                <a:cubicBezTo>
                  <a:pt x="277109" y="385004"/>
                  <a:pt x="239642" y="396648"/>
                  <a:pt x="198324" y="396648"/>
                </a:cubicBezTo>
                <a:cubicBezTo>
                  <a:pt x="171468" y="396648"/>
                  <a:pt x="145784" y="391437"/>
                  <a:pt x="121276" y="381013"/>
                </a:cubicBezTo>
                <a:cubicBezTo>
                  <a:pt x="96767" y="370590"/>
                  <a:pt x="75639" y="356504"/>
                  <a:pt x="57891" y="338757"/>
                </a:cubicBezTo>
                <a:cubicBezTo>
                  <a:pt x="40143" y="321009"/>
                  <a:pt x="26058" y="299881"/>
                  <a:pt x="15634" y="275372"/>
                </a:cubicBezTo>
                <a:cubicBezTo>
                  <a:pt x="5211" y="250863"/>
                  <a:pt x="0" y="225180"/>
                  <a:pt x="0" y="198324"/>
                </a:cubicBezTo>
                <a:cubicBezTo>
                  <a:pt x="0" y="171468"/>
                  <a:pt x="5211" y="145785"/>
                  <a:pt x="15634" y="121276"/>
                </a:cubicBezTo>
                <a:cubicBezTo>
                  <a:pt x="26058" y="96767"/>
                  <a:pt x="40143" y="75639"/>
                  <a:pt x="57891" y="57891"/>
                </a:cubicBezTo>
                <a:cubicBezTo>
                  <a:pt x="75639" y="40144"/>
                  <a:pt x="96767" y="26058"/>
                  <a:pt x="121276" y="15635"/>
                </a:cubicBezTo>
                <a:cubicBezTo>
                  <a:pt x="145784" y="5212"/>
                  <a:pt x="171468" y="0"/>
                  <a:pt x="1983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2" name="Freeform 386"/>
          <p:cNvSpPr/>
          <p:nvPr/>
        </p:nvSpPr>
        <p:spPr>
          <a:xfrm>
            <a:off x="2759557" y="3150780"/>
            <a:ext cx="475086" cy="378824"/>
          </a:xfrm>
          <a:custGeom>
            <a:avLst/>
            <a:gdLst>
              <a:gd name="connsiteX0" fmla="*/ 90147 w 534968"/>
              <a:gd name="connsiteY0" fmla="*/ 54088 h 426791"/>
              <a:gd name="connsiteX1" fmla="*/ 64652 w 534968"/>
              <a:gd name="connsiteY1" fmla="*/ 64652 h 426791"/>
              <a:gd name="connsiteX2" fmla="*/ 54089 w 534968"/>
              <a:gd name="connsiteY2" fmla="*/ 90147 h 426791"/>
              <a:gd name="connsiteX3" fmla="*/ 64652 w 534968"/>
              <a:gd name="connsiteY3" fmla="*/ 115642 h 426791"/>
              <a:gd name="connsiteX4" fmla="*/ 90147 w 534968"/>
              <a:gd name="connsiteY4" fmla="*/ 126206 h 426791"/>
              <a:gd name="connsiteX5" fmla="*/ 115642 w 534968"/>
              <a:gd name="connsiteY5" fmla="*/ 115642 h 426791"/>
              <a:gd name="connsiteX6" fmla="*/ 126206 w 534968"/>
              <a:gd name="connsiteY6" fmla="*/ 90147 h 426791"/>
              <a:gd name="connsiteX7" fmla="*/ 115642 w 534968"/>
              <a:gd name="connsiteY7" fmla="*/ 64652 h 426791"/>
              <a:gd name="connsiteX8" fmla="*/ 90147 w 534968"/>
              <a:gd name="connsiteY8" fmla="*/ 54088 h 426791"/>
              <a:gd name="connsiteX9" fmla="*/ 198325 w 534968"/>
              <a:gd name="connsiteY9" fmla="*/ 0 h 426791"/>
              <a:gd name="connsiteX10" fmla="*/ 261428 w 534968"/>
              <a:gd name="connsiteY10" fmla="*/ 0 h 426791"/>
              <a:gd name="connsiteX11" fmla="*/ 294387 w 534968"/>
              <a:gd name="connsiteY11" fmla="*/ 7465 h 426791"/>
              <a:gd name="connsiteX12" fmla="*/ 323122 w 534968"/>
              <a:gd name="connsiteY12" fmla="*/ 25636 h 426791"/>
              <a:gd name="connsiteX13" fmla="*/ 524545 w 534968"/>
              <a:gd name="connsiteY13" fmla="*/ 226777 h 426791"/>
              <a:gd name="connsiteX14" fmla="*/ 534968 w 534968"/>
              <a:gd name="connsiteY14" fmla="*/ 252412 h 426791"/>
              <a:gd name="connsiteX15" fmla="*/ 524545 w 534968"/>
              <a:gd name="connsiteY15" fmla="*/ 277766 h 426791"/>
              <a:gd name="connsiteX16" fmla="*/ 386225 w 534968"/>
              <a:gd name="connsiteY16" fmla="*/ 416368 h 426791"/>
              <a:gd name="connsiteX17" fmla="*/ 360590 w 534968"/>
              <a:gd name="connsiteY17" fmla="*/ 426791 h 426791"/>
              <a:gd name="connsiteX18" fmla="*/ 343969 w 534968"/>
              <a:gd name="connsiteY18" fmla="*/ 422847 h 426791"/>
              <a:gd name="connsiteX19" fmla="*/ 329038 w 534968"/>
              <a:gd name="connsiteY19" fmla="*/ 410170 h 426791"/>
              <a:gd name="connsiteX20" fmla="*/ 461442 w 534968"/>
              <a:gd name="connsiteY20" fmla="*/ 277766 h 426791"/>
              <a:gd name="connsiteX21" fmla="*/ 471865 w 534968"/>
              <a:gd name="connsiteY21" fmla="*/ 252412 h 426791"/>
              <a:gd name="connsiteX22" fmla="*/ 461442 w 534968"/>
              <a:gd name="connsiteY22" fmla="*/ 226777 h 426791"/>
              <a:gd name="connsiteX23" fmla="*/ 260019 w 534968"/>
              <a:gd name="connsiteY23" fmla="*/ 25636 h 426791"/>
              <a:gd name="connsiteX24" fmla="*/ 231284 w 534968"/>
              <a:gd name="connsiteY24" fmla="*/ 7465 h 426791"/>
              <a:gd name="connsiteX25" fmla="*/ 198325 w 534968"/>
              <a:gd name="connsiteY25" fmla="*/ 0 h 426791"/>
              <a:gd name="connsiteX26" fmla="*/ 36059 w 534968"/>
              <a:gd name="connsiteY26" fmla="*/ 0 h 426791"/>
              <a:gd name="connsiteX27" fmla="*/ 153251 w 534968"/>
              <a:gd name="connsiteY27" fmla="*/ 0 h 426791"/>
              <a:gd name="connsiteX28" fmla="*/ 186211 w 534968"/>
              <a:gd name="connsiteY28" fmla="*/ 7465 h 426791"/>
              <a:gd name="connsiteX29" fmla="*/ 214945 w 534968"/>
              <a:gd name="connsiteY29" fmla="*/ 25636 h 426791"/>
              <a:gd name="connsiteX30" fmla="*/ 416368 w 534968"/>
              <a:gd name="connsiteY30" fmla="*/ 226777 h 426791"/>
              <a:gd name="connsiteX31" fmla="*/ 426791 w 534968"/>
              <a:gd name="connsiteY31" fmla="*/ 252412 h 426791"/>
              <a:gd name="connsiteX32" fmla="*/ 416368 w 534968"/>
              <a:gd name="connsiteY32" fmla="*/ 277766 h 426791"/>
              <a:gd name="connsiteX33" fmla="*/ 278048 w 534968"/>
              <a:gd name="connsiteY33" fmla="*/ 416368 h 426791"/>
              <a:gd name="connsiteX34" fmla="*/ 252413 w 534968"/>
              <a:gd name="connsiteY34" fmla="*/ 426791 h 426791"/>
              <a:gd name="connsiteX35" fmla="*/ 227059 w 534968"/>
              <a:gd name="connsiteY35" fmla="*/ 416368 h 426791"/>
              <a:gd name="connsiteX36" fmla="*/ 25636 w 534968"/>
              <a:gd name="connsiteY36" fmla="*/ 214663 h 426791"/>
              <a:gd name="connsiteX37" fmla="*/ 7465 w 534968"/>
              <a:gd name="connsiteY37" fmla="*/ 186210 h 426791"/>
              <a:gd name="connsiteX38" fmla="*/ 0 w 534968"/>
              <a:gd name="connsiteY38" fmla="*/ 153250 h 426791"/>
              <a:gd name="connsiteX39" fmla="*/ 0 w 534968"/>
              <a:gd name="connsiteY39" fmla="*/ 36059 h 426791"/>
              <a:gd name="connsiteX40" fmla="*/ 10705 w 534968"/>
              <a:gd name="connsiteY40" fmla="*/ 10705 h 426791"/>
              <a:gd name="connsiteX41" fmla="*/ 36059 w 534968"/>
              <a:gd name="connsiteY41" fmla="*/ 0 h 42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34968" h="426791">
                <a:moveTo>
                  <a:pt x="90147" y="54088"/>
                </a:moveTo>
                <a:cubicBezTo>
                  <a:pt x="80193" y="54088"/>
                  <a:pt x="71696" y="57610"/>
                  <a:pt x="64652" y="64652"/>
                </a:cubicBezTo>
                <a:cubicBezTo>
                  <a:pt x="57610" y="71695"/>
                  <a:pt x="54089" y="80194"/>
                  <a:pt x="54089" y="90147"/>
                </a:cubicBezTo>
                <a:cubicBezTo>
                  <a:pt x="54089" y="100101"/>
                  <a:pt x="57610" y="108599"/>
                  <a:pt x="64652" y="115642"/>
                </a:cubicBezTo>
                <a:cubicBezTo>
                  <a:pt x="71696" y="122685"/>
                  <a:pt x="80193" y="126206"/>
                  <a:pt x="90147" y="126206"/>
                </a:cubicBezTo>
                <a:cubicBezTo>
                  <a:pt x="100101" y="126206"/>
                  <a:pt x="108600" y="122685"/>
                  <a:pt x="115642" y="115642"/>
                </a:cubicBezTo>
                <a:cubicBezTo>
                  <a:pt x="122685" y="108599"/>
                  <a:pt x="126206" y="100101"/>
                  <a:pt x="126206" y="90147"/>
                </a:cubicBezTo>
                <a:cubicBezTo>
                  <a:pt x="126206" y="80194"/>
                  <a:pt x="122685" y="71695"/>
                  <a:pt x="115642" y="64652"/>
                </a:cubicBezTo>
                <a:cubicBezTo>
                  <a:pt x="108600" y="57610"/>
                  <a:pt x="100101" y="54088"/>
                  <a:pt x="90147" y="54088"/>
                </a:cubicBezTo>
                <a:close/>
                <a:moveTo>
                  <a:pt x="198325" y="0"/>
                </a:moveTo>
                <a:lnTo>
                  <a:pt x="261428" y="0"/>
                </a:lnTo>
                <a:cubicBezTo>
                  <a:pt x="271381" y="0"/>
                  <a:pt x="282368" y="2488"/>
                  <a:pt x="294387" y="7465"/>
                </a:cubicBezTo>
                <a:cubicBezTo>
                  <a:pt x="306407" y="12442"/>
                  <a:pt x="315985" y="18499"/>
                  <a:pt x="323122" y="25636"/>
                </a:cubicBezTo>
                <a:lnTo>
                  <a:pt x="524545" y="226777"/>
                </a:lnTo>
                <a:cubicBezTo>
                  <a:pt x="531494" y="234101"/>
                  <a:pt x="534968" y="242647"/>
                  <a:pt x="534968" y="252412"/>
                </a:cubicBezTo>
                <a:cubicBezTo>
                  <a:pt x="534968" y="262366"/>
                  <a:pt x="531494" y="270818"/>
                  <a:pt x="524545" y="277766"/>
                </a:cubicBezTo>
                <a:lnTo>
                  <a:pt x="386225" y="416368"/>
                </a:lnTo>
                <a:cubicBezTo>
                  <a:pt x="378901" y="423317"/>
                  <a:pt x="370355" y="426791"/>
                  <a:pt x="360590" y="426791"/>
                </a:cubicBezTo>
                <a:cubicBezTo>
                  <a:pt x="353828" y="426791"/>
                  <a:pt x="348287" y="425477"/>
                  <a:pt x="343969" y="422847"/>
                </a:cubicBezTo>
                <a:cubicBezTo>
                  <a:pt x="339649" y="420218"/>
                  <a:pt x="334672" y="415992"/>
                  <a:pt x="329038" y="410170"/>
                </a:cubicBezTo>
                <a:lnTo>
                  <a:pt x="461442" y="277766"/>
                </a:lnTo>
                <a:cubicBezTo>
                  <a:pt x="468391" y="270818"/>
                  <a:pt x="471865" y="262366"/>
                  <a:pt x="471865" y="252412"/>
                </a:cubicBezTo>
                <a:cubicBezTo>
                  <a:pt x="471865" y="242647"/>
                  <a:pt x="468391" y="234101"/>
                  <a:pt x="461442" y="226777"/>
                </a:cubicBezTo>
                <a:lnTo>
                  <a:pt x="260019" y="25636"/>
                </a:lnTo>
                <a:cubicBezTo>
                  <a:pt x="252882" y="18499"/>
                  <a:pt x="243304" y="12442"/>
                  <a:pt x="231284" y="7465"/>
                </a:cubicBezTo>
                <a:cubicBezTo>
                  <a:pt x="219265" y="2488"/>
                  <a:pt x="208277" y="0"/>
                  <a:pt x="198325" y="0"/>
                </a:cubicBezTo>
                <a:close/>
                <a:moveTo>
                  <a:pt x="36059" y="0"/>
                </a:moveTo>
                <a:lnTo>
                  <a:pt x="153251" y="0"/>
                </a:lnTo>
                <a:cubicBezTo>
                  <a:pt x="163204" y="0"/>
                  <a:pt x="174191" y="2488"/>
                  <a:pt x="186211" y="7465"/>
                </a:cubicBezTo>
                <a:cubicBezTo>
                  <a:pt x="198230" y="12442"/>
                  <a:pt x="207808" y="18499"/>
                  <a:pt x="214945" y="25636"/>
                </a:cubicBezTo>
                <a:lnTo>
                  <a:pt x="416368" y="226777"/>
                </a:lnTo>
                <a:cubicBezTo>
                  <a:pt x="423317" y="234101"/>
                  <a:pt x="426791" y="242647"/>
                  <a:pt x="426791" y="252412"/>
                </a:cubicBezTo>
                <a:cubicBezTo>
                  <a:pt x="426791" y="262366"/>
                  <a:pt x="423317" y="270818"/>
                  <a:pt x="416368" y="277766"/>
                </a:cubicBezTo>
                <a:lnTo>
                  <a:pt x="278048" y="416368"/>
                </a:lnTo>
                <a:cubicBezTo>
                  <a:pt x="270724" y="423317"/>
                  <a:pt x="262178" y="426791"/>
                  <a:pt x="252413" y="426791"/>
                </a:cubicBezTo>
                <a:cubicBezTo>
                  <a:pt x="242458" y="426791"/>
                  <a:pt x="234007" y="423317"/>
                  <a:pt x="227059" y="416368"/>
                </a:cubicBezTo>
                <a:lnTo>
                  <a:pt x="25636" y="214663"/>
                </a:lnTo>
                <a:cubicBezTo>
                  <a:pt x="18499" y="207714"/>
                  <a:pt x="12442" y="198230"/>
                  <a:pt x="7465" y="186210"/>
                </a:cubicBezTo>
                <a:cubicBezTo>
                  <a:pt x="2488" y="174191"/>
                  <a:pt x="0" y="163204"/>
                  <a:pt x="0" y="153250"/>
                </a:cubicBezTo>
                <a:lnTo>
                  <a:pt x="0" y="36059"/>
                </a:lnTo>
                <a:cubicBezTo>
                  <a:pt x="0" y="26293"/>
                  <a:pt x="3568" y="17842"/>
                  <a:pt x="10705" y="10705"/>
                </a:cubicBezTo>
                <a:cubicBezTo>
                  <a:pt x="17841" y="3568"/>
                  <a:pt x="26293" y="0"/>
                  <a:pt x="3605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3" name="Freeform 305"/>
          <p:cNvSpPr/>
          <p:nvPr/>
        </p:nvSpPr>
        <p:spPr>
          <a:xfrm>
            <a:off x="4348127" y="3150779"/>
            <a:ext cx="447746" cy="352116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4" name="Freeform 309"/>
          <p:cNvSpPr/>
          <p:nvPr/>
        </p:nvSpPr>
        <p:spPr>
          <a:xfrm>
            <a:off x="5941459" y="3150779"/>
            <a:ext cx="415763" cy="352088"/>
          </a:xfrm>
          <a:custGeom>
            <a:avLst/>
            <a:gdLst>
              <a:gd name="connsiteX0" fmla="*/ 396649 w 468766"/>
              <a:gd name="connsiteY0" fmla="*/ 324530 h 396648"/>
              <a:gd name="connsiteX1" fmla="*/ 422003 w 468766"/>
              <a:gd name="connsiteY1" fmla="*/ 335235 h 396648"/>
              <a:gd name="connsiteX2" fmla="*/ 432708 w 468766"/>
              <a:gd name="connsiteY2" fmla="*/ 360589 h 396648"/>
              <a:gd name="connsiteX3" fmla="*/ 422003 w 468766"/>
              <a:gd name="connsiteY3" fmla="*/ 385943 h 396648"/>
              <a:gd name="connsiteX4" fmla="*/ 396649 w 468766"/>
              <a:gd name="connsiteY4" fmla="*/ 396648 h 396648"/>
              <a:gd name="connsiteX5" fmla="*/ 371295 w 468766"/>
              <a:gd name="connsiteY5" fmla="*/ 385943 h 396648"/>
              <a:gd name="connsiteX6" fmla="*/ 360591 w 468766"/>
              <a:gd name="connsiteY6" fmla="*/ 360589 h 396648"/>
              <a:gd name="connsiteX7" fmla="*/ 371295 w 468766"/>
              <a:gd name="connsiteY7" fmla="*/ 335235 h 396648"/>
              <a:gd name="connsiteX8" fmla="*/ 396649 w 468766"/>
              <a:gd name="connsiteY8" fmla="*/ 324530 h 396648"/>
              <a:gd name="connsiteX9" fmla="*/ 144236 w 468766"/>
              <a:gd name="connsiteY9" fmla="*/ 324530 h 396648"/>
              <a:gd name="connsiteX10" fmla="*/ 169590 w 468766"/>
              <a:gd name="connsiteY10" fmla="*/ 335235 h 396648"/>
              <a:gd name="connsiteX11" fmla="*/ 180295 w 468766"/>
              <a:gd name="connsiteY11" fmla="*/ 360589 h 396648"/>
              <a:gd name="connsiteX12" fmla="*/ 169590 w 468766"/>
              <a:gd name="connsiteY12" fmla="*/ 385943 h 396648"/>
              <a:gd name="connsiteX13" fmla="*/ 144236 w 468766"/>
              <a:gd name="connsiteY13" fmla="*/ 396648 h 396648"/>
              <a:gd name="connsiteX14" fmla="*/ 118882 w 468766"/>
              <a:gd name="connsiteY14" fmla="*/ 385943 h 396648"/>
              <a:gd name="connsiteX15" fmla="*/ 108177 w 468766"/>
              <a:gd name="connsiteY15" fmla="*/ 360589 h 396648"/>
              <a:gd name="connsiteX16" fmla="*/ 118882 w 468766"/>
              <a:gd name="connsiteY16" fmla="*/ 335235 h 396648"/>
              <a:gd name="connsiteX17" fmla="*/ 144236 w 468766"/>
              <a:gd name="connsiteY17" fmla="*/ 324530 h 396648"/>
              <a:gd name="connsiteX18" fmla="*/ 18030 w 468766"/>
              <a:gd name="connsiteY18" fmla="*/ 0 h 396648"/>
              <a:gd name="connsiteX19" fmla="*/ 90148 w 468766"/>
              <a:gd name="connsiteY19" fmla="*/ 0 h 396648"/>
              <a:gd name="connsiteX20" fmla="*/ 98176 w 468766"/>
              <a:gd name="connsiteY20" fmla="*/ 1831 h 396648"/>
              <a:gd name="connsiteX21" fmla="*/ 103670 w 468766"/>
              <a:gd name="connsiteY21" fmla="*/ 6198 h 396648"/>
              <a:gd name="connsiteX22" fmla="*/ 107332 w 468766"/>
              <a:gd name="connsiteY22" fmla="*/ 13100 h 396648"/>
              <a:gd name="connsiteX23" fmla="*/ 109586 w 468766"/>
              <a:gd name="connsiteY23" fmla="*/ 20424 h 396648"/>
              <a:gd name="connsiteX24" fmla="*/ 111135 w 468766"/>
              <a:gd name="connsiteY24" fmla="*/ 28734 h 396648"/>
              <a:gd name="connsiteX25" fmla="*/ 112403 w 468766"/>
              <a:gd name="connsiteY25" fmla="*/ 36059 h 396648"/>
              <a:gd name="connsiteX26" fmla="*/ 450737 w 468766"/>
              <a:gd name="connsiteY26" fmla="*/ 36059 h 396648"/>
              <a:gd name="connsiteX27" fmla="*/ 463414 w 468766"/>
              <a:gd name="connsiteY27" fmla="*/ 41411 h 396648"/>
              <a:gd name="connsiteX28" fmla="*/ 468766 w 468766"/>
              <a:gd name="connsiteY28" fmla="*/ 54088 h 396648"/>
              <a:gd name="connsiteX29" fmla="*/ 468766 w 468766"/>
              <a:gd name="connsiteY29" fmla="*/ 198324 h 396648"/>
              <a:gd name="connsiteX30" fmla="*/ 464118 w 468766"/>
              <a:gd name="connsiteY30" fmla="*/ 210297 h 396648"/>
              <a:gd name="connsiteX31" fmla="*/ 452709 w 468766"/>
              <a:gd name="connsiteY31" fmla="*/ 216353 h 396648"/>
              <a:gd name="connsiteX32" fmla="*/ 158603 w 468766"/>
              <a:gd name="connsiteY32" fmla="*/ 250722 h 396648"/>
              <a:gd name="connsiteX33" fmla="*/ 162265 w 468766"/>
              <a:gd name="connsiteY33" fmla="*/ 270442 h 396648"/>
              <a:gd name="connsiteX34" fmla="*/ 155504 w 468766"/>
              <a:gd name="connsiteY34" fmla="*/ 288471 h 396648"/>
              <a:gd name="connsiteX35" fmla="*/ 414678 w 468766"/>
              <a:gd name="connsiteY35" fmla="*/ 288471 h 396648"/>
              <a:gd name="connsiteX36" fmla="*/ 427355 w 468766"/>
              <a:gd name="connsiteY36" fmla="*/ 293824 h 396648"/>
              <a:gd name="connsiteX37" fmla="*/ 432707 w 468766"/>
              <a:gd name="connsiteY37" fmla="*/ 306501 h 396648"/>
              <a:gd name="connsiteX38" fmla="*/ 427355 w 468766"/>
              <a:gd name="connsiteY38" fmla="*/ 319178 h 396648"/>
              <a:gd name="connsiteX39" fmla="*/ 414678 w 468766"/>
              <a:gd name="connsiteY39" fmla="*/ 324530 h 396648"/>
              <a:gd name="connsiteX40" fmla="*/ 396649 w 468766"/>
              <a:gd name="connsiteY40" fmla="*/ 324530 h 396648"/>
              <a:gd name="connsiteX41" fmla="*/ 396648 w 468766"/>
              <a:gd name="connsiteY41" fmla="*/ 324530 h 396648"/>
              <a:gd name="connsiteX42" fmla="*/ 144236 w 468766"/>
              <a:gd name="connsiteY42" fmla="*/ 324530 h 396648"/>
              <a:gd name="connsiteX43" fmla="*/ 126206 w 468766"/>
              <a:gd name="connsiteY43" fmla="*/ 324530 h 396648"/>
              <a:gd name="connsiteX44" fmla="*/ 113530 w 468766"/>
              <a:gd name="connsiteY44" fmla="*/ 319178 h 396648"/>
              <a:gd name="connsiteX45" fmla="*/ 108177 w 468766"/>
              <a:gd name="connsiteY45" fmla="*/ 306501 h 396648"/>
              <a:gd name="connsiteX46" fmla="*/ 110431 w 468766"/>
              <a:gd name="connsiteY46" fmla="*/ 297627 h 396648"/>
              <a:gd name="connsiteX47" fmla="*/ 114938 w 468766"/>
              <a:gd name="connsiteY47" fmla="*/ 287485 h 396648"/>
              <a:gd name="connsiteX48" fmla="*/ 120995 w 468766"/>
              <a:gd name="connsiteY48" fmla="*/ 276217 h 396648"/>
              <a:gd name="connsiteX49" fmla="*/ 125361 w 468766"/>
              <a:gd name="connsiteY49" fmla="*/ 267907 h 396648"/>
              <a:gd name="connsiteX50" fmla="*/ 75499 w 468766"/>
              <a:gd name="connsiteY50" fmla="*/ 36059 h 396648"/>
              <a:gd name="connsiteX51" fmla="*/ 18030 w 468766"/>
              <a:gd name="connsiteY51" fmla="*/ 36059 h 396648"/>
              <a:gd name="connsiteX52" fmla="*/ 5353 w 468766"/>
              <a:gd name="connsiteY52" fmla="*/ 30706 h 396648"/>
              <a:gd name="connsiteX53" fmla="*/ 0 w 468766"/>
              <a:gd name="connsiteY53" fmla="*/ 18030 h 396648"/>
              <a:gd name="connsiteX54" fmla="*/ 5353 w 468766"/>
              <a:gd name="connsiteY54" fmla="*/ 5352 h 396648"/>
              <a:gd name="connsiteX55" fmla="*/ 18030 w 468766"/>
              <a:gd name="connsiteY55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68766" h="396648">
                <a:moveTo>
                  <a:pt x="396649" y="324530"/>
                </a:moveTo>
                <a:cubicBezTo>
                  <a:pt x="406415" y="324530"/>
                  <a:pt x="414867" y="328099"/>
                  <a:pt x="422003" y="335235"/>
                </a:cubicBezTo>
                <a:cubicBezTo>
                  <a:pt x="429140" y="342372"/>
                  <a:pt x="432708" y="350823"/>
                  <a:pt x="432708" y="360589"/>
                </a:cubicBezTo>
                <a:cubicBezTo>
                  <a:pt x="432708" y="370355"/>
                  <a:pt x="429140" y="378806"/>
                  <a:pt x="422003" y="385943"/>
                </a:cubicBezTo>
                <a:cubicBezTo>
                  <a:pt x="414867" y="393080"/>
                  <a:pt x="406415" y="396648"/>
                  <a:pt x="396649" y="396648"/>
                </a:cubicBezTo>
                <a:cubicBezTo>
                  <a:pt x="386884" y="396648"/>
                  <a:pt x="378432" y="393080"/>
                  <a:pt x="371295" y="385943"/>
                </a:cubicBezTo>
                <a:cubicBezTo>
                  <a:pt x="364159" y="378806"/>
                  <a:pt x="360591" y="370355"/>
                  <a:pt x="360591" y="360589"/>
                </a:cubicBezTo>
                <a:cubicBezTo>
                  <a:pt x="360591" y="350823"/>
                  <a:pt x="364159" y="342372"/>
                  <a:pt x="371295" y="335235"/>
                </a:cubicBezTo>
                <a:cubicBezTo>
                  <a:pt x="378432" y="328099"/>
                  <a:pt x="386884" y="324530"/>
                  <a:pt x="396649" y="324530"/>
                </a:cubicBezTo>
                <a:close/>
                <a:moveTo>
                  <a:pt x="144236" y="324530"/>
                </a:moveTo>
                <a:cubicBezTo>
                  <a:pt x="154002" y="324530"/>
                  <a:pt x="162453" y="328099"/>
                  <a:pt x="169590" y="335235"/>
                </a:cubicBezTo>
                <a:cubicBezTo>
                  <a:pt x="176727" y="342372"/>
                  <a:pt x="180295" y="350823"/>
                  <a:pt x="180295" y="360589"/>
                </a:cubicBezTo>
                <a:cubicBezTo>
                  <a:pt x="180295" y="370355"/>
                  <a:pt x="176727" y="378806"/>
                  <a:pt x="169590" y="385943"/>
                </a:cubicBezTo>
                <a:cubicBezTo>
                  <a:pt x="162453" y="393080"/>
                  <a:pt x="154002" y="396648"/>
                  <a:pt x="144236" y="396648"/>
                </a:cubicBezTo>
                <a:cubicBezTo>
                  <a:pt x="134470" y="396648"/>
                  <a:pt x="126019" y="393080"/>
                  <a:pt x="118882" y="385943"/>
                </a:cubicBezTo>
                <a:cubicBezTo>
                  <a:pt x="111745" y="378806"/>
                  <a:pt x="108177" y="370355"/>
                  <a:pt x="108177" y="360589"/>
                </a:cubicBezTo>
                <a:cubicBezTo>
                  <a:pt x="108177" y="350823"/>
                  <a:pt x="111745" y="342372"/>
                  <a:pt x="118882" y="335235"/>
                </a:cubicBezTo>
                <a:cubicBezTo>
                  <a:pt x="126019" y="328099"/>
                  <a:pt x="134470" y="324530"/>
                  <a:pt x="144236" y="324530"/>
                </a:cubicBezTo>
                <a:close/>
                <a:moveTo>
                  <a:pt x="18030" y="0"/>
                </a:moveTo>
                <a:lnTo>
                  <a:pt x="90148" y="0"/>
                </a:lnTo>
                <a:cubicBezTo>
                  <a:pt x="93153" y="0"/>
                  <a:pt x="95829" y="610"/>
                  <a:pt x="98176" y="1831"/>
                </a:cubicBezTo>
                <a:cubicBezTo>
                  <a:pt x="100524" y="3052"/>
                  <a:pt x="102355" y="4507"/>
                  <a:pt x="103670" y="6198"/>
                </a:cubicBezTo>
                <a:cubicBezTo>
                  <a:pt x="104984" y="7888"/>
                  <a:pt x="106205" y="10189"/>
                  <a:pt x="107332" y="13100"/>
                </a:cubicBezTo>
                <a:cubicBezTo>
                  <a:pt x="108459" y="16010"/>
                  <a:pt x="109210" y="18452"/>
                  <a:pt x="109586" y="20424"/>
                </a:cubicBezTo>
                <a:cubicBezTo>
                  <a:pt x="109961" y="22396"/>
                  <a:pt x="110478" y="25166"/>
                  <a:pt x="111135" y="28734"/>
                </a:cubicBezTo>
                <a:cubicBezTo>
                  <a:pt x="111792" y="32303"/>
                  <a:pt x="112215" y="34744"/>
                  <a:pt x="112403" y="36059"/>
                </a:cubicBezTo>
                <a:lnTo>
                  <a:pt x="450737" y="36059"/>
                </a:lnTo>
                <a:cubicBezTo>
                  <a:pt x="455620" y="36059"/>
                  <a:pt x="459845" y="37843"/>
                  <a:pt x="463414" y="41411"/>
                </a:cubicBezTo>
                <a:cubicBezTo>
                  <a:pt x="466982" y="44980"/>
                  <a:pt x="468766" y="49205"/>
                  <a:pt x="468766" y="54088"/>
                </a:cubicBezTo>
                <a:lnTo>
                  <a:pt x="468766" y="198324"/>
                </a:lnTo>
                <a:cubicBezTo>
                  <a:pt x="468766" y="202831"/>
                  <a:pt x="467217" y="206822"/>
                  <a:pt x="464118" y="210297"/>
                </a:cubicBezTo>
                <a:cubicBezTo>
                  <a:pt x="461019" y="213771"/>
                  <a:pt x="457216" y="215790"/>
                  <a:pt x="452709" y="216353"/>
                </a:cubicBezTo>
                <a:lnTo>
                  <a:pt x="158603" y="250722"/>
                </a:lnTo>
                <a:cubicBezTo>
                  <a:pt x="161045" y="261991"/>
                  <a:pt x="162265" y="268564"/>
                  <a:pt x="162265" y="270442"/>
                </a:cubicBezTo>
                <a:cubicBezTo>
                  <a:pt x="162265" y="273447"/>
                  <a:pt x="160012" y="279457"/>
                  <a:pt x="155504" y="288471"/>
                </a:cubicBezTo>
                <a:lnTo>
                  <a:pt x="414678" y="288471"/>
                </a:lnTo>
                <a:cubicBezTo>
                  <a:pt x="419561" y="288471"/>
                  <a:pt x="423787" y="290255"/>
                  <a:pt x="427355" y="293824"/>
                </a:cubicBezTo>
                <a:cubicBezTo>
                  <a:pt x="430923" y="297392"/>
                  <a:pt x="432707" y="301618"/>
                  <a:pt x="432707" y="306501"/>
                </a:cubicBezTo>
                <a:cubicBezTo>
                  <a:pt x="432707" y="311384"/>
                  <a:pt x="430923" y="315609"/>
                  <a:pt x="427355" y="319178"/>
                </a:cubicBezTo>
                <a:cubicBezTo>
                  <a:pt x="423787" y="322746"/>
                  <a:pt x="419561" y="324530"/>
                  <a:pt x="414678" y="324530"/>
                </a:cubicBezTo>
                <a:lnTo>
                  <a:pt x="396649" y="324530"/>
                </a:lnTo>
                <a:lnTo>
                  <a:pt x="396648" y="324530"/>
                </a:lnTo>
                <a:lnTo>
                  <a:pt x="144236" y="324530"/>
                </a:lnTo>
                <a:lnTo>
                  <a:pt x="126206" y="324530"/>
                </a:lnTo>
                <a:cubicBezTo>
                  <a:pt x="121324" y="324530"/>
                  <a:pt x="117098" y="322746"/>
                  <a:pt x="113530" y="319178"/>
                </a:cubicBezTo>
                <a:cubicBezTo>
                  <a:pt x="109961" y="315609"/>
                  <a:pt x="108177" y="311384"/>
                  <a:pt x="108177" y="306501"/>
                </a:cubicBezTo>
                <a:cubicBezTo>
                  <a:pt x="108177" y="304435"/>
                  <a:pt x="108928" y="301477"/>
                  <a:pt x="110431" y="297627"/>
                </a:cubicBezTo>
                <a:cubicBezTo>
                  <a:pt x="111933" y="293777"/>
                  <a:pt x="113436" y="290397"/>
                  <a:pt x="114938" y="287485"/>
                </a:cubicBezTo>
                <a:cubicBezTo>
                  <a:pt x="116440" y="284574"/>
                  <a:pt x="118459" y="280818"/>
                  <a:pt x="120995" y="276217"/>
                </a:cubicBezTo>
                <a:cubicBezTo>
                  <a:pt x="123530" y="271616"/>
                  <a:pt x="124986" y="268846"/>
                  <a:pt x="125361" y="267907"/>
                </a:cubicBezTo>
                <a:lnTo>
                  <a:pt x="75499" y="36059"/>
                </a:lnTo>
                <a:lnTo>
                  <a:pt x="18030" y="36059"/>
                </a:lnTo>
                <a:cubicBezTo>
                  <a:pt x="13147" y="36059"/>
                  <a:pt x="8921" y="34275"/>
                  <a:pt x="5353" y="30706"/>
                </a:cubicBezTo>
                <a:cubicBezTo>
                  <a:pt x="1784" y="27138"/>
                  <a:pt x="0" y="22912"/>
                  <a:pt x="0" y="18030"/>
                </a:cubicBezTo>
                <a:cubicBezTo>
                  <a:pt x="0" y="13146"/>
                  <a:pt x="1784" y="8921"/>
                  <a:pt x="5353" y="5352"/>
                </a:cubicBezTo>
                <a:cubicBezTo>
                  <a:pt x="8921" y="1784"/>
                  <a:pt x="13147" y="0"/>
                  <a:pt x="1803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5" name="Freeform 356"/>
          <p:cNvSpPr/>
          <p:nvPr/>
        </p:nvSpPr>
        <p:spPr>
          <a:xfrm>
            <a:off x="7538961" y="3154496"/>
            <a:ext cx="375439" cy="375107"/>
          </a:xfrm>
          <a:custGeom>
            <a:avLst/>
            <a:gdLst/>
            <a:ahLst/>
            <a:cxnLst/>
            <a:rect l="l" t="t" r="r" b="b"/>
            <a:pathLst>
              <a:path w="460023" h="459751">
                <a:moveTo>
                  <a:pt x="450445" y="0"/>
                </a:moveTo>
                <a:cubicBezTo>
                  <a:pt x="453074" y="0"/>
                  <a:pt x="455328" y="892"/>
                  <a:pt x="457206" y="2676"/>
                </a:cubicBezTo>
                <a:cubicBezTo>
                  <a:pt x="459084" y="4460"/>
                  <a:pt x="460023" y="6573"/>
                  <a:pt x="460023" y="9015"/>
                </a:cubicBezTo>
                <a:cubicBezTo>
                  <a:pt x="460023" y="55779"/>
                  <a:pt x="452933" y="96204"/>
                  <a:pt x="438754" y="130291"/>
                </a:cubicBezTo>
                <a:cubicBezTo>
                  <a:pt x="424575" y="164378"/>
                  <a:pt x="400770" y="198230"/>
                  <a:pt x="367340" y="231848"/>
                </a:cubicBezTo>
                <a:cubicBezTo>
                  <a:pt x="352128" y="246872"/>
                  <a:pt x="333817" y="263399"/>
                  <a:pt x="312407" y="281429"/>
                </a:cubicBezTo>
                <a:lnTo>
                  <a:pt x="306773" y="388197"/>
                </a:lnTo>
                <a:cubicBezTo>
                  <a:pt x="306397" y="391202"/>
                  <a:pt x="304894" y="393643"/>
                  <a:pt x="302265" y="395521"/>
                </a:cubicBezTo>
                <a:lnTo>
                  <a:pt x="194089" y="458625"/>
                </a:lnTo>
                <a:cubicBezTo>
                  <a:pt x="192774" y="459376"/>
                  <a:pt x="191272" y="459751"/>
                  <a:pt x="189582" y="459751"/>
                </a:cubicBezTo>
                <a:cubicBezTo>
                  <a:pt x="187328" y="459751"/>
                  <a:pt x="185167" y="458906"/>
                  <a:pt x="183102" y="457216"/>
                </a:cubicBezTo>
                <a:lnTo>
                  <a:pt x="165073" y="439186"/>
                </a:lnTo>
                <a:cubicBezTo>
                  <a:pt x="162631" y="436557"/>
                  <a:pt x="161880" y="433552"/>
                  <a:pt x="162819" y="430172"/>
                </a:cubicBezTo>
                <a:lnTo>
                  <a:pt x="186764" y="352420"/>
                </a:lnTo>
                <a:lnTo>
                  <a:pt x="107603" y="273259"/>
                </a:lnTo>
                <a:lnTo>
                  <a:pt x="29852" y="297204"/>
                </a:lnTo>
                <a:cubicBezTo>
                  <a:pt x="29288" y="297392"/>
                  <a:pt x="28443" y="297486"/>
                  <a:pt x="27316" y="297486"/>
                </a:cubicBezTo>
                <a:cubicBezTo>
                  <a:pt x="24686" y="297486"/>
                  <a:pt x="22527" y="296641"/>
                  <a:pt x="20837" y="294951"/>
                </a:cubicBezTo>
                <a:lnTo>
                  <a:pt x="2807" y="276921"/>
                </a:lnTo>
                <a:cubicBezTo>
                  <a:pt x="-385" y="273353"/>
                  <a:pt x="-855" y="269691"/>
                  <a:pt x="1399" y="265935"/>
                </a:cubicBezTo>
                <a:lnTo>
                  <a:pt x="64502" y="157758"/>
                </a:lnTo>
                <a:cubicBezTo>
                  <a:pt x="66380" y="155129"/>
                  <a:pt x="68821" y="153626"/>
                  <a:pt x="71827" y="153250"/>
                </a:cubicBezTo>
                <a:lnTo>
                  <a:pt x="178594" y="147616"/>
                </a:lnTo>
                <a:cubicBezTo>
                  <a:pt x="196624" y="126206"/>
                  <a:pt x="213151" y="107895"/>
                  <a:pt x="228176" y="92683"/>
                </a:cubicBezTo>
                <a:cubicBezTo>
                  <a:pt x="263483" y="57563"/>
                  <a:pt x="297101" y="33336"/>
                  <a:pt x="329028" y="20001"/>
                </a:cubicBezTo>
                <a:cubicBezTo>
                  <a:pt x="360955" y="6667"/>
                  <a:pt x="401427" y="0"/>
                  <a:pt x="450445" y="0"/>
                </a:cubicBezTo>
                <a:close/>
                <a:moveTo>
                  <a:pt x="369876" y="63103"/>
                </a:moveTo>
                <a:cubicBezTo>
                  <a:pt x="362363" y="63103"/>
                  <a:pt x="355978" y="65732"/>
                  <a:pt x="350719" y="70991"/>
                </a:cubicBezTo>
                <a:cubicBezTo>
                  <a:pt x="345461" y="76250"/>
                  <a:pt x="342831" y="82635"/>
                  <a:pt x="342831" y="90147"/>
                </a:cubicBezTo>
                <a:cubicBezTo>
                  <a:pt x="342831" y="97660"/>
                  <a:pt x="345461" y="104045"/>
                  <a:pt x="350719" y="109304"/>
                </a:cubicBezTo>
                <a:cubicBezTo>
                  <a:pt x="355978" y="114562"/>
                  <a:pt x="362363" y="117191"/>
                  <a:pt x="369876" y="117191"/>
                </a:cubicBezTo>
                <a:cubicBezTo>
                  <a:pt x="377388" y="117191"/>
                  <a:pt x="383773" y="114562"/>
                  <a:pt x="389032" y="109304"/>
                </a:cubicBezTo>
                <a:cubicBezTo>
                  <a:pt x="394291" y="104045"/>
                  <a:pt x="396920" y="97660"/>
                  <a:pt x="396920" y="90147"/>
                </a:cubicBezTo>
                <a:cubicBezTo>
                  <a:pt x="396920" y="82635"/>
                  <a:pt x="394291" y="76250"/>
                  <a:pt x="389032" y="70991"/>
                </a:cubicBezTo>
                <a:cubicBezTo>
                  <a:pt x="383773" y="65732"/>
                  <a:pt x="377388" y="63103"/>
                  <a:pt x="369876" y="6310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90525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9851</TotalTime>
  <Words>368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Table with 5 Parts for PowerPoint</vt:lpstr>
      <vt:lpstr>Table with 5 Parts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with 5 Parts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2017-03-22T17:41:59Z</dcterms:modified>
</cp:coreProperties>
</file>