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9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1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5-Piece Vertical Puzzle Pencil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5290673" y="4284270"/>
            <a:ext cx="2194560" cy="1106115"/>
            <a:chOff x="8921977" y="4001571"/>
            <a:chExt cx="2926080" cy="147481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1658767" y="3581260"/>
            <a:ext cx="2194560" cy="1106115"/>
            <a:chOff x="332936" y="2555951"/>
            <a:chExt cx="2926080" cy="147481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5290673" y="2878248"/>
            <a:ext cx="2194560" cy="1106115"/>
            <a:chOff x="8921977" y="1394910"/>
            <a:chExt cx="2926080" cy="147481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8959C9-FB5B-46A6-8BB2-E0D525DB59B8}"/>
              </a:ext>
            </a:extLst>
          </p:cNvPr>
          <p:cNvGrpSpPr/>
          <p:nvPr/>
        </p:nvGrpSpPr>
        <p:grpSpPr>
          <a:xfrm>
            <a:off x="1658767" y="2175236"/>
            <a:ext cx="2194560" cy="1106115"/>
            <a:chOff x="332936" y="2555951"/>
            <a:chExt cx="2926080" cy="147481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0862F-5293-462C-8A2A-BE5E76B1F0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F4DBBD-8602-4C06-B1A8-0F1F767507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81805255-A927-6143-9C23-CEDC2B9E30CC}"/>
              </a:ext>
            </a:extLst>
          </p:cNvPr>
          <p:cNvSpPr/>
          <p:nvPr/>
        </p:nvSpPr>
        <p:spPr>
          <a:xfrm>
            <a:off x="4172728" y="1257557"/>
            <a:ext cx="798545" cy="42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1" y="21600"/>
                </a:moveTo>
                <a:lnTo>
                  <a:pt x="0" y="21600"/>
                </a:lnTo>
                <a:lnTo>
                  <a:pt x="0" y="4021"/>
                </a:lnTo>
                <a:cubicBezTo>
                  <a:pt x="0" y="1815"/>
                  <a:pt x="976" y="0"/>
                  <a:pt x="2162" y="0"/>
                </a:cubicBezTo>
                <a:lnTo>
                  <a:pt x="19438" y="0"/>
                </a:lnTo>
                <a:cubicBezTo>
                  <a:pt x="20624" y="0"/>
                  <a:pt x="21600" y="1815"/>
                  <a:pt x="21600" y="4021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59018B8B-F6D5-2D4B-BC4E-2AE2DF80737B}"/>
              </a:ext>
            </a:extLst>
          </p:cNvPr>
          <p:cNvSpPr/>
          <p:nvPr/>
        </p:nvSpPr>
        <p:spPr>
          <a:xfrm>
            <a:off x="4172728" y="5119425"/>
            <a:ext cx="798545" cy="53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02" y="21600"/>
                </a:moveTo>
                <a:lnTo>
                  <a:pt x="21600" y="0"/>
                </a:lnTo>
                <a:lnTo>
                  <a:pt x="0" y="0"/>
                </a:lnTo>
                <a:lnTo>
                  <a:pt x="7098" y="21600"/>
                </a:lnTo>
                <a:cubicBezTo>
                  <a:pt x="8227" y="20800"/>
                  <a:pt x="9470" y="20371"/>
                  <a:pt x="10810" y="20371"/>
                </a:cubicBezTo>
                <a:cubicBezTo>
                  <a:pt x="12149" y="20371"/>
                  <a:pt x="13373" y="20800"/>
                  <a:pt x="14502" y="2160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26FF9C1-7125-1A4B-9846-AA73079A24A5}"/>
              </a:ext>
            </a:extLst>
          </p:cNvPr>
          <p:cNvSpPr/>
          <p:nvPr/>
        </p:nvSpPr>
        <p:spPr>
          <a:xfrm>
            <a:off x="4434784" y="5621609"/>
            <a:ext cx="274434" cy="207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60" extrusionOk="0">
                <a:moveTo>
                  <a:pt x="21600" y="2949"/>
                </a:moveTo>
                <a:cubicBezTo>
                  <a:pt x="18315" y="1029"/>
                  <a:pt x="14697" y="0"/>
                  <a:pt x="10800" y="0"/>
                </a:cubicBezTo>
                <a:cubicBezTo>
                  <a:pt x="6903" y="0"/>
                  <a:pt x="3285" y="1097"/>
                  <a:pt x="0" y="2949"/>
                </a:cubicBezTo>
                <a:lnTo>
                  <a:pt x="5122" y="15840"/>
                </a:lnTo>
                <a:cubicBezTo>
                  <a:pt x="7404" y="21600"/>
                  <a:pt x="14085" y="21600"/>
                  <a:pt x="16423" y="15840"/>
                </a:cubicBezTo>
                <a:lnTo>
                  <a:pt x="21600" y="294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BD4E3D8-EFF6-B74F-B15D-DA333702DE83}"/>
              </a:ext>
            </a:extLst>
          </p:cNvPr>
          <p:cNvSpPr/>
          <p:nvPr/>
        </p:nvSpPr>
        <p:spPr>
          <a:xfrm>
            <a:off x="4172728" y="1759742"/>
            <a:ext cx="798545" cy="884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7825" y="14779"/>
                </a:moveTo>
                <a:lnTo>
                  <a:pt x="21600" y="14779"/>
                </a:lnTo>
                <a:lnTo>
                  <a:pt x="21600" y="0"/>
                </a:lnTo>
                <a:lnTo>
                  <a:pt x="0" y="0"/>
                </a:lnTo>
                <a:lnTo>
                  <a:pt x="0" y="14779"/>
                </a:lnTo>
                <a:lnTo>
                  <a:pt x="2832" y="14779"/>
                </a:lnTo>
                <a:cubicBezTo>
                  <a:pt x="3463" y="14779"/>
                  <a:pt x="4018" y="15227"/>
                  <a:pt x="4018" y="15812"/>
                </a:cubicBezTo>
                <a:cubicBezTo>
                  <a:pt x="4018" y="15812"/>
                  <a:pt x="4018" y="15812"/>
                  <a:pt x="4018" y="15830"/>
                </a:cubicBezTo>
                <a:lnTo>
                  <a:pt x="4018" y="16019"/>
                </a:lnTo>
                <a:cubicBezTo>
                  <a:pt x="4018" y="16450"/>
                  <a:pt x="3807" y="16829"/>
                  <a:pt x="3444" y="17122"/>
                </a:cubicBezTo>
                <a:cubicBezTo>
                  <a:pt x="2851" y="17604"/>
                  <a:pt x="2468" y="18327"/>
                  <a:pt x="2506" y="19102"/>
                </a:cubicBezTo>
                <a:cubicBezTo>
                  <a:pt x="2564" y="20394"/>
                  <a:pt x="3750" y="21479"/>
                  <a:pt x="5185" y="21531"/>
                </a:cubicBezTo>
                <a:cubicBezTo>
                  <a:pt x="6792" y="21600"/>
                  <a:pt x="8131" y="20446"/>
                  <a:pt x="8131" y="18999"/>
                </a:cubicBezTo>
                <a:cubicBezTo>
                  <a:pt x="8131" y="18241"/>
                  <a:pt x="7768" y="17569"/>
                  <a:pt x="7174" y="17104"/>
                </a:cubicBezTo>
                <a:cubicBezTo>
                  <a:pt x="6830" y="16829"/>
                  <a:pt x="6620" y="16415"/>
                  <a:pt x="6620" y="16002"/>
                </a:cubicBezTo>
                <a:lnTo>
                  <a:pt x="6620" y="15830"/>
                </a:lnTo>
                <a:cubicBezTo>
                  <a:pt x="6620" y="15830"/>
                  <a:pt x="6620" y="15830"/>
                  <a:pt x="6620" y="15812"/>
                </a:cubicBezTo>
                <a:cubicBezTo>
                  <a:pt x="6639" y="15227"/>
                  <a:pt x="7174" y="14779"/>
                  <a:pt x="7825" y="147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994D63E3-3831-E342-9A37-02BA050761F2}"/>
              </a:ext>
            </a:extLst>
          </p:cNvPr>
          <p:cNvSpPr/>
          <p:nvPr/>
        </p:nvSpPr>
        <p:spPr>
          <a:xfrm>
            <a:off x="4172727" y="2431678"/>
            <a:ext cx="798546" cy="887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18692" y="14772"/>
                </a:moveTo>
                <a:lnTo>
                  <a:pt x="21600" y="14772"/>
                </a:lnTo>
                <a:lnTo>
                  <a:pt x="21600" y="0"/>
                </a:lnTo>
                <a:lnTo>
                  <a:pt x="7557" y="0"/>
                </a:lnTo>
                <a:cubicBezTo>
                  <a:pt x="7672" y="137"/>
                  <a:pt x="7787" y="257"/>
                  <a:pt x="7940" y="360"/>
                </a:cubicBezTo>
                <a:cubicBezTo>
                  <a:pt x="8762" y="961"/>
                  <a:pt x="9279" y="1853"/>
                  <a:pt x="9279" y="2848"/>
                </a:cubicBezTo>
                <a:cubicBezTo>
                  <a:pt x="9279" y="4735"/>
                  <a:pt x="7404" y="6245"/>
                  <a:pt x="5127" y="6159"/>
                </a:cubicBezTo>
                <a:cubicBezTo>
                  <a:pt x="3061" y="6073"/>
                  <a:pt x="1416" y="4615"/>
                  <a:pt x="1397" y="2882"/>
                </a:cubicBezTo>
                <a:cubicBezTo>
                  <a:pt x="1397" y="1887"/>
                  <a:pt x="1913" y="978"/>
                  <a:pt x="2736" y="377"/>
                </a:cubicBezTo>
                <a:cubicBezTo>
                  <a:pt x="2889" y="275"/>
                  <a:pt x="3004" y="154"/>
                  <a:pt x="3099" y="17"/>
                </a:cubicBezTo>
                <a:lnTo>
                  <a:pt x="0" y="17"/>
                </a:lnTo>
                <a:lnTo>
                  <a:pt x="0" y="14789"/>
                </a:lnTo>
                <a:lnTo>
                  <a:pt x="13660" y="14789"/>
                </a:lnTo>
                <a:cubicBezTo>
                  <a:pt x="14311" y="14789"/>
                  <a:pt x="14866" y="15252"/>
                  <a:pt x="14866" y="15835"/>
                </a:cubicBezTo>
                <a:cubicBezTo>
                  <a:pt x="14866" y="15835"/>
                  <a:pt x="14866" y="15835"/>
                  <a:pt x="14866" y="15853"/>
                </a:cubicBezTo>
                <a:lnTo>
                  <a:pt x="14866" y="16041"/>
                </a:lnTo>
                <a:cubicBezTo>
                  <a:pt x="14866" y="16470"/>
                  <a:pt x="14655" y="16848"/>
                  <a:pt x="14292" y="17139"/>
                </a:cubicBezTo>
                <a:cubicBezTo>
                  <a:pt x="13698" y="17620"/>
                  <a:pt x="13316" y="18340"/>
                  <a:pt x="13354" y="19112"/>
                </a:cubicBezTo>
                <a:cubicBezTo>
                  <a:pt x="13412" y="20399"/>
                  <a:pt x="14598" y="21480"/>
                  <a:pt x="16033" y="21531"/>
                </a:cubicBezTo>
                <a:cubicBezTo>
                  <a:pt x="17640" y="21600"/>
                  <a:pt x="18979" y="20451"/>
                  <a:pt x="18979" y="19009"/>
                </a:cubicBezTo>
                <a:cubicBezTo>
                  <a:pt x="18979" y="18254"/>
                  <a:pt x="18615" y="17585"/>
                  <a:pt x="18022" y="17122"/>
                </a:cubicBezTo>
                <a:cubicBezTo>
                  <a:pt x="17678" y="16848"/>
                  <a:pt x="17467" y="16436"/>
                  <a:pt x="17467" y="16024"/>
                </a:cubicBezTo>
                <a:lnTo>
                  <a:pt x="17467" y="15853"/>
                </a:lnTo>
                <a:cubicBezTo>
                  <a:pt x="17467" y="15853"/>
                  <a:pt x="17467" y="15853"/>
                  <a:pt x="17467" y="15835"/>
                </a:cubicBezTo>
                <a:cubicBezTo>
                  <a:pt x="17487" y="15218"/>
                  <a:pt x="18041" y="14772"/>
                  <a:pt x="18692" y="1477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E46BB95-6779-134C-AE5E-D7A652DBABBC}"/>
              </a:ext>
            </a:extLst>
          </p:cNvPr>
          <p:cNvSpPr/>
          <p:nvPr/>
        </p:nvSpPr>
        <p:spPr>
          <a:xfrm>
            <a:off x="4172727" y="3103615"/>
            <a:ext cx="798546" cy="887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7844" y="14783"/>
                </a:moveTo>
                <a:lnTo>
                  <a:pt x="21600" y="14783"/>
                </a:lnTo>
                <a:lnTo>
                  <a:pt x="21600" y="0"/>
                </a:lnTo>
                <a:lnTo>
                  <a:pt x="18405" y="0"/>
                </a:lnTo>
                <a:cubicBezTo>
                  <a:pt x="18520" y="137"/>
                  <a:pt x="18635" y="258"/>
                  <a:pt x="18788" y="378"/>
                </a:cubicBezTo>
                <a:cubicBezTo>
                  <a:pt x="19610" y="979"/>
                  <a:pt x="20127" y="1872"/>
                  <a:pt x="20127" y="2867"/>
                </a:cubicBezTo>
                <a:cubicBezTo>
                  <a:pt x="20127" y="4756"/>
                  <a:pt x="18252" y="6267"/>
                  <a:pt x="15975" y="6181"/>
                </a:cubicBezTo>
                <a:cubicBezTo>
                  <a:pt x="13909" y="6095"/>
                  <a:pt x="12264" y="4636"/>
                  <a:pt x="12244" y="2902"/>
                </a:cubicBezTo>
                <a:cubicBezTo>
                  <a:pt x="12244" y="1906"/>
                  <a:pt x="12761" y="996"/>
                  <a:pt x="13584" y="395"/>
                </a:cubicBezTo>
                <a:cubicBezTo>
                  <a:pt x="13737" y="292"/>
                  <a:pt x="13852" y="155"/>
                  <a:pt x="13966" y="17"/>
                </a:cubicBezTo>
                <a:lnTo>
                  <a:pt x="0" y="17"/>
                </a:lnTo>
                <a:lnTo>
                  <a:pt x="0" y="14801"/>
                </a:lnTo>
                <a:lnTo>
                  <a:pt x="2812" y="14801"/>
                </a:lnTo>
                <a:cubicBezTo>
                  <a:pt x="3463" y="14801"/>
                  <a:pt x="4018" y="15264"/>
                  <a:pt x="4018" y="15831"/>
                </a:cubicBezTo>
                <a:cubicBezTo>
                  <a:pt x="4018" y="15831"/>
                  <a:pt x="4018" y="15831"/>
                  <a:pt x="4018" y="15848"/>
                </a:cubicBezTo>
                <a:lnTo>
                  <a:pt x="4018" y="16037"/>
                </a:lnTo>
                <a:cubicBezTo>
                  <a:pt x="4018" y="16466"/>
                  <a:pt x="3807" y="16844"/>
                  <a:pt x="3444" y="17136"/>
                </a:cubicBezTo>
                <a:cubicBezTo>
                  <a:pt x="2851" y="17617"/>
                  <a:pt x="2468" y="18338"/>
                  <a:pt x="2506" y="19110"/>
                </a:cubicBezTo>
                <a:cubicBezTo>
                  <a:pt x="2564" y="20398"/>
                  <a:pt x="3750" y="21480"/>
                  <a:pt x="5185" y="21531"/>
                </a:cubicBezTo>
                <a:cubicBezTo>
                  <a:pt x="6792" y="21600"/>
                  <a:pt x="8131" y="20450"/>
                  <a:pt x="8131" y="19007"/>
                </a:cubicBezTo>
                <a:cubicBezTo>
                  <a:pt x="8131" y="18252"/>
                  <a:pt x="7768" y="17582"/>
                  <a:pt x="7174" y="17119"/>
                </a:cubicBezTo>
                <a:cubicBezTo>
                  <a:pt x="6830" y="16844"/>
                  <a:pt x="6620" y="16432"/>
                  <a:pt x="6620" y="16020"/>
                </a:cubicBezTo>
                <a:lnTo>
                  <a:pt x="6620" y="15848"/>
                </a:lnTo>
                <a:cubicBezTo>
                  <a:pt x="6620" y="15848"/>
                  <a:pt x="6620" y="15848"/>
                  <a:pt x="6620" y="15831"/>
                </a:cubicBezTo>
                <a:cubicBezTo>
                  <a:pt x="6658" y="15247"/>
                  <a:pt x="7213" y="14783"/>
                  <a:pt x="7844" y="1478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3AB0CD7-B550-FC4E-8969-03FAC3CC6625}"/>
              </a:ext>
            </a:extLst>
          </p:cNvPr>
          <p:cNvSpPr/>
          <p:nvPr/>
        </p:nvSpPr>
        <p:spPr>
          <a:xfrm>
            <a:off x="4172727" y="4447487"/>
            <a:ext cx="798546" cy="610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86" y="0"/>
                </a:moveTo>
                <a:cubicBezTo>
                  <a:pt x="18501" y="200"/>
                  <a:pt x="18615" y="375"/>
                  <a:pt x="18768" y="526"/>
                </a:cubicBezTo>
                <a:cubicBezTo>
                  <a:pt x="19591" y="1402"/>
                  <a:pt x="20108" y="2703"/>
                  <a:pt x="20108" y="4155"/>
                </a:cubicBezTo>
                <a:cubicBezTo>
                  <a:pt x="20108" y="6908"/>
                  <a:pt x="18233" y="9111"/>
                  <a:pt x="15956" y="8985"/>
                </a:cubicBezTo>
                <a:cubicBezTo>
                  <a:pt x="13890" y="8860"/>
                  <a:pt x="12244" y="6733"/>
                  <a:pt x="12225" y="4205"/>
                </a:cubicBezTo>
                <a:cubicBezTo>
                  <a:pt x="12225" y="2753"/>
                  <a:pt x="12742" y="1427"/>
                  <a:pt x="13565" y="551"/>
                </a:cubicBezTo>
                <a:cubicBezTo>
                  <a:pt x="13718" y="400"/>
                  <a:pt x="13832" y="225"/>
                  <a:pt x="13947" y="25"/>
                </a:cubicBezTo>
                <a:lnTo>
                  <a:pt x="0" y="25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5"/>
                </a:lnTo>
                <a:lnTo>
                  <a:pt x="18386" y="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4F271BB4-1A1B-C645-8124-0D7FAA575CC7}"/>
              </a:ext>
            </a:extLst>
          </p:cNvPr>
          <p:cNvSpPr/>
          <p:nvPr/>
        </p:nvSpPr>
        <p:spPr>
          <a:xfrm>
            <a:off x="4173081" y="3775551"/>
            <a:ext cx="797838" cy="887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18689" y="14783"/>
                </a:moveTo>
                <a:lnTo>
                  <a:pt x="21600" y="14783"/>
                </a:lnTo>
                <a:lnTo>
                  <a:pt x="21600" y="0"/>
                </a:lnTo>
                <a:lnTo>
                  <a:pt x="7545" y="0"/>
                </a:lnTo>
                <a:cubicBezTo>
                  <a:pt x="7660" y="137"/>
                  <a:pt x="7774" y="258"/>
                  <a:pt x="7928" y="361"/>
                </a:cubicBezTo>
                <a:cubicBezTo>
                  <a:pt x="8751" y="962"/>
                  <a:pt x="9268" y="1854"/>
                  <a:pt x="9268" y="2850"/>
                </a:cubicBezTo>
                <a:cubicBezTo>
                  <a:pt x="9268" y="4739"/>
                  <a:pt x="7391" y="6250"/>
                  <a:pt x="5113" y="6164"/>
                </a:cubicBezTo>
                <a:cubicBezTo>
                  <a:pt x="3045" y="6078"/>
                  <a:pt x="1398" y="4619"/>
                  <a:pt x="1379" y="2885"/>
                </a:cubicBezTo>
                <a:cubicBezTo>
                  <a:pt x="1379" y="1889"/>
                  <a:pt x="1896" y="979"/>
                  <a:pt x="2719" y="378"/>
                </a:cubicBezTo>
                <a:cubicBezTo>
                  <a:pt x="2872" y="275"/>
                  <a:pt x="2987" y="137"/>
                  <a:pt x="3102" y="17"/>
                </a:cubicBezTo>
                <a:lnTo>
                  <a:pt x="0" y="17"/>
                </a:lnTo>
                <a:lnTo>
                  <a:pt x="0" y="14801"/>
                </a:lnTo>
                <a:lnTo>
                  <a:pt x="13672" y="14801"/>
                </a:lnTo>
                <a:cubicBezTo>
                  <a:pt x="14323" y="14801"/>
                  <a:pt x="14860" y="15264"/>
                  <a:pt x="14879" y="15831"/>
                </a:cubicBezTo>
                <a:cubicBezTo>
                  <a:pt x="14879" y="15831"/>
                  <a:pt x="14879" y="15831"/>
                  <a:pt x="14879" y="15848"/>
                </a:cubicBezTo>
                <a:lnTo>
                  <a:pt x="14879" y="16037"/>
                </a:lnTo>
                <a:cubicBezTo>
                  <a:pt x="14879" y="16466"/>
                  <a:pt x="14668" y="16844"/>
                  <a:pt x="14304" y="17136"/>
                </a:cubicBezTo>
                <a:cubicBezTo>
                  <a:pt x="13711" y="17617"/>
                  <a:pt x="13328" y="18338"/>
                  <a:pt x="13366" y="19110"/>
                </a:cubicBezTo>
                <a:cubicBezTo>
                  <a:pt x="13423" y="20398"/>
                  <a:pt x="14611" y="21480"/>
                  <a:pt x="16047" y="21531"/>
                </a:cubicBezTo>
                <a:cubicBezTo>
                  <a:pt x="17655" y="21600"/>
                  <a:pt x="18996" y="20450"/>
                  <a:pt x="18996" y="19007"/>
                </a:cubicBezTo>
                <a:cubicBezTo>
                  <a:pt x="18996" y="18252"/>
                  <a:pt x="18632" y="17582"/>
                  <a:pt x="18038" y="17119"/>
                </a:cubicBezTo>
                <a:cubicBezTo>
                  <a:pt x="17694" y="16844"/>
                  <a:pt x="17483" y="16432"/>
                  <a:pt x="17483" y="16020"/>
                </a:cubicBezTo>
                <a:lnTo>
                  <a:pt x="17483" y="15848"/>
                </a:lnTo>
                <a:cubicBezTo>
                  <a:pt x="17483" y="15848"/>
                  <a:pt x="17483" y="15848"/>
                  <a:pt x="17483" y="15831"/>
                </a:cubicBezTo>
                <a:cubicBezTo>
                  <a:pt x="17502" y="15230"/>
                  <a:pt x="18038" y="14783"/>
                  <a:pt x="18689" y="1478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0" name="Graphic 11" descr="Basketball">
            <a:extLst>
              <a:ext uri="{FF2B5EF4-FFF2-40B4-BE49-F238E27FC236}">
                <a16:creationId xmlns:a16="http://schemas.microsoft.com/office/drawing/2014/main" id="{2428A569-61E9-B142-81F5-2B8E32D2AA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5856" y="2552426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12" descr="Planet">
            <a:extLst>
              <a:ext uri="{FF2B5EF4-FFF2-40B4-BE49-F238E27FC236}">
                <a16:creationId xmlns:a16="http://schemas.microsoft.com/office/drawing/2014/main" id="{9ECA1794-456A-A74A-A63B-1ADD87991A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20249" y="3233811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13" descr="GMO">
            <a:extLst>
              <a:ext uri="{FF2B5EF4-FFF2-40B4-BE49-F238E27FC236}">
                <a16:creationId xmlns:a16="http://schemas.microsoft.com/office/drawing/2014/main" id="{A5B8DD17-9D4C-3147-9141-FF8C1DE5B78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0249" y="1842462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Graphic 14" descr="Books">
            <a:extLst>
              <a:ext uri="{FF2B5EF4-FFF2-40B4-BE49-F238E27FC236}">
                <a16:creationId xmlns:a16="http://schemas.microsoft.com/office/drawing/2014/main" id="{2C35B55D-CC49-5847-BC02-401BACFCAF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0249" y="4594326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Graphic 15" descr="Mathematics">
            <a:extLst>
              <a:ext uri="{FF2B5EF4-FFF2-40B4-BE49-F238E27FC236}">
                <a16:creationId xmlns:a16="http://schemas.microsoft.com/office/drawing/2014/main" id="{9A0CE834-136B-1B48-BF85-F419D77AEE9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85856" y="3909833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2BDA6778-CD79-46DC-8998-6BA67727AA9C}"/>
              </a:ext>
            </a:extLst>
          </p:cNvPr>
          <p:cNvGrpSpPr/>
          <p:nvPr/>
        </p:nvGrpSpPr>
        <p:grpSpPr>
          <a:xfrm>
            <a:off x="5290673" y="1472224"/>
            <a:ext cx="2194560" cy="1106115"/>
            <a:chOff x="8921977" y="1394910"/>
            <a:chExt cx="2926080" cy="147481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3731612-5F87-4DD3-A9BB-E6FFFBD741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300F9D6-90C7-4C2D-AAE3-D5F2DDC2E8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067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5-Piece Vertical Puzzle Pencil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5290673" y="4284270"/>
            <a:ext cx="2194560" cy="1106115"/>
            <a:chOff x="8921977" y="4001571"/>
            <a:chExt cx="2926080" cy="147481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1658767" y="3581260"/>
            <a:ext cx="2194560" cy="1106115"/>
            <a:chOff x="332936" y="2555951"/>
            <a:chExt cx="2926080" cy="147481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5290673" y="2878248"/>
            <a:ext cx="2194560" cy="1106115"/>
            <a:chOff x="8921977" y="1394910"/>
            <a:chExt cx="2926080" cy="147481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8959C9-FB5B-46A6-8BB2-E0D525DB59B8}"/>
              </a:ext>
            </a:extLst>
          </p:cNvPr>
          <p:cNvGrpSpPr/>
          <p:nvPr/>
        </p:nvGrpSpPr>
        <p:grpSpPr>
          <a:xfrm>
            <a:off x="1658767" y="2175236"/>
            <a:ext cx="2194560" cy="1106115"/>
            <a:chOff x="332936" y="2555951"/>
            <a:chExt cx="2926080" cy="147481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0862F-5293-462C-8A2A-BE5E76B1F0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F4DBBD-8602-4C06-B1A8-0F1F767507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81805255-A927-6143-9C23-CEDC2B9E30CC}"/>
              </a:ext>
            </a:extLst>
          </p:cNvPr>
          <p:cNvSpPr/>
          <p:nvPr/>
        </p:nvSpPr>
        <p:spPr>
          <a:xfrm>
            <a:off x="4172728" y="1257557"/>
            <a:ext cx="798545" cy="42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1" y="21600"/>
                </a:moveTo>
                <a:lnTo>
                  <a:pt x="0" y="21600"/>
                </a:lnTo>
                <a:lnTo>
                  <a:pt x="0" y="4021"/>
                </a:lnTo>
                <a:cubicBezTo>
                  <a:pt x="0" y="1815"/>
                  <a:pt x="976" y="0"/>
                  <a:pt x="2162" y="0"/>
                </a:cubicBezTo>
                <a:lnTo>
                  <a:pt x="19438" y="0"/>
                </a:lnTo>
                <a:cubicBezTo>
                  <a:pt x="20624" y="0"/>
                  <a:pt x="21600" y="1815"/>
                  <a:pt x="21600" y="4021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59018B8B-F6D5-2D4B-BC4E-2AE2DF80737B}"/>
              </a:ext>
            </a:extLst>
          </p:cNvPr>
          <p:cNvSpPr/>
          <p:nvPr/>
        </p:nvSpPr>
        <p:spPr>
          <a:xfrm>
            <a:off x="4172728" y="5119425"/>
            <a:ext cx="798545" cy="53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02" y="21600"/>
                </a:moveTo>
                <a:lnTo>
                  <a:pt x="21600" y="0"/>
                </a:lnTo>
                <a:lnTo>
                  <a:pt x="0" y="0"/>
                </a:lnTo>
                <a:lnTo>
                  <a:pt x="7098" y="21600"/>
                </a:lnTo>
                <a:cubicBezTo>
                  <a:pt x="8227" y="20800"/>
                  <a:pt x="9470" y="20371"/>
                  <a:pt x="10810" y="20371"/>
                </a:cubicBezTo>
                <a:cubicBezTo>
                  <a:pt x="12149" y="20371"/>
                  <a:pt x="13373" y="20800"/>
                  <a:pt x="14502" y="2160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26FF9C1-7125-1A4B-9846-AA73079A24A5}"/>
              </a:ext>
            </a:extLst>
          </p:cNvPr>
          <p:cNvSpPr/>
          <p:nvPr/>
        </p:nvSpPr>
        <p:spPr>
          <a:xfrm>
            <a:off x="4434784" y="5621609"/>
            <a:ext cx="274434" cy="207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60" extrusionOk="0">
                <a:moveTo>
                  <a:pt x="21600" y="2949"/>
                </a:moveTo>
                <a:cubicBezTo>
                  <a:pt x="18315" y="1029"/>
                  <a:pt x="14697" y="0"/>
                  <a:pt x="10800" y="0"/>
                </a:cubicBezTo>
                <a:cubicBezTo>
                  <a:pt x="6903" y="0"/>
                  <a:pt x="3285" y="1097"/>
                  <a:pt x="0" y="2949"/>
                </a:cubicBezTo>
                <a:lnTo>
                  <a:pt x="5122" y="15840"/>
                </a:lnTo>
                <a:cubicBezTo>
                  <a:pt x="7404" y="21600"/>
                  <a:pt x="14085" y="21600"/>
                  <a:pt x="16423" y="15840"/>
                </a:cubicBezTo>
                <a:lnTo>
                  <a:pt x="21600" y="294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BD4E3D8-EFF6-B74F-B15D-DA333702DE83}"/>
              </a:ext>
            </a:extLst>
          </p:cNvPr>
          <p:cNvSpPr/>
          <p:nvPr/>
        </p:nvSpPr>
        <p:spPr>
          <a:xfrm>
            <a:off x="4172728" y="1759742"/>
            <a:ext cx="798545" cy="884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7825" y="14779"/>
                </a:moveTo>
                <a:lnTo>
                  <a:pt x="21600" y="14779"/>
                </a:lnTo>
                <a:lnTo>
                  <a:pt x="21600" y="0"/>
                </a:lnTo>
                <a:lnTo>
                  <a:pt x="0" y="0"/>
                </a:lnTo>
                <a:lnTo>
                  <a:pt x="0" y="14779"/>
                </a:lnTo>
                <a:lnTo>
                  <a:pt x="2832" y="14779"/>
                </a:lnTo>
                <a:cubicBezTo>
                  <a:pt x="3463" y="14779"/>
                  <a:pt x="4018" y="15227"/>
                  <a:pt x="4018" y="15812"/>
                </a:cubicBezTo>
                <a:cubicBezTo>
                  <a:pt x="4018" y="15812"/>
                  <a:pt x="4018" y="15812"/>
                  <a:pt x="4018" y="15830"/>
                </a:cubicBezTo>
                <a:lnTo>
                  <a:pt x="4018" y="16019"/>
                </a:lnTo>
                <a:cubicBezTo>
                  <a:pt x="4018" y="16450"/>
                  <a:pt x="3807" y="16829"/>
                  <a:pt x="3444" y="17122"/>
                </a:cubicBezTo>
                <a:cubicBezTo>
                  <a:pt x="2851" y="17604"/>
                  <a:pt x="2468" y="18327"/>
                  <a:pt x="2506" y="19102"/>
                </a:cubicBezTo>
                <a:cubicBezTo>
                  <a:pt x="2564" y="20394"/>
                  <a:pt x="3750" y="21479"/>
                  <a:pt x="5185" y="21531"/>
                </a:cubicBezTo>
                <a:cubicBezTo>
                  <a:pt x="6792" y="21600"/>
                  <a:pt x="8131" y="20446"/>
                  <a:pt x="8131" y="18999"/>
                </a:cubicBezTo>
                <a:cubicBezTo>
                  <a:pt x="8131" y="18241"/>
                  <a:pt x="7768" y="17569"/>
                  <a:pt x="7174" y="17104"/>
                </a:cubicBezTo>
                <a:cubicBezTo>
                  <a:pt x="6830" y="16829"/>
                  <a:pt x="6620" y="16415"/>
                  <a:pt x="6620" y="16002"/>
                </a:cubicBezTo>
                <a:lnTo>
                  <a:pt x="6620" y="15830"/>
                </a:lnTo>
                <a:cubicBezTo>
                  <a:pt x="6620" y="15830"/>
                  <a:pt x="6620" y="15830"/>
                  <a:pt x="6620" y="15812"/>
                </a:cubicBezTo>
                <a:cubicBezTo>
                  <a:pt x="6639" y="15227"/>
                  <a:pt x="7174" y="14779"/>
                  <a:pt x="7825" y="147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994D63E3-3831-E342-9A37-02BA050761F2}"/>
              </a:ext>
            </a:extLst>
          </p:cNvPr>
          <p:cNvSpPr/>
          <p:nvPr/>
        </p:nvSpPr>
        <p:spPr>
          <a:xfrm>
            <a:off x="4172727" y="2431678"/>
            <a:ext cx="798546" cy="887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18692" y="14772"/>
                </a:moveTo>
                <a:lnTo>
                  <a:pt x="21600" y="14772"/>
                </a:lnTo>
                <a:lnTo>
                  <a:pt x="21600" y="0"/>
                </a:lnTo>
                <a:lnTo>
                  <a:pt x="7557" y="0"/>
                </a:lnTo>
                <a:cubicBezTo>
                  <a:pt x="7672" y="137"/>
                  <a:pt x="7787" y="257"/>
                  <a:pt x="7940" y="360"/>
                </a:cubicBezTo>
                <a:cubicBezTo>
                  <a:pt x="8762" y="961"/>
                  <a:pt x="9279" y="1853"/>
                  <a:pt x="9279" y="2848"/>
                </a:cubicBezTo>
                <a:cubicBezTo>
                  <a:pt x="9279" y="4735"/>
                  <a:pt x="7404" y="6245"/>
                  <a:pt x="5127" y="6159"/>
                </a:cubicBezTo>
                <a:cubicBezTo>
                  <a:pt x="3061" y="6073"/>
                  <a:pt x="1416" y="4615"/>
                  <a:pt x="1397" y="2882"/>
                </a:cubicBezTo>
                <a:cubicBezTo>
                  <a:pt x="1397" y="1887"/>
                  <a:pt x="1913" y="978"/>
                  <a:pt x="2736" y="377"/>
                </a:cubicBezTo>
                <a:cubicBezTo>
                  <a:pt x="2889" y="275"/>
                  <a:pt x="3004" y="154"/>
                  <a:pt x="3099" y="17"/>
                </a:cubicBezTo>
                <a:lnTo>
                  <a:pt x="0" y="17"/>
                </a:lnTo>
                <a:lnTo>
                  <a:pt x="0" y="14789"/>
                </a:lnTo>
                <a:lnTo>
                  <a:pt x="13660" y="14789"/>
                </a:lnTo>
                <a:cubicBezTo>
                  <a:pt x="14311" y="14789"/>
                  <a:pt x="14866" y="15252"/>
                  <a:pt x="14866" y="15835"/>
                </a:cubicBezTo>
                <a:cubicBezTo>
                  <a:pt x="14866" y="15835"/>
                  <a:pt x="14866" y="15835"/>
                  <a:pt x="14866" y="15853"/>
                </a:cubicBezTo>
                <a:lnTo>
                  <a:pt x="14866" y="16041"/>
                </a:lnTo>
                <a:cubicBezTo>
                  <a:pt x="14866" y="16470"/>
                  <a:pt x="14655" y="16848"/>
                  <a:pt x="14292" y="17139"/>
                </a:cubicBezTo>
                <a:cubicBezTo>
                  <a:pt x="13698" y="17620"/>
                  <a:pt x="13316" y="18340"/>
                  <a:pt x="13354" y="19112"/>
                </a:cubicBezTo>
                <a:cubicBezTo>
                  <a:pt x="13412" y="20399"/>
                  <a:pt x="14598" y="21480"/>
                  <a:pt x="16033" y="21531"/>
                </a:cubicBezTo>
                <a:cubicBezTo>
                  <a:pt x="17640" y="21600"/>
                  <a:pt x="18979" y="20451"/>
                  <a:pt x="18979" y="19009"/>
                </a:cubicBezTo>
                <a:cubicBezTo>
                  <a:pt x="18979" y="18254"/>
                  <a:pt x="18615" y="17585"/>
                  <a:pt x="18022" y="17122"/>
                </a:cubicBezTo>
                <a:cubicBezTo>
                  <a:pt x="17678" y="16848"/>
                  <a:pt x="17467" y="16436"/>
                  <a:pt x="17467" y="16024"/>
                </a:cubicBezTo>
                <a:lnTo>
                  <a:pt x="17467" y="15853"/>
                </a:lnTo>
                <a:cubicBezTo>
                  <a:pt x="17467" y="15853"/>
                  <a:pt x="17467" y="15853"/>
                  <a:pt x="17467" y="15835"/>
                </a:cubicBezTo>
                <a:cubicBezTo>
                  <a:pt x="17487" y="15218"/>
                  <a:pt x="18041" y="14772"/>
                  <a:pt x="18692" y="1477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E46BB95-6779-134C-AE5E-D7A652DBABBC}"/>
              </a:ext>
            </a:extLst>
          </p:cNvPr>
          <p:cNvSpPr/>
          <p:nvPr/>
        </p:nvSpPr>
        <p:spPr>
          <a:xfrm>
            <a:off x="4172727" y="3103615"/>
            <a:ext cx="798546" cy="887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7844" y="14783"/>
                </a:moveTo>
                <a:lnTo>
                  <a:pt x="21600" y="14783"/>
                </a:lnTo>
                <a:lnTo>
                  <a:pt x="21600" y="0"/>
                </a:lnTo>
                <a:lnTo>
                  <a:pt x="18405" y="0"/>
                </a:lnTo>
                <a:cubicBezTo>
                  <a:pt x="18520" y="137"/>
                  <a:pt x="18635" y="258"/>
                  <a:pt x="18788" y="378"/>
                </a:cubicBezTo>
                <a:cubicBezTo>
                  <a:pt x="19610" y="979"/>
                  <a:pt x="20127" y="1872"/>
                  <a:pt x="20127" y="2867"/>
                </a:cubicBezTo>
                <a:cubicBezTo>
                  <a:pt x="20127" y="4756"/>
                  <a:pt x="18252" y="6267"/>
                  <a:pt x="15975" y="6181"/>
                </a:cubicBezTo>
                <a:cubicBezTo>
                  <a:pt x="13909" y="6095"/>
                  <a:pt x="12264" y="4636"/>
                  <a:pt x="12244" y="2902"/>
                </a:cubicBezTo>
                <a:cubicBezTo>
                  <a:pt x="12244" y="1906"/>
                  <a:pt x="12761" y="996"/>
                  <a:pt x="13584" y="395"/>
                </a:cubicBezTo>
                <a:cubicBezTo>
                  <a:pt x="13737" y="292"/>
                  <a:pt x="13852" y="155"/>
                  <a:pt x="13966" y="17"/>
                </a:cubicBezTo>
                <a:lnTo>
                  <a:pt x="0" y="17"/>
                </a:lnTo>
                <a:lnTo>
                  <a:pt x="0" y="14801"/>
                </a:lnTo>
                <a:lnTo>
                  <a:pt x="2812" y="14801"/>
                </a:lnTo>
                <a:cubicBezTo>
                  <a:pt x="3463" y="14801"/>
                  <a:pt x="4018" y="15264"/>
                  <a:pt x="4018" y="15831"/>
                </a:cubicBezTo>
                <a:cubicBezTo>
                  <a:pt x="4018" y="15831"/>
                  <a:pt x="4018" y="15831"/>
                  <a:pt x="4018" y="15848"/>
                </a:cubicBezTo>
                <a:lnTo>
                  <a:pt x="4018" y="16037"/>
                </a:lnTo>
                <a:cubicBezTo>
                  <a:pt x="4018" y="16466"/>
                  <a:pt x="3807" y="16844"/>
                  <a:pt x="3444" y="17136"/>
                </a:cubicBezTo>
                <a:cubicBezTo>
                  <a:pt x="2851" y="17617"/>
                  <a:pt x="2468" y="18338"/>
                  <a:pt x="2506" y="19110"/>
                </a:cubicBezTo>
                <a:cubicBezTo>
                  <a:pt x="2564" y="20398"/>
                  <a:pt x="3750" y="21480"/>
                  <a:pt x="5185" y="21531"/>
                </a:cubicBezTo>
                <a:cubicBezTo>
                  <a:pt x="6792" y="21600"/>
                  <a:pt x="8131" y="20450"/>
                  <a:pt x="8131" y="19007"/>
                </a:cubicBezTo>
                <a:cubicBezTo>
                  <a:pt x="8131" y="18252"/>
                  <a:pt x="7768" y="17582"/>
                  <a:pt x="7174" y="17119"/>
                </a:cubicBezTo>
                <a:cubicBezTo>
                  <a:pt x="6830" y="16844"/>
                  <a:pt x="6620" y="16432"/>
                  <a:pt x="6620" y="16020"/>
                </a:cubicBezTo>
                <a:lnTo>
                  <a:pt x="6620" y="15848"/>
                </a:lnTo>
                <a:cubicBezTo>
                  <a:pt x="6620" y="15848"/>
                  <a:pt x="6620" y="15848"/>
                  <a:pt x="6620" y="15831"/>
                </a:cubicBezTo>
                <a:cubicBezTo>
                  <a:pt x="6658" y="15247"/>
                  <a:pt x="7213" y="14783"/>
                  <a:pt x="7844" y="1478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3AB0CD7-B550-FC4E-8969-03FAC3CC6625}"/>
              </a:ext>
            </a:extLst>
          </p:cNvPr>
          <p:cNvSpPr/>
          <p:nvPr/>
        </p:nvSpPr>
        <p:spPr>
          <a:xfrm>
            <a:off x="4172727" y="4447487"/>
            <a:ext cx="798546" cy="610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86" y="0"/>
                </a:moveTo>
                <a:cubicBezTo>
                  <a:pt x="18501" y="200"/>
                  <a:pt x="18615" y="375"/>
                  <a:pt x="18768" y="526"/>
                </a:cubicBezTo>
                <a:cubicBezTo>
                  <a:pt x="19591" y="1402"/>
                  <a:pt x="20108" y="2703"/>
                  <a:pt x="20108" y="4155"/>
                </a:cubicBezTo>
                <a:cubicBezTo>
                  <a:pt x="20108" y="6908"/>
                  <a:pt x="18233" y="9111"/>
                  <a:pt x="15956" y="8985"/>
                </a:cubicBezTo>
                <a:cubicBezTo>
                  <a:pt x="13890" y="8860"/>
                  <a:pt x="12244" y="6733"/>
                  <a:pt x="12225" y="4205"/>
                </a:cubicBezTo>
                <a:cubicBezTo>
                  <a:pt x="12225" y="2753"/>
                  <a:pt x="12742" y="1427"/>
                  <a:pt x="13565" y="551"/>
                </a:cubicBezTo>
                <a:cubicBezTo>
                  <a:pt x="13718" y="400"/>
                  <a:pt x="13832" y="225"/>
                  <a:pt x="13947" y="25"/>
                </a:cubicBezTo>
                <a:lnTo>
                  <a:pt x="0" y="25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5"/>
                </a:lnTo>
                <a:lnTo>
                  <a:pt x="18386" y="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4F271BB4-1A1B-C645-8124-0D7FAA575CC7}"/>
              </a:ext>
            </a:extLst>
          </p:cNvPr>
          <p:cNvSpPr/>
          <p:nvPr/>
        </p:nvSpPr>
        <p:spPr>
          <a:xfrm>
            <a:off x="4173081" y="3775551"/>
            <a:ext cx="797838" cy="887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18689" y="14783"/>
                </a:moveTo>
                <a:lnTo>
                  <a:pt x="21600" y="14783"/>
                </a:lnTo>
                <a:lnTo>
                  <a:pt x="21600" y="0"/>
                </a:lnTo>
                <a:lnTo>
                  <a:pt x="7545" y="0"/>
                </a:lnTo>
                <a:cubicBezTo>
                  <a:pt x="7660" y="137"/>
                  <a:pt x="7774" y="258"/>
                  <a:pt x="7928" y="361"/>
                </a:cubicBezTo>
                <a:cubicBezTo>
                  <a:pt x="8751" y="962"/>
                  <a:pt x="9268" y="1854"/>
                  <a:pt x="9268" y="2850"/>
                </a:cubicBezTo>
                <a:cubicBezTo>
                  <a:pt x="9268" y="4739"/>
                  <a:pt x="7391" y="6250"/>
                  <a:pt x="5113" y="6164"/>
                </a:cubicBezTo>
                <a:cubicBezTo>
                  <a:pt x="3045" y="6078"/>
                  <a:pt x="1398" y="4619"/>
                  <a:pt x="1379" y="2885"/>
                </a:cubicBezTo>
                <a:cubicBezTo>
                  <a:pt x="1379" y="1889"/>
                  <a:pt x="1896" y="979"/>
                  <a:pt x="2719" y="378"/>
                </a:cubicBezTo>
                <a:cubicBezTo>
                  <a:pt x="2872" y="275"/>
                  <a:pt x="2987" y="137"/>
                  <a:pt x="3102" y="17"/>
                </a:cubicBezTo>
                <a:lnTo>
                  <a:pt x="0" y="17"/>
                </a:lnTo>
                <a:lnTo>
                  <a:pt x="0" y="14801"/>
                </a:lnTo>
                <a:lnTo>
                  <a:pt x="13672" y="14801"/>
                </a:lnTo>
                <a:cubicBezTo>
                  <a:pt x="14323" y="14801"/>
                  <a:pt x="14860" y="15264"/>
                  <a:pt x="14879" y="15831"/>
                </a:cubicBezTo>
                <a:cubicBezTo>
                  <a:pt x="14879" y="15831"/>
                  <a:pt x="14879" y="15831"/>
                  <a:pt x="14879" y="15848"/>
                </a:cubicBezTo>
                <a:lnTo>
                  <a:pt x="14879" y="16037"/>
                </a:lnTo>
                <a:cubicBezTo>
                  <a:pt x="14879" y="16466"/>
                  <a:pt x="14668" y="16844"/>
                  <a:pt x="14304" y="17136"/>
                </a:cubicBezTo>
                <a:cubicBezTo>
                  <a:pt x="13711" y="17617"/>
                  <a:pt x="13328" y="18338"/>
                  <a:pt x="13366" y="19110"/>
                </a:cubicBezTo>
                <a:cubicBezTo>
                  <a:pt x="13423" y="20398"/>
                  <a:pt x="14611" y="21480"/>
                  <a:pt x="16047" y="21531"/>
                </a:cubicBezTo>
                <a:cubicBezTo>
                  <a:pt x="17655" y="21600"/>
                  <a:pt x="18996" y="20450"/>
                  <a:pt x="18996" y="19007"/>
                </a:cubicBezTo>
                <a:cubicBezTo>
                  <a:pt x="18996" y="18252"/>
                  <a:pt x="18632" y="17582"/>
                  <a:pt x="18038" y="17119"/>
                </a:cubicBezTo>
                <a:cubicBezTo>
                  <a:pt x="17694" y="16844"/>
                  <a:pt x="17483" y="16432"/>
                  <a:pt x="17483" y="16020"/>
                </a:cubicBezTo>
                <a:lnTo>
                  <a:pt x="17483" y="15848"/>
                </a:lnTo>
                <a:cubicBezTo>
                  <a:pt x="17483" y="15848"/>
                  <a:pt x="17483" y="15848"/>
                  <a:pt x="17483" y="15831"/>
                </a:cubicBezTo>
                <a:cubicBezTo>
                  <a:pt x="17502" y="15230"/>
                  <a:pt x="18038" y="14783"/>
                  <a:pt x="18689" y="1478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0" name="Graphic 11" descr="Basketball">
            <a:extLst>
              <a:ext uri="{FF2B5EF4-FFF2-40B4-BE49-F238E27FC236}">
                <a16:creationId xmlns:a16="http://schemas.microsoft.com/office/drawing/2014/main" id="{2428A569-61E9-B142-81F5-2B8E32D2AA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5856" y="2552426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12" descr="Planet">
            <a:extLst>
              <a:ext uri="{FF2B5EF4-FFF2-40B4-BE49-F238E27FC236}">
                <a16:creationId xmlns:a16="http://schemas.microsoft.com/office/drawing/2014/main" id="{9ECA1794-456A-A74A-A63B-1ADD87991A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20249" y="3233811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13" descr="GMO">
            <a:extLst>
              <a:ext uri="{FF2B5EF4-FFF2-40B4-BE49-F238E27FC236}">
                <a16:creationId xmlns:a16="http://schemas.microsoft.com/office/drawing/2014/main" id="{A5B8DD17-9D4C-3147-9141-FF8C1DE5B78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0249" y="1842462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Graphic 14" descr="Books">
            <a:extLst>
              <a:ext uri="{FF2B5EF4-FFF2-40B4-BE49-F238E27FC236}">
                <a16:creationId xmlns:a16="http://schemas.microsoft.com/office/drawing/2014/main" id="{2C35B55D-CC49-5847-BC02-401BACFCAF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0249" y="4594326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Graphic 15" descr="Mathematics">
            <a:extLst>
              <a:ext uri="{FF2B5EF4-FFF2-40B4-BE49-F238E27FC236}">
                <a16:creationId xmlns:a16="http://schemas.microsoft.com/office/drawing/2014/main" id="{9A0CE834-136B-1B48-BF85-F419D77AEE9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85856" y="3909833"/>
            <a:ext cx="337131" cy="337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2BDA6778-CD79-46DC-8998-6BA67727AA9C}"/>
              </a:ext>
            </a:extLst>
          </p:cNvPr>
          <p:cNvGrpSpPr/>
          <p:nvPr/>
        </p:nvGrpSpPr>
        <p:grpSpPr>
          <a:xfrm>
            <a:off x="5290673" y="1472224"/>
            <a:ext cx="2194560" cy="1106115"/>
            <a:chOff x="8921977" y="1394910"/>
            <a:chExt cx="2926080" cy="147481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3731612-5F87-4DD3-A9BB-E6FFFBD741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300F9D6-90C7-4C2D-AAE3-D5F2DDC2E8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178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359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5-Piece Vertical Puzzle Pencil – Slide Template</vt:lpstr>
      <vt:lpstr>5-Piece Vertical Puzzle Pencil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5-Piece Vertical Puzzle Pencil</dc:title>
  <dc:creator>PresentationGO.com</dc:creator>
  <dc:description>© Copyright PresentationGO.com</dc:description>
  <dcterms:created xsi:type="dcterms:W3CDTF">2014-11-26T05:14:11Z</dcterms:created>
  <dcterms:modified xsi:type="dcterms:W3CDTF">2021-11-17T04:26:56Z</dcterms:modified>
  <cp:category>Graphics &amp; Metaphors</cp:category>
</cp:coreProperties>
</file>