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A05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6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5-Point Star White Space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A353BC1-EEE3-DC41-A998-CF45344E2088}"/>
              </a:ext>
            </a:extLst>
          </p:cNvPr>
          <p:cNvSpPr/>
          <p:nvPr/>
        </p:nvSpPr>
        <p:spPr>
          <a:xfrm>
            <a:off x="4047587" y="1210307"/>
            <a:ext cx="1941147" cy="148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3" h="21249" extrusionOk="0">
                <a:moveTo>
                  <a:pt x="15200" y="17745"/>
                </a:moveTo>
                <a:lnTo>
                  <a:pt x="20750" y="2792"/>
                </a:lnTo>
                <a:cubicBezTo>
                  <a:pt x="21255" y="1418"/>
                  <a:pt x="20438" y="-148"/>
                  <a:pt x="19309" y="12"/>
                </a:cubicBezTo>
                <a:cubicBezTo>
                  <a:pt x="10755" y="1258"/>
                  <a:pt x="3547" y="8479"/>
                  <a:pt x="136" y="18480"/>
                </a:cubicBezTo>
                <a:cubicBezTo>
                  <a:pt x="-345" y="19886"/>
                  <a:pt x="520" y="21452"/>
                  <a:pt x="1673" y="21228"/>
                </a:cubicBezTo>
                <a:lnTo>
                  <a:pt x="14119" y="18832"/>
                </a:lnTo>
                <a:cubicBezTo>
                  <a:pt x="14576" y="18704"/>
                  <a:pt x="14984" y="18321"/>
                  <a:pt x="15200" y="177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7538CE-7175-F84D-ABE3-04B9422E20B1}"/>
              </a:ext>
            </a:extLst>
          </p:cNvPr>
          <p:cNvSpPr/>
          <p:nvPr/>
        </p:nvSpPr>
        <p:spPr>
          <a:xfrm>
            <a:off x="6189581" y="1210307"/>
            <a:ext cx="1941147" cy="1483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3" h="21249" extrusionOk="0">
                <a:moveTo>
                  <a:pt x="6784" y="18831"/>
                </a:moveTo>
                <a:lnTo>
                  <a:pt x="19230" y="21227"/>
                </a:lnTo>
                <a:cubicBezTo>
                  <a:pt x="20383" y="21451"/>
                  <a:pt x="21248" y="19885"/>
                  <a:pt x="20767" y="18479"/>
                </a:cubicBezTo>
                <a:cubicBezTo>
                  <a:pt x="17356" y="8478"/>
                  <a:pt x="10148" y="1257"/>
                  <a:pt x="1594" y="11"/>
                </a:cubicBezTo>
                <a:cubicBezTo>
                  <a:pt x="465" y="-149"/>
                  <a:pt x="-352" y="1449"/>
                  <a:pt x="153" y="2791"/>
                </a:cubicBezTo>
                <a:lnTo>
                  <a:pt x="5703" y="17744"/>
                </a:lnTo>
                <a:cubicBezTo>
                  <a:pt x="5895" y="18352"/>
                  <a:pt x="6303" y="18735"/>
                  <a:pt x="6784" y="1883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19C1E4-86D2-2B47-B044-D2FD22B8E4D3}"/>
              </a:ext>
            </a:extLst>
          </p:cNvPr>
          <p:cNvSpPr/>
          <p:nvPr/>
        </p:nvSpPr>
        <p:spPr>
          <a:xfrm>
            <a:off x="3869087" y="2861426"/>
            <a:ext cx="1151584" cy="2238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0920" extrusionOk="0">
                <a:moveTo>
                  <a:pt x="20726" y="7976"/>
                </a:moveTo>
                <a:lnTo>
                  <a:pt x="5119" y="366"/>
                </a:lnTo>
                <a:cubicBezTo>
                  <a:pt x="3704" y="-343"/>
                  <a:pt x="1290" y="32"/>
                  <a:pt x="874" y="1033"/>
                </a:cubicBezTo>
                <a:cubicBezTo>
                  <a:pt x="291" y="2388"/>
                  <a:pt x="0" y="3806"/>
                  <a:pt x="0" y="5245"/>
                </a:cubicBezTo>
                <a:cubicBezTo>
                  <a:pt x="0" y="11333"/>
                  <a:pt x="5202" y="16795"/>
                  <a:pt x="13526" y="20590"/>
                </a:cubicBezTo>
                <a:cubicBezTo>
                  <a:pt x="15024" y="21257"/>
                  <a:pt x="17397" y="20861"/>
                  <a:pt x="17730" y="19881"/>
                </a:cubicBezTo>
                <a:lnTo>
                  <a:pt x="21434" y="9102"/>
                </a:lnTo>
                <a:cubicBezTo>
                  <a:pt x="21600" y="8685"/>
                  <a:pt x="21309" y="8268"/>
                  <a:pt x="20726" y="797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9D6DF3-FC61-9845-9B93-2B59F6D53244}"/>
              </a:ext>
            </a:extLst>
          </p:cNvPr>
          <p:cNvSpPr/>
          <p:nvPr/>
        </p:nvSpPr>
        <p:spPr>
          <a:xfrm>
            <a:off x="4917774" y="4557172"/>
            <a:ext cx="2345909" cy="1090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501" extrusionOk="0">
                <a:moveTo>
                  <a:pt x="10015" y="297"/>
                </a:moveTo>
                <a:lnTo>
                  <a:pt x="655" y="11031"/>
                </a:lnTo>
                <a:cubicBezTo>
                  <a:pt x="-211" y="11999"/>
                  <a:pt x="-211" y="14682"/>
                  <a:pt x="614" y="15738"/>
                </a:cubicBezTo>
                <a:cubicBezTo>
                  <a:pt x="3553" y="19389"/>
                  <a:pt x="6955" y="21501"/>
                  <a:pt x="10579" y="21501"/>
                </a:cubicBezTo>
                <a:cubicBezTo>
                  <a:pt x="14202" y="21501"/>
                  <a:pt x="17604" y="19389"/>
                  <a:pt x="20544" y="15738"/>
                </a:cubicBezTo>
                <a:cubicBezTo>
                  <a:pt x="21389" y="14682"/>
                  <a:pt x="21369" y="12043"/>
                  <a:pt x="20503" y="11031"/>
                </a:cubicBezTo>
                <a:lnTo>
                  <a:pt x="11143" y="297"/>
                </a:lnTo>
                <a:cubicBezTo>
                  <a:pt x="10800" y="-99"/>
                  <a:pt x="10378" y="-99"/>
                  <a:pt x="10015" y="2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09DFA31-6047-A44E-A4B2-E2A4E0308E9D}"/>
              </a:ext>
            </a:extLst>
          </p:cNvPr>
          <p:cNvSpPr/>
          <p:nvPr/>
        </p:nvSpPr>
        <p:spPr>
          <a:xfrm>
            <a:off x="7171328" y="2861428"/>
            <a:ext cx="1151586" cy="2238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0915" extrusionOk="0">
                <a:moveTo>
                  <a:pt x="16361" y="351"/>
                </a:moveTo>
                <a:lnTo>
                  <a:pt x="754" y="7961"/>
                </a:lnTo>
                <a:cubicBezTo>
                  <a:pt x="171" y="8253"/>
                  <a:pt x="-120" y="8670"/>
                  <a:pt x="47" y="9087"/>
                </a:cubicBezTo>
                <a:lnTo>
                  <a:pt x="3751" y="19866"/>
                </a:lnTo>
                <a:cubicBezTo>
                  <a:pt x="4083" y="20846"/>
                  <a:pt x="6456" y="21263"/>
                  <a:pt x="7954" y="20575"/>
                </a:cubicBezTo>
                <a:cubicBezTo>
                  <a:pt x="16278" y="16780"/>
                  <a:pt x="21480" y="11297"/>
                  <a:pt x="21480" y="5230"/>
                </a:cubicBezTo>
                <a:cubicBezTo>
                  <a:pt x="21480" y="3791"/>
                  <a:pt x="21189" y="2373"/>
                  <a:pt x="20606" y="1018"/>
                </a:cubicBezTo>
                <a:cubicBezTo>
                  <a:pt x="20190" y="38"/>
                  <a:pt x="17776" y="-337"/>
                  <a:pt x="16361" y="35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8" name="Graphic 23" descr="Bar graph with upward trend with solid fill">
            <a:extLst>
              <a:ext uri="{FF2B5EF4-FFF2-40B4-BE49-F238E27FC236}">
                <a16:creationId xmlns:a16="http://schemas.microsoft.com/office/drawing/2014/main" id="{82F7F18C-D93D-864B-A387-F8C04D359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5253" y="1620219"/>
            <a:ext cx="771481" cy="771481"/>
          </a:xfrm>
          <a:prstGeom prst="rect">
            <a:avLst/>
          </a:prstGeom>
        </p:spPr>
      </p:pic>
      <p:pic>
        <p:nvPicPr>
          <p:cNvPr id="9" name="Graphic 25" descr="Bullseye with solid fill">
            <a:extLst>
              <a:ext uri="{FF2B5EF4-FFF2-40B4-BE49-F238E27FC236}">
                <a16:creationId xmlns:a16="http://schemas.microsoft.com/office/drawing/2014/main" id="{1274F78D-483E-A94A-9895-8E68DA8901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4552" y="3572377"/>
            <a:ext cx="771481" cy="7714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27" descr="Gears with solid fill">
            <a:extLst>
              <a:ext uri="{FF2B5EF4-FFF2-40B4-BE49-F238E27FC236}">
                <a16:creationId xmlns:a16="http://schemas.microsoft.com/office/drawing/2014/main" id="{FDA35AD3-C044-A44E-AC6B-4C23A2E994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8409" y="1620219"/>
            <a:ext cx="771481" cy="771481"/>
          </a:xfrm>
          <a:prstGeom prst="rect">
            <a:avLst/>
          </a:prstGeom>
        </p:spPr>
      </p:pic>
      <p:pic>
        <p:nvPicPr>
          <p:cNvPr id="11" name="Graphic 28" descr="Hourglass 30% with solid fill">
            <a:extLst>
              <a:ext uri="{FF2B5EF4-FFF2-40B4-BE49-F238E27FC236}">
                <a16:creationId xmlns:a16="http://schemas.microsoft.com/office/drawing/2014/main" id="{906494A4-C822-2F40-9911-9D607A8B89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0261" y="4741905"/>
            <a:ext cx="771481" cy="771481"/>
          </a:xfrm>
          <a:prstGeom prst="rect">
            <a:avLst/>
          </a:prstGeom>
        </p:spPr>
      </p:pic>
      <p:pic>
        <p:nvPicPr>
          <p:cNvPr id="12" name="Graphic 29" descr="Lightbulb with solid fill">
            <a:extLst>
              <a:ext uri="{FF2B5EF4-FFF2-40B4-BE49-F238E27FC236}">
                <a16:creationId xmlns:a16="http://schemas.microsoft.com/office/drawing/2014/main" id="{FAFE1E89-7ACC-834A-809A-9E2887EE1A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56931" y="3572377"/>
            <a:ext cx="771481" cy="771481"/>
          </a:xfrm>
          <a:prstGeom prst="rect">
            <a:avLst/>
          </a:prstGeom>
        </p:spPr>
      </p:pic>
      <p:sp>
        <p:nvSpPr>
          <p:cNvPr id="13" name="TextBox 31">
            <a:extLst>
              <a:ext uri="{FF2B5EF4-FFF2-40B4-BE49-F238E27FC236}">
                <a16:creationId xmlns:a16="http://schemas.microsoft.com/office/drawing/2014/main" id="{989D9D27-155D-9C43-B10E-62DDE1C88CE4}"/>
              </a:ext>
            </a:extLst>
          </p:cNvPr>
          <p:cNvSpPr txBox="1"/>
          <p:nvPr/>
        </p:nvSpPr>
        <p:spPr>
          <a:xfrm>
            <a:off x="6377444" y="248421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4" name="TextBox 32">
            <a:extLst>
              <a:ext uri="{FF2B5EF4-FFF2-40B4-BE49-F238E27FC236}">
                <a16:creationId xmlns:a16="http://schemas.microsoft.com/office/drawing/2014/main" id="{293B7632-820C-2D4F-A8EB-E985059EC0BF}"/>
              </a:ext>
            </a:extLst>
          </p:cNvPr>
          <p:cNvSpPr txBox="1"/>
          <p:nvPr/>
        </p:nvSpPr>
        <p:spPr>
          <a:xfrm>
            <a:off x="6652411" y="345385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5" name="TextBox 33">
            <a:extLst>
              <a:ext uri="{FF2B5EF4-FFF2-40B4-BE49-F238E27FC236}">
                <a16:creationId xmlns:a16="http://schemas.microsoft.com/office/drawing/2014/main" id="{FB8CAAA5-A841-C84A-B9BB-7FA30CEF6440}"/>
              </a:ext>
            </a:extLst>
          </p:cNvPr>
          <p:cNvSpPr txBox="1"/>
          <p:nvPr/>
        </p:nvSpPr>
        <p:spPr>
          <a:xfrm>
            <a:off x="5798190" y="417317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4E4E10DC-D9FC-EB4C-931F-69BF101CB8CA}"/>
              </a:ext>
            </a:extLst>
          </p:cNvPr>
          <p:cNvSpPr txBox="1"/>
          <p:nvPr/>
        </p:nvSpPr>
        <p:spPr>
          <a:xfrm>
            <a:off x="4942668" y="345385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27A5FF04-C2E2-C44B-8C1F-5C715FF98A62}"/>
              </a:ext>
            </a:extLst>
          </p:cNvPr>
          <p:cNvSpPr txBox="1"/>
          <p:nvPr/>
        </p:nvSpPr>
        <p:spPr>
          <a:xfrm>
            <a:off x="5236530" y="248421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05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AA5024C-34C7-4344-8154-B37548893280}"/>
              </a:ext>
            </a:extLst>
          </p:cNvPr>
          <p:cNvGrpSpPr/>
          <p:nvPr/>
        </p:nvGrpSpPr>
        <p:grpSpPr>
          <a:xfrm>
            <a:off x="8774206" y="2947244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4FB93F9-EAE4-4BA2-B1DD-BDB368DF880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F2A4AD-7A96-4AD7-95CD-F4E29AD95C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AF6BCC3-B492-46D3-A8E5-DE2F0D83B7AB}"/>
              </a:ext>
            </a:extLst>
          </p:cNvPr>
          <p:cNvGrpSpPr/>
          <p:nvPr/>
        </p:nvGrpSpPr>
        <p:grpSpPr>
          <a:xfrm>
            <a:off x="8774206" y="4652338"/>
            <a:ext cx="2926080" cy="1290153"/>
            <a:chOff x="8921977" y="407338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4AE2D99-343E-4C41-A9BD-48A017B0F85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219811C-66E0-4753-8FB1-EB79CEC8DBB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661969-87DB-46FC-89FF-83C7728FD1FE}"/>
              </a:ext>
            </a:extLst>
          </p:cNvPr>
          <p:cNvGrpSpPr/>
          <p:nvPr/>
        </p:nvGrpSpPr>
        <p:grpSpPr>
          <a:xfrm>
            <a:off x="491714" y="3799791"/>
            <a:ext cx="2926080" cy="1290153"/>
            <a:chOff x="332936" y="4652338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8040000-25CA-448B-86A3-A5AD1DC35FC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99C9A6A-F275-46EC-AAEA-D7D13498604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C4A6D0F-DDAC-49C8-9C97-E9BA3D4DE24A}"/>
              </a:ext>
            </a:extLst>
          </p:cNvPr>
          <p:cNvGrpSpPr/>
          <p:nvPr/>
        </p:nvGrpSpPr>
        <p:grpSpPr>
          <a:xfrm>
            <a:off x="8774206" y="1242150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494FDCF-0D06-44A6-AEE9-4FC60946F0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DC91FCC-669B-4A8D-904C-0C1FF8643F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49B471A-E300-4F2F-8976-637A9C6FB385}"/>
              </a:ext>
            </a:extLst>
          </p:cNvPr>
          <p:cNvGrpSpPr/>
          <p:nvPr/>
        </p:nvGrpSpPr>
        <p:grpSpPr>
          <a:xfrm>
            <a:off x="491714" y="2094697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56D87B5-9E32-4A3A-9750-95135D5E0A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7D8D592-7D43-4EC1-AFE2-BA997B35F1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6" name="Graphic 65" descr="Trophy">
            <a:extLst>
              <a:ext uri="{FF2B5EF4-FFF2-40B4-BE49-F238E27FC236}">
                <a16:creationId xmlns:a16="http://schemas.microsoft.com/office/drawing/2014/main" id="{FFB91706-C03A-4B80-8929-11355FEF428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33675" y="2870812"/>
            <a:ext cx="1116377" cy="11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5-Point Star White Space Cycle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AA5024C-34C7-4344-8154-B37548893280}"/>
              </a:ext>
            </a:extLst>
          </p:cNvPr>
          <p:cNvGrpSpPr/>
          <p:nvPr/>
        </p:nvGrpSpPr>
        <p:grpSpPr>
          <a:xfrm>
            <a:off x="8774206" y="2947244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4FB93F9-EAE4-4BA2-B1DD-BDB368DF880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F2A4AD-7A96-4AD7-95CD-F4E29AD95C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AF6BCC3-B492-46D3-A8E5-DE2F0D83B7AB}"/>
              </a:ext>
            </a:extLst>
          </p:cNvPr>
          <p:cNvGrpSpPr/>
          <p:nvPr/>
        </p:nvGrpSpPr>
        <p:grpSpPr>
          <a:xfrm>
            <a:off x="8774206" y="4652338"/>
            <a:ext cx="2926080" cy="1290153"/>
            <a:chOff x="8921977" y="407338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4AE2D99-343E-4C41-A9BD-48A017B0F85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219811C-66E0-4753-8FB1-EB79CEC8DBB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661969-87DB-46FC-89FF-83C7728FD1FE}"/>
              </a:ext>
            </a:extLst>
          </p:cNvPr>
          <p:cNvGrpSpPr/>
          <p:nvPr/>
        </p:nvGrpSpPr>
        <p:grpSpPr>
          <a:xfrm>
            <a:off x="491714" y="3799791"/>
            <a:ext cx="2926080" cy="1290153"/>
            <a:chOff x="332936" y="4652338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8040000-25CA-448B-86A3-A5AD1DC35FC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99C9A6A-F275-46EC-AAEA-D7D13498604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C4A6D0F-DDAC-49C8-9C97-E9BA3D4DE24A}"/>
              </a:ext>
            </a:extLst>
          </p:cNvPr>
          <p:cNvGrpSpPr/>
          <p:nvPr/>
        </p:nvGrpSpPr>
        <p:grpSpPr>
          <a:xfrm>
            <a:off x="8774206" y="1242150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494FDCF-0D06-44A6-AEE9-4FC60946F0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DC91FCC-669B-4A8D-904C-0C1FF8643F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49B471A-E300-4F2F-8976-637A9C6FB385}"/>
              </a:ext>
            </a:extLst>
          </p:cNvPr>
          <p:cNvGrpSpPr/>
          <p:nvPr/>
        </p:nvGrpSpPr>
        <p:grpSpPr>
          <a:xfrm>
            <a:off x="491714" y="2094697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56D87B5-9E32-4A3A-9750-95135D5E0A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7D8D592-7D43-4EC1-AFE2-BA997B35F1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1A353BC1-EEE3-DC41-A998-CF45344E2088}"/>
              </a:ext>
            </a:extLst>
          </p:cNvPr>
          <p:cNvSpPr/>
          <p:nvPr/>
        </p:nvSpPr>
        <p:spPr>
          <a:xfrm>
            <a:off x="4047587" y="1210307"/>
            <a:ext cx="1941147" cy="148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3" h="21249" extrusionOk="0">
                <a:moveTo>
                  <a:pt x="15200" y="17745"/>
                </a:moveTo>
                <a:lnTo>
                  <a:pt x="20750" y="2792"/>
                </a:lnTo>
                <a:cubicBezTo>
                  <a:pt x="21255" y="1418"/>
                  <a:pt x="20438" y="-148"/>
                  <a:pt x="19309" y="12"/>
                </a:cubicBezTo>
                <a:cubicBezTo>
                  <a:pt x="10755" y="1258"/>
                  <a:pt x="3547" y="8479"/>
                  <a:pt x="136" y="18480"/>
                </a:cubicBezTo>
                <a:cubicBezTo>
                  <a:pt x="-345" y="19886"/>
                  <a:pt x="520" y="21452"/>
                  <a:pt x="1673" y="21228"/>
                </a:cubicBezTo>
                <a:lnTo>
                  <a:pt x="14119" y="18832"/>
                </a:lnTo>
                <a:cubicBezTo>
                  <a:pt x="14576" y="18704"/>
                  <a:pt x="14984" y="18321"/>
                  <a:pt x="15200" y="177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7538CE-7175-F84D-ABE3-04B9422E20B1}"/>
              </a:ext>
            </a:extLst>
          </p:cNvPr>
          <p:cNvSpPr/>
          <p:nvPr/>
        </p:nvSpPr>
        <p:spPr>
          <a:xfrm>
            <a:off x="6189581" y="1210307"/>
            <a:ext cx="1941147" cy="1483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3" h="21249" extrusionOk="0">
                <a:moveTo>
                  <a:pt x="6784" y="18831"/>
                </a:moveTo>
                <a:lnTo>
                  <a:pt x="19230" y="21227"/>
                </a:lnTo>
                <a:cubicBezTo>
                  <a:pt x="20383" y="21451"/>
                  <a:pt x="21248" y="19885"/>
                  <a:pt x="20767" y="18479"/>
                </a:cubicBezTo>
                <a:cubicBezTo>
                  <a:pt x="17356" y="8478"/>
                  <a:pt x="10148" y="1257"/>
                  <a:pt x="1594" y="11"/>
                </a:cubicBezTo>
                <a:cubicBezTo>
                  <a:pt x="465" y="-149"/>
                  <a:pt x="-352" y="1449"/>
                  <a:pt x="153" y="2791"/>
                </a:cubicBezTo>
                <a:lnTo>
                  <a:pt x="5703" y="17744"/>
                </a:lnTo>
                <a:cubicBezTo>
                  <a:pt x="5895" y="18352"/>
                  <a:pt x="6303" y="18735"/>
                  <a:pt x="6784" y="1883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19C1E4-86D2-2B47-B044-D2FD22B8E4D3}"/>
              </a:ext>
            </a:extLst>
          </p:cNvPr>
          <p:cNvSpPr/>
          <p:nvPr/>
        </p:nvSpPr>
        <p:spPr>
          <a:xfrm>
            <a:off x="3869087" y="2861426"/>
            <a:ext cx="1151584" cy="2238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0920" extrusionOk="0">
                <a:moveTo>
                  <a:pt x="20726" y="7976"/>
                </a:moveTo>
                <a:lnTo>
                  <a:pt x="5119" y="366"/>
                </a:lnTo>
                <a:cubicBezTo>
                  <a:pt x="3704" y="-343"/>
                  <a:pt x="1290" y="32"/>
                  <a:pt x="874" y="1033"/>
                </a:cubicBezTo>
                <a:cubicBezTo>
                  <a:pt x="291" y="2388"/>
                  <a:pt x="0" y="3806"/>
                  <a:pt x="0" y="5245"/>
                </a:cubicBezTo>
                <a:cubicBezTo>
                  <a:pt x="0" y="11333"/>
                  <a:pt x="5202" y="16795"/>
                  <a:pt x="13526" y="20590"/>
                </a:cubicBezTo>
                <a:cubicBezTo>
                  <a:pt x="15024" y="21257"/>
                  <a:pt x="17397" y="20861"/>
                  <a:pt x="17730" y="19881"/>
                </a:cubicBezTo>
                <a:lnTo>
                  <a:pt x="21434" y="9102"/>
                </a:lnTo>
                <a:cubicBezTo>
                  <a:pt x="21600" y="8685"/>
                  <a:pt x="21309" y="8268"/>
                  <a:pt x="20726" y="797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9D6DF3-FC61-9845-9B93-2B59F6D53244}"/>
              </a:ext>
            </a:extLst>
          </p:cNvPr>
          <p:cNvSpPr/>
          <p:nvPr/>
        </p:nvSpPr>
        <p:spPr>
          <a:xfrm>
            <a:off x="4917774" y="4557172"/>
            <a:ext cx="2345909" cy="1090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501" extrusionOk="0">
                <a:moveTo>
                  <a:pt x="10015" y="297"/>
                </a:moveTo>
                <a:lnTo>
                  <a:pt x="655" y="11031"/>
                </a:lnTo>
                <a:cubicBezTo>
                  <a:pt x="-211" y="11999"/>
                  <a:pt x="-211" y="14682"/>
                  <a:pt x="614" y="15738"/>
                </a:cubicBezTo>
                <a:cubicBezTo>
                  <a:pt x="3553" y="19389"/>
                  <a:pt x="6955" y="21501"/>
                  <a:pt x="10579" y="21501"/>
                </a:cubicBezTo>
                <a:cubicBezTo>
                  <a:pt x="14202" y="21501"/>
                  <a:pt x="17604" y="19389"/>
                  <a:pt x="20544" y="15738"/>
                </a:cubicBezTo>
                <a:cubicBezTo>
                  <a:pt x="21389" y="14682"/>
                  <a:pt x="21369" y="12043"/>
                  <a:pt x="20503" y="11031"/>
                </a:cubicBezTo>
                <a:lnTo>
                  <a:pt x="11143" y="297"/>
                </a:lnTo>
                <a:cubicBezTo>
                  <a:pt x="10800" y="-99"/>
                  <a:pt x="10378" y="-99"/>
                  <a:pt x="10015" y="2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09DFA31-6047-A44E-A4B2-E2A4E0308E9D}"/>
              </a:ext>
            </a:extLst>
          </p:cNvPr>
          <p:cNvSpPr/>
          <p:nvPr/>
        </p:nvSpPr>
        <p:spPr>
          <a:xfrm>
            <a:off x="7171328" y="2861428"/>
            <a:ext cx="1151586" cy="2238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0915" extrusionOk="0">
                <a:moveTo>
                  <a:pt x="16361" y="351"/>
                </a:moveTo>
                <a:lnTo>
                  <a:pt x="754" y="7961"/>
                </a:lnTo>
                <a:cubicBezTo>
                  <a:pt x="171" y="8253"/>
                  <a:pt x="-120" y="8670"/>
                  <a:pt x="47" y="9087"/>
                </a:cubicBezTo>
                <a:lnTo>
                  <a:pt x="3751" y="19866"/>
                </a:lnTo>
                <a:cubicBezTo>
                  <a:pt x="4083" y="20846"/>
                  <a:pt x="6456" y="21263"/>
                  <a:pt x="7954" y="20575"/>
                </a:cubicBezTo>
                <a:cubicBezTo>
                  <a:pt x="16278" y="16780"/>
                  <a:pt x="21480" y="11297"/>
                  <a:pt x="21480" y="5230"/>
                </a:cubicBezTo>
                <a:cubicBezTo>
                  <a:pt x="21480" y="3791"/>
                  <a:pt x="21189" y="2373"/>
                  <a:pt x="20606" y="1018"/>
                </a:cubicBezTo>
                <a:cubicBezTo>
                  <a:pt x="20190" y="38"/>
                  <a:pt x="17776" y="-337"/>
                  <a:pt x="16361" y="35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8" name="Graphic 23" descr="Bar graph with upward trend with solid fill">
            <a:extLst>
              <a:ext uri="{FF2B5EF4-FFF2-40B4-BE49-F238E27FC236}">
                <a16:creationId xmlns:a16="http://schemas.microsoft.com/office/drawing/2014/main" id="{82F7F18C-D93D-864B-A387-F8C04D359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5253" y="1620219"/>
            <a:ext cx="771481" cy="771481"/>
          </a:xfrm>
          <a:prstGeom prst="rect">
            <a:avLst/>
          </a:prstGeom>
        </p:spPr>
      </p:pic>
      <p:pic>
        <p:nvPicPr>
          <p:cNvPr id="9" name="Graphic 25" descr="Bullseye with solid fill">
            <a:extLst>
              <a:ext uri="{FF2B5EF4-FFF2-40B4-BE49-F238E27FC236}">
                <a16:creationId xmlns:a16="http://schemas.microsoft.com/office/drawing/2014/main" id="{1274F78D-483E-A94A-9895-8E68DA8901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4552" y="3572377"/>
            <a:ext cx="771481" cy="7714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27" descr="Gears with solid fill">
            <a:extLst>
              <a:ext uri="{FF2B5EF4-FFF2-40B4-BE49-F238E27FC236}">
                <a16:creationId xmlns:a16="http://schemas.microsoft.com/office/drawing/2014/main" id="{FDA35AD3-C044-A44E-AC6B-4C23A2E994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8409" y="1620219"/>
            <a:ext cx="771481" cy="771481"/>
          </a:xfrm>
          <a:prstGeom prst="rect">
            <a:avLst/>
          </a:prstGeom>
        </p:spPr>
      </p:pic>
      <p:pic>
        <p:nvPicPr>
          <p:cNvPr id="11" name="Graphic 28" descr="Hourglass 30% with solid fill">
            <a:extLst>
              <a:ext uri="{FF2B5EF4-FFF2-40B4-BE49-F238E27FC236}">
                <a16:creationId xmlns:a16="http://schemas.microsoft.com/office/drawing/2014/main" id="{906494A4-C822-2F40-9911-9D607A8B89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0261" y="4741905"/>
            <a:ext cx="771481" cy="771481"/>
          </a:xfrm>
          <a:prstGeom prst="rect">
            <a:avLst/>
          </a:prstGeom>
        </p:spPr>
      </p:pic>
      <p:pic>
        <p:nvPicPr>
          <p:cNvPr id="12" name="Graphic 29" descr="Lightbulb with solid fill">
            <a:extLst>
              <a:ext uri="{FF2B5EF4-FFF2-40B4-BE49-F238E27FC236}">
                <a16:creationId xmlns:a16="http://schemas.microsoft.com/office/drawing/2014/main" id="{FAFE1E89-7ACC-834A-809A-9E2887EE1A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56931" y="3572377"/>
            <a:ext cx="771481" cy="771481"/>
          </a:xfrm>
          <a:prstGeom prst="rect">
            <a:avLst/>
          </a:prstGeom>
        </p:spPr>
      </p:pic>
      <p:sp>
        <p:nvSpPr>
          <p:cNvPr id="13" name="TextBox 31">
            <a:extLst>
              <a:ext uri="{FF2B5EF4-FFF2-40B4-BE49-F238E27FC236}">
                <a16:creationId xmlns:a16="http://schemas.microsoft.com/office/drawing/2014/main" id="{989D9D27-155D-9C43-B10E-62DDE1C88CE4}"/>
              </a:ext>
            </a:extLst>
          </p:cNvPr>
          <p:cNvSpPr txBox="1"/>
          <p:nvPr/>
        </p:nvSpPr>
        <p:spPr>
          <a:xfrm>
            <a:off x="6377444" y="248421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4" name="TextBox 32">
            <a:extLst>
              <a:ext uri="{FF2B5EF4-FFF2-40B4-BE49-F238E27FC236}">
                <a16:creationId xmlns:a16="http://schemas.microsoft.com/office/drawing/2014/main" id="{293B7632-820C-2D4F-A8EB-E985059EC0BF}"/>
              </a:ext>
            </a:extLst>
          </p:cNvPr>
          <p:cNvSpPr txBox="1"/>
          <p:nvPr/>
        </p:nvSpPr>
        <p:spPr>
          <a:xfrm>
            <a:off x="6652411" y="345385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15" name="TextBox 33">
            <a:extLst>
              <a:ext uri="{FF2B5EF4-FFF2-40B4-BE49-F238E27FC236}">
                <a16:creationId xmlns:a16="http://schemas.microsoft.com/office/drawing/2014/main" id="{FB8CAAA5-A841-C84A-B9BB-7FA30CEF6440}"/>
              </a:ext>
            </a:extLst>
          </p:cNvPr>
          <p:cNvSpPr txBox="1"/>
          <p:nvPr/>
        </p:nvSpPr>
        <p:spPr>
          <a:xfrm>
            <a:off x="5798190" y="417317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4E4E10DC-D9FC-EB4C-931F-69BF101CB8CA}"/>
              </a:ext>
            </a:extLst>
          </p:cNvPr>
          <p:cNvSpPr txBox="1"/>
          <p:nvPr/>
        </p:nvSpPr>
        <p:spPr>
          <a:xfrm>
            <a:off x="4942668" y="345385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27A5FF04-C2E2-C44B-8C1F-5C715FF98A62}"/>
              </a:ext>
            </a:extLst>
          </p:cNvPr>
          <p:cNvSpPr txBox="1"/>
          <p:nvPr/>
        </p:nvSpPr>
        <p:spPr>
          <a:xfrm>
            <a:off x="5236530" y="248421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05</a:t>
            </a:r>
          </a:p>
        </p:txBody>
      </p:sp>
      <p:pic>
        <p:nvPicPr>
          <p:cNvPr id="34" name="Graphic 33" descr="Trophy">
            <a:extLst>
              <a:ext uri="{FF2B5EF4-FFF2-40B4-BE49-F238E27FC236}">
                <a16:creationId xmlns:a16="http://schemas.microsoft.com/office/drawing/2014/main" id="{1735F3C6-D934-46AD-A270-7E2E9008CC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33675" y="2870812"/>
            <a:ext cx="1116377" cy="11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4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8754</TotalTime>
  <Words>461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5-Point Star White Space Cycle – Slide Template</vt:lpstr>
      <vt:lpstr>5-Point Star White Space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5-Point Star White Space Cycle</dc:title>
  <dc:creator>PresentationGO.com</dc:creator>
  <dc:description>© Copyright PresentationGO.com</dc:description>
  <dcterms:created xsi:type="dcterms:W3CDTF">2014-11-26T05:14:11Z</dcterms:created>
  <dcterms:modified xsi:type="dcterms:W3CDTF">2021-11-25T02:54:06Z</dcterms:modified>
  <cp:category>Charts &amp; Diagrams</cp:category>
</cp:coreProperties>
</file>