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6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12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55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ircle">
            <a:extLst>
              <a:ext uri="{FF2B5EF4-FFF2-40B4-BE49-F238E27FC236}">
                <a16:creationId xmlns:a16="http://schemas.microsoft.com/office/drawing/2014/main" id="{C345484A-C57F-6C6A-3E98-AE3EACA8B47A}"/>
              </a:ext>
            </a:extLst>
          </p:cNvPr>
          <p:cNvSpPr/>
          <p:nvPr/>
        </p:nvSpPr>
        <p:spPr>
          <a:xfrm>
            <a:off x="5458453" y="4054546"/>
            <a:ext cx="1103489" cy="1103492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5-Position Org Chart – Slide Template</a:t>
            </a:r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7EA06D1F-784F-46EB-DE6E-D9C433094428}"/>
              </a:ext>
            </a:extLst>
          </p:cNvPr>
          <p:cNvSpPr/>
          <p:nvPr/>
        </p:nvSpPr>
        <p:spPr>
          <a:xfrm>
            <a:off x="1600659" y="2560965"/>
            <a:ext cx="5942684" cy="139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05" y="273"/>
                </a:moveTo>
                <a:lnTo>
                  <a:pt x="5058" y="273"/>
                </a:lnTo>
                <a:cubicBezTo>
                  <a:pt x="2306" y="273"/>
                  <a:pt x="64" y="9845"/>
                  <a:pt x="64" y="21600"/>
                </a:cubicBezTo>
                <a:lnTo>
                  <a:pt x="0" y="21600"/>
                </a:lnTo>
                <a:cubicBezTo>
                  <a:pt x="0" y="9682"/>
                  <a:pt x="2267" y="0"/>
                  <a:pt x="5058" y="0"/>
                </a:cubicBezTo>
                <a:lnTo>
                  <a:pt x="7805" y="0"/>
                </a:lnTo>
                <a:lnTo>
                  <a:pt x="7805" y="273"/>
                </a:lnTo>
                <a:close/>
                <a:moveTo>
                  <a:pt x="5556" y="21573"/>
                </a:moveTo>
                <a:lnTo>
                  <a:pt x="5620" y="21573"/>
                </a:lnTo>
                <a:cubicBezTo>
                  <a:pt x="5620" y="13718"/>
                  <a:pt x="7115" y="7309"/>
                  <a:pt x="8961" y="7309"/>
                </a:cubicBezTo>
                <a:lnTo>
                  <a:pt x="9031" y="7309"/>
                </a:lnTo>
                <a:lnTo>
                  <a:pt x="9031" y="7036"/>
                </a:lnTo>
                <a:lnTo>
                  <a:pt x="8961" y="7036"/>
                </a:lnTo>
                <a:cubicBezTo>
                  <a:pt x="7083" y="7064"/>
                  <a:pt x="5556" y="13582"/>
                  <a:pt x="5556" y="21573"/>
                </a:cubicBezTo>
                <a:close/>
                <a:moveTo>
                  <a:pt x="10768" y="21573"/>
                </a:moveTo>
                <a:lnTo>
                  <a:pt x="10832" y="21573"/>
                </a:lnTo>
                <a:lnTo>
                  <a:pt x="10832" y="9300"/>
                </a:lnTo>
                <a:lnTo>
                  <a:pt x="10768" y="9300"/>
                </a:lnTo>
                <a:lnTo>
                  <a:pt x="10768" y="21573"/>
                </a:lnTo>
                <a:close/>
                <a:moveTo>
                  <a:pt x="16542" y="0"/>
                </a:moveTo>
                <a:lnTo>
                  <a:pt x="13795" y="0"/>
                </a:lnTo>
                <a:lnTo>
                  <a:pt x="13795" y="273"/>
                </a:lnTo>
                <a:lnTo>
                  <a:pt x="16542" y="273"/>
                </a:lnTo>
                <a:cubicBezTo>
                  <a:pt x="19294" y="273"/>
                  <a:pt x="21536" y="9845"/>
                  <a:pt x="21536" y="21600"/>
                </a:cubicBezTo>
                <a:lnTo>
                  <a:pt x="21600" y="21600"/>
                </a:lnTo>
                <a:cubicBezTo>
                  <a:pt x="21594" y="9682"/>
                  <a:pt x="19326" y="0"/>
                  <a:pt x="16542" y="0"/>
                </a:cubicBezTo>
                <a:close/>
                <a:moveTo>
                  <a:pt x="12639" y="7064"/>
                </a:moveTo>
                <a:lnTo>
                  <a:pt x="12569" y="7064"/>
                </a:lnTo>
                <a:lnTo>
                  <a:pt x="12569" y="7336"/>
                </a:lnTo>
                <a:lnTo>
                  <a:pt x="12639" y="7336"/>
                </a:lnTo>
                <a:cubicBezTo>
                  <a:pt x="14479" y="7336"/>
                  <a:pt x="15980" y="13718"/>
                  <a:pt x="15980" y="21600"/>
                </a:cubicBezTo>
                <a:lnTo>
                  <a:pt x="16044" y="21600"/>
                </a:lnTo>
                <a:cubicBezTo>
                  <a:pt x="16044" y="13582"/>
                  <a:pt x="14517" y="7064"/>
                  <a:pt x="12639" y="706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1" name="Circle">
            <a:extLst>
              <a:ext uri="{FF2B5EF4-FFF2-40B4-BE49-F238E27FC236}">
                <a16:creationId xmlns:a16="http://schemas.microsoft.com/office/drawing/2014/main" id="{82A5AB43-66EB-2C88-3446-FC47070833BB}"/>
              </a:ext>
            </a:extLst>
          </p:cNvPr>
          <p:cNvSpPr/>
          <p:nvPr/>
        </p:nvSpPr>
        <p:spPr>
          <a:xfrm>
            <a:off x="1065575" y="4054546"/>
            <a:ext cx="1103492" cy="1103492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57" name="Circle">
            <a:extLst>
              <a:ext uri="{FF2B5EF4-FFF2-40B4-BE49-F238E27FC236}">
                <a16:creationId xmlns:a16="http://schemas.microsoft.com/office/drawing/2014/main" id="{51FBC9DC-6035-E9BC-17ED-F141A6370564}"/>
              </a:ext>
            </a:extLst>
          </p:cNvPr>
          <p:cNvSpPr/>
          <p:nvPr/>
        </p:nvSpPr>
        <p:spPr>
          <a:xfrm>
            <a:off x="2594296" y="4054546"/>
            <a:ext cx="1103492" cy="1103492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58" name="Circle">
            <a:extLst>
              <a:ext uri="{FF2B5EF4-FFF2-40B4-BE49-F238E27FC236}">
                <a16:creationId xmlns:a16="http://schemas.microsoft.com/office/drawing/2014/main" id="{101277C2-203C-F8DA-7071-9DF84D363EF0}"/>
              </a:ext>
            </a:extLst>
          </p:cNvPr>
          <p:cNvSpPr/>
          <p:nvPr/>
        </p:nvSpPr>
        <p:spPr>
          <a:xfrm>
            <a:off x="4035160" y="4054546"/>
            <a:ext cx="1103492" cy="1103492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60" name="Circle">
            <a:extLst>
              <a:ext uri="{FF2B5EF4-FFF2-40B4-BE49-F238E27FC236}">
                <a16:creationId xmlns:a16="http://schemas.microsoft.com/office/drawing/2014/main" id="{B8270537-651D-C706-FEE8-4DDA85307C07}"/>
              </a:ext>
            </a:extLst>
          </p:cNvPr>
          <p:cNvSpPr/>
          <p:nvPr/>
        </p:nvSpPr>
        <p:spPr>
          <a:xfrm>
            <a:off x="6987174" y="4054546"/>
            <a:ext cx="1103488" cy="110349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39" name="TextBox 17">
            <a:extLst>
              <a:ext uri="{FF2B5EF4-FFF2-40B4-BE49-F238E27FC236}">
                <a16:creationId xmlns:a16="http://schemas.microsoft.com/office/drawing/2014/main" id="{6311E6FE-3B6E-157F-8F23-535289DD724F}"/>
              </a:ext>
            </a:extLst>
          </p:cNvPr>
          <p:cNvSpPr txBox="1"/>
          <p:nvPr/>
        </p:nvSpPr>
        <p:spPr>
          <a:xfrm>
            <a:off x="1229956" y="4610507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40" name="TextBox 18">
            <a:extLst>
              <a:ext uri="{FF2B5EF4-FFF2-40B4-BE49-F238E27FC236}">
                <a16:creationId xmlns:a16="http://schemas.microsoft.com/office/drawing/2014/main" id="{D4D0F272-F45A-107D-75BE-11C72EFF660D}"/>
              </a:ext>
            </a:extLst>
          </p:cNvPr>
          <p:cNvSpPr txBox="1"/>
          <p:nvPr/>
        </p:nvSpPr>
        <p:spPr>
          <a:xfrm>
            <a:off x="2758678" y="4610507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41" name="TextBox 19">
            <a:extLst>
              <a:ext uri="{FF2B5EF4-FFF2-40B4-BE49-F238E27FC236}">
                <a16:creationId xmlns:a16="http://schemas.microsoft.com/office/drawing/2014/main" id="{3DA284DF-B073-0BBC-2376-8A46FB55D306}"/>
              </a:ext>
            </a:extLst>
          </p:cNvPr>
          <p:cNvSpPr txBox="1"/>
          <p:nvPr/>
        </p:nvSpPr>
        <p:spPr>
          <a:xfrm>
            <a:off x="4199542" y="4610507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42" name="TextBox 20">
            <a:extLst>
              <a:ext uri="{FF2B5EF4-FFF2-40B4-BE49-F238E27FC236}">
                <a16:creationId xmlns:a16="http://schemas.microsoft.com/office/drawing/2014/main" id="{4F4C6FD8-E40F-A7E6-416A-8FA00B1D5D8B}"/>
              </a:ext>
            </a:extLst>
          </p:cNvPr>
          <p:cNvSpPr txBox="1"/>
          <p:nvPr/>
        </p:nvSpPr>
        <p:spPr>
          <a:xfrm>
            <a:off x="5622832" y="4610507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pic>
        <p:nvPicPr>
          <p:cNvPr id="43" name="Graphic 21" descr="Head with gears">
            <a:extLst>
              <a:ext uri="{FF2B5EF4-FFF2-40B4-BE49-F238E27FC236}">
                <a16:creationId xmlns:a16="http://schemas.microsoft.com/office/drawing/2014/main" id="{8C7DFFCD-E97D-EC49-FD91-590423C8E2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9759" y="4162138"/>
            <a:ext cx="515125" cy="515125"/>
          </a:xfrm>
          <a:prstGeom prst="rect">
            <a:avLst/>
          </a:prstGeom>
        </p:spPr>
      </p:pic>
      <p:pic>
        <p:nvPicPr>
          <p:cNvPr id="44" name="Graphic 22" descr="Eye">
            <a:extLst>
              <a:ext uri="{FF2B5EF4-FFF2-40B4-BE49-F238E27FC236}">
                <a16:creationId xmlns:a16="http://schemas.microsoft.com/office/drawing/2014/main" id="{E4FA7D4E-BD7B-1556-8070-AD42216CAE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88480" y="4162138"/>
            <a:ext cx="515125" cy="515125"/>
          </a:xfrm>
          <a:prstGeom prst="rect">
            <a:avLst/>
          </a:prstGeom>
        </p:spPr>
      </p:pic>
      <p:pic>
        <p:nvPicPr>
          <p:cNvPr id="45" name="Graphic 23" descr="Bullseye">
            <a:extLst>
              <a:ext uri="{FF2B5EF4-FFF2-40B4-BE49-F238E27FC236}">
                <a16:creationId xmlns:a16="http://schemas.microsoft.com/office/drawing/2014/main" id="{62D6411D-DDFA-09E7-F3D0-E05FCEA301E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29344" y="4162138"/>
            <a:ext cx="515125" cy="515125"/>
          </a:xfrm>
          <a:prstGeom prst="rect">
            <a:avLst/>
          </a:prstGeom>
        </p:spPr>
      </p:pic>
      <p:pic>
        <p:nvPicPr>
          <p:cNvPr id="46" name="Graphic 24" descr="Lights On">
            <a:extLst>
              <a:ext uri="{FF2B5EF4-FFF2-40B4-BE49-F238E27FC236}">
                <a16:creationId xmlns:a16="http://schemas.microsoft.com/office/drawing/2014/main" id="{B8B4C431-BF8F-9A87-E3AB-11EB3A80B83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52635" y="4162138"/>
            <a:ext cx="515125" cy="515125"/>
          </a:xfrm>
          <a:prstGeom prst="rect">
            <a:avLst/>
          </a:prstGeom>
        </p:spPr>
      </p:pic>
      <p:sp>
        <p:nvSpPr>
          <p:cNvPr id="48" name="TextBox 26">
            <a:extLst>
              <a:ext uri="{FF2B5EF4-FFF2-40B4-BE49-F238E27FC236}">
                <a16:creationId xmlns:a16="http://schemas.microsoft.com/office/drawing/2014/main" id="{CF4373BC-F509-8EF2-6677-674D1C310AA5}"/>
              </a:ext>
            </a:extLst>
          </p:cNvPr>
          <p:cNvSpPr txBox="1"/>
          <p:nvPr/>
        </p:nvSpPr>
        <p:spPr>
          <a:xfrm>
            <a:off x="7151553" y="4610507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/>
              <a:t>Lorem Ipsum</a:t>
            </a:r>
          </a:p>
        </p:txBody>
      </p:sp>
      <p:pic>
        <p:nvPicPr>
          <p:cNvPr id="50" name="Graphic 31" descr="Bar graph with upward trend with solid fill">
            <a:extLst>
              <a:ext uri="{FF2B5EF4-FFF2-40B4-BE49-F238E27FC236}">
                <a16:creationId xmlns:a16="http://schemas.microsoft.com/office/drawing/2014/main" id="{1790F13D-C264-4781-874D-F9017148635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291159" y="4171942"/>
            <a:ext cx="495517" cy="495517"/>
          </a:xfrm>
          <a:prstGeom prst="rect">
            <a:avLst/>
          </a:prstGeom>
        </p:spPr>
      </p:pic>
      <p:sp>
        <p:nvSpPr>
          <p:cNvPr id="77" name="Circle">
            <a:extLst>
              <a:ext uri="{FF2B5EF4-FFF2-40B4-BE49-F238E27FC236}">
                <a16:creationId xmlns:a16="http://schemas.microsoft.com/office/drawing/2014/main" id="{4A2A6564-183F-A10A-9CC5-F398B20BEE12}"/>
              </a:ext>
            </a:extLst>
          </p:cNvPr>
          <p:cNvSpPr/>
          <p:nvPr/>
        </p:nvSpPr>
        <p:spPr>
          <a:xfrm>
            <a:off x="3864248" y="1614841"/>
            <a:ext cx="1415930" cy="1415930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79" name="TextBox 8">
            <a:extLst>
              <a:ext uri="{FF2B5EF4-FFF2-40B4-BE49-F238E27FC236}">
                <a16:creationId xmlns:a16="http://schemas.microsoft.com/office/drawing/2014/main" id="{B7DF227F-287C-D7FA-A940-FB961A5584CC}"/>
              </a:ext>
            </a:extLst>
          </p:cNvPr>
          <p:cNvSpPr txBox="1"/>
          <p:nvPr/>
        </p:nvSpPr>
        <p:spPr>
          <a:xfrm>
            <a:off x="4184636" y="2427172"/>
            <a:ext cx="774728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pic>
        <p:nvPicPr>
          <p:cNvPr id="80" name="Graphic 25" descr="Trophy with solid fill">
            <a:extLst>
              <a:ext uri="{FF2B5EF4-FFF2-40B4-BE49-F238E27FC236}">
                <a16:creationId xmlns:a16="http://schemas.microsoft.com/office/drawing/2014/main" id="{9BC978B3-C2BC-4B58-A0FE-5C4DD10B632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29404" y="1800781"/>
            <a:ext cx="685193" cy="685193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B9098931-1B5C-6DF9-79E7-1566B1DBE96E}"/>
              </a:ext>
            </a:extLst>
          </p:cNvPr>
          <p:cNvGrpSpPr/>
          <p:nvPr/>
        </p:nvGrpSpPr>
        <p:grpSpPr>
          <a:xfrm>
            <a:off x="518805" y="1296081"/>
            <a:ext cx="1756689" cy="1264884"/>
            <a:chOff x="319755" y="4330229"/>
            <a:chExt cx="2088994" cy="1686513"/>
          </a:xfrm>
        </p:grpSpPr>
        <p:sp>
          <p:nvSpPr>
            <p:cNvPr id="10" name="TextBox 3">
              <a:extLst>
                <a:ext uri="{FF2B5EF4-FFF2-40B4-BE49-F238E27FC236}">
                  <a16:creationId xmlns:a16="http://schemas.microsoft.com/office/drawing/2014/main" id="{30822845-5388-ECDB-D1B7-768BF121AB49}"/>
                </a:ext>
              </a:extLst>
            </p:cNvPr>
            <p:cNvSpPr txBox="1"/>
            <p:nvPr/>
          </p:nvSpPr>
          <p:spPr>
            <a:xfrm>
              <a:off x="319755" y="4330229"/>
              <a:ext cx="2088993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A28404A-D30B-8ABA-457A-C23D8BADE2C6}"/>
                </a:ext>
              </a:extLst>
            </p:cNvPr>
            <p:cNvSpPr/>
            <p:nvPr/>
          </p:nvSpPr>
          <p:spPr>
            <a:xfrm>
              <a:off x="319756" y="4765116"/>
              <a:ext cx="2088993" cy="1251626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100" noProof="1"/>
                <a:t>Lorem ipsum dolor sit amet, consectetur adipiscing elit. Integer nec odio. Praesent libero. Sed cursus ante dapibus diam. Sed nisi.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DFB8E29-D305-3FE4-2B68-D9234C3BAE15}"/>
              </a:ext>
            </a:extLst>
          </p:cNvPr>
          <p:cNvGrpSpPr/>
          <p:nvPr/>
        </p:nvGrpSpPr>
        <p:grpSpPr>
          <a:xfrm>
            <a:off x="6868506" y="1296081"/>
            <a:ext cx="1756689" cy="1264884"/>
            <a:chOff x="319755" y="4330229"/>
            <a:chExt cx="2088994" cy="1686513"/>
          </a:xfrm>
        </p:grpSpPr>
        <p:sp>
          <p:nvSpPr>
            <p:cNvPr id="13" name="TextBox 6">
              <a:extLst>
                <a:ext uri="{FF2B5EF4-FFF2-40B4-BE49-F238E27FC236}">
                  <a16:creationId xmlns:a16="http://schemas.microsoft.com/office/drawing/2014/main" id="{49D099B4-B94F-C2AB-7847-B5C29B37126E}"/>
                </a:ext>
              </a:extLst>
            </p:cNvPr>
            <p:cNvSpPr txBox="1"/>
            <p:nvPr/>
          </p:nvSpPr>
          <p:spPr>
            <a:xfrm>
              <a:off x="319755" y="4330229"/>
              <a:ext cx="2088993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F1D7DCF-2CDD-4A90-F024-930F3CD3A0D5}"/>
                </a:ext>
              </a:extLst>
            </p:cNvPr>
            <p:cNvSpPr/>
            <p:nvPr/>
          </p:nvSpPr>
          <p:spPr>
            <a:xfrm>
              <a:off x="319756" y="4765116"/>
              <a:ext cx="2088993" cy="1251626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100" noProof="1"/>
                <a:t>Lorem ipsum dolor sit amet, consectetur adipiscing elit. Integer nec odio. Praesent libero. Sed cursus ante dapibus diam. Sed nisi.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8361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ircle">
            <a:extLst>
              <a:ext uri="{FF2B5EF4-FFF2-40B4-BE49-F238E27FC236}">
                <a16:creationId xmlns:a16="http://schemas.microsoft.com/office/drawing/2014/main" id="{C345484A-C57F-6C6A-3E98-AE3EACA8B47A}"/>
              </a:ext>
            </a:extLst>
          </p:cNvPr>
          <p:cNvSpPr/>
          <p:nvPr/>
        </p:nvSpPr>
        <p:spPr>
          <a:xfrm>
            <a:off x="5458453" y="4054546"/>
            <a:ext cx="1103489" cy="1103492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5-Position Org Chart – Slide Template</a:t>
            </a:r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7EA06D1F-784F-46EB-DE6E-D9C433094428}"/>
              </a:ext>
            </a:extLst>
          </p:cNvPr>
          <p:cNvSpPr/>
          <p:nvPr/>
        </p:nvSpPr>
        <p:spPr>
          <a:xfrm>
            <a:off x="1600659" y="2560965"/>
            <a:ext cx="5942684" cy="139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05" y="273"/>
                </a:moveTo>
                <a:lnTo>
                  <a:pt x="5058" y="273"/>
                </a:lnTo>
                <a:cubicBezTo>
                  <a:pt x="2306" y="273"/>
                  <a:pt x="64" y="9845"/>
                  <a:pt x="64" y="21600"/>
                </a:cubicBezTo>
                <a:lnTo>
                  <a:pt x="0" y="21600"/>
                </a:lnTo>
                <a:cubicBezTo>
                  <a:pt x="0" y="9682"/>
                  <a:pt x="2267" y="0"/>
                  <a:pt x="5058" y="0"/>
                </a:cubicBezTo>
                <a:lnTo>
                  <a:pt x="7805" y="0"/>
                </a:lnTo>
                <a:lnTo>
                  <a:pt x="7805" y="273"/>
                </a:lnTo>
                <a:close/>
                <a:moveTo>
                  <a:pt x="5556" y="21573"/>
                </a:moveTo>
                <a:lnTo>
                  <a:pt x="5620" y="21573"/>
                </a:lnTo>
                <a:cubicBezTo>
                  <a:pt x="5620" y="13718"/>
                  <a:pt x="7115" y="7309"/>
                  <a:pt x="8961" y="7309"/>
                </a:cubicBezTo>
                <a:lnTo>
                  <a:pt x="9031" y="7309"/>
                </a:lnTo>
                <a:lnTo>
                  <a:pt x="9031" y="7036"/>
                </a:lnTo>
                <a:lnTo>
                  <a:pt x="8961" y="7036"/>
                </a:lnTo>
                <a:cubicBezTo>
                  <a:pt x="7083" y="7064"/>
                  <a:pt x="5556" y="13582"/>
                  <a:pt x="5556" y="21573"/>
                </a:cubicBezTo>
                <a:close/>
                <a:moveTo>
                  <a:pt x="10768" y="21573"/>
                </a:moveTo>
                <a:lnTo>
                  <a:pt x="10832" y="21573"/>
                </a:lnTo>
                <a:lnTo>
                  <a:pt x="10832" y="9300"/>
                </a:lnTo>
                <a:lnTo>
                  <a:pt x="10768" y="9300"/>
                </a:lnTo>
                <a:lnTo>
                  <a:pt x="10768" y="21573"/>
                </a:lnTo>
                <a:close/>
                <a:moveTo>
                  <a:pt x="16542" y="0"/>
                </a:moveTo>
                <a:lnTo>
                  <a:pt x="13795" y="0"/>
                </a:lnTo>
                <a:lnTo>
                  <a:pt x="13795" y="273"/>
                </a:lnTo>
                <a:lnTo>
                  <a:pt x="16542" y="273"/>
                </a:lnTo>
                <a:cubicBezTo>
                  <a:pt x="19294" y="273"/>
                  <a:pt x="21536" y="9845"/>
                  <a:pt x="21536" y="21600"/>
                </a:cubicBezTo>
                <a:lnTo>
                  <a:pt x="21600" y="21600"/>
                </a:lnTo>
                <a:cubicBezTo>
                  <a:pt x="21594" y="9682"/>
                  <a:pt x="19326" y="0"/>
                  <a:pt x="16542" y="0"/>
                </a:cubicBezTo>
                <a:close/>
                <a:moveTo>
                  <a:pt x="12639" y="7064"/>
                </a:moveTo>
                <a:lnTo>
                  <a:pt x="12569" y="7064"/>
                </a:lnTo>
                <a:lnTo>
                  <a:pt x="12569" y="7336"/>
                </a:lnTo>
                <a:lnTo>
                  <a:pt x="12639" y="7336"/>
                </a:lnTo>
                <a:cubicBezTo>
                  <a:pt x="14479" y="7336"/>
                  <a:pt x="15980" y="13718"/>
                  <a:pt x="15980" y="21600"/>
                </a:cubicBezTo>
                <a:lnTo>
                  <a:pt x="16044" y="21600"/>
                </a:lnTo>
                <a:cubicBezTo>
                  <a:pt x="16044" y="13582"/>
                  <a:pt x="14517" y="7064"/>
                  <a:pt x="12639" y="706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1" name="Circle">
            <a:extLst>
              <a:ext uri="{FF2B5EF4-FFF2-40B4-BE49-F238E27FC236}">
                <a16:creationId xmlns:a16="http://schemas.microsoft.com/office/drawing/2014/main" id="{82A5AB43-66EB-2C88-3446-FC47070833BB}"/>
              </a:ext>
            </a:extLst>
          </p:cNvPr>
          <p:cNvSpPr/>
          <p:nvPr/>
        </p:nvSpPr>
        <p:spPr>
          <a:xfrm>
            <a:off x="1065575" y="4054546"/>
            <a:ext cx="1103492" cy="1103492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57" name="Circle">
            <a:extLst>
              <a:ext uri="{FF2B5EF4-FFF2-40B4-BE49-F238E27FC236}">
                <a16:creationId xmlns:a16="http://schemas.microsoft.com/office/drawing/2014/main" id="{51FBC9DC-6035-E9BC-17ED-F141A6370564}"/>
              </a:ext>
            </a:extLst>
          </p:cNvPr>
          <p:cNvSpPr/>
          <p:nvPr/>
        </p:nvSpPr>
        <p:spPr>
          <a:xfrm>
            <a:off x="2594296" y="4054546"/>
            <a:ext cx="1103492" cy="1103492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58" name="Circle">
            <a:extLst>
              <a:ext uri="{FF2B5EF4-FFF2-40B4-BE49-F238E27FC236}">
                <a16:creationId xmlns:a16="http://schemas.microsoft.com/office/drawing/2014/main" id="{101277C2-203C-F8DA-7071-9DF84D363EF0}"/>
              </a:ext>
            </a:extLst>
          </p:cNvPr>
          <p:cNvSpPr/>
          <p:nvPr/>
        </p:nvSpPr>
        <p:spPr>
          <a:xfrm>
            <a:off x="4035160" y="4054546"/>
            <a:ext cx="1103492" cy="1103492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60" name="Circle">
            <a:extLst>
              <a:ext uri="{FF2B5EF4-FFF2-40B4-BE49-F238E27FC236}">
                <a16:creationId xmlns:a16="http://schemas.microsoft.com/office/drawing/2014/main" id="{B8270537-651D-C706-FEE8-4DDA85307C07}"/>
              </a:ext>
            </a:extLst>
          </p:cNvPr>
          <p:cNvSpPr/>
          <p:nvPr/>
        </p:nvSpPr>
        <p:spPr>
          <a:xfrm>
            <a:off x="6987174" y="4054546"/>
            <a:ext cx="1103488" cy="110349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39" name="TextBox 17">
            <a:extLst>
              <a:ext uri="{FF2B5EF4-FFF2-40B4-BE49-F238E27FC236}">
                <a16:creationId xmlns:a16="http://schemas.microsoft.com/office/drawing/2014/main" id="{6311E6FE-3B6E-157F-8F23-535289DD724F}"/>
              </a:ext>
            </a:extLst>
          </p:cNvPr>
          <p:cNvSpPr txBox="1"/>
          <p:nvPr/>
        </p:nvSpPr>
        <p:spPr>
          <a:xfrm>
            <a:off x="1229956" y="4610507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40" name="TextBox 18">
            <a:extLst>
              <a:ext uri="{FF2B5EF4-FFF2-40B4-BE49-F238E27FC236}">
                <a16:creationId xmlns:a16="http://schemas.microsoft.com/office/drawing/2014/main" id="{D4D0F272-F45A-107D-75BE-11C72EFF660D}"/>
              </a:ext>
            </a:extLst>
          </p:cNvPr>
          <p:cNvSpPr txBox="1"/>
          <p:nvPr/>
        </p:nvSpPr>
        <p:spPr>
          <a:xfrm>
            <a:off x="2758678" y="4610507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41" name="TextBox 19">
            <a:extLst>
              <a:ext uri="{FF2B5EF4-FFF2-40B4-BE49-F238E27FC236}">
                <a16:creationId xmlns:a16="http://schemas.microsoft.com/office/drawing/2014/main" id="{3DA284DF-B073-0BBC-2376-8A46FB55D306}"/>
              </a:ext>
            </a:extLst>
          </p:cNvPr>
          <p:cNvSpPr txBox="1"/>
          <p:nvPr/>
        </p:nvSpPr>
        <p:spPr>
          <a:xfrm>
            <a:off x="4199542" y="4610507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42" name="TextBox 20">
            <a:extLst>
              <a:ext uri="{FF2B5EF4-FFF2-40B4-BE49-F238E27FC236}">
                <a16:creationId xmlns:a16="http://schemas.microsoft.com/office/drawing/2014/main" id="{4F4C6FD8-E40F-A7E6-416A-8FA00B1D5D8B}"/>
              </a:ext>
            </a:extLst>
          </p:cNvPr>
          <p:cNvSpPr txBox="1"/>
          <p:nvPr/>
        </p:nvSpPr>
        <p:spPr>
          <a:xfrm>
            <a:off x="5622832" y="4610507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pic>
        <p:nvPicPr>
          <p:cNvPr id="43" name="Graphic 21" descr="Head with gears">
            <a:extLst>
              <a:ext uri="{FF2B5EF4-FFF2-40B4-BE49-F238E27FC236}">
                <a16:creationId xmlns:a16="http://schemas.microsoft.com/office/drawing/2014/main" id="{8C7DFFCD-E97D-EC49-FD91-590423C8E2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9759" y="4162138"/>
            <a:ext cx="515125" cy="515125"/>
          </a:xfrm>
          <a:prstGeom prst="rect">
            <a:avLst/>
          </a:prstGeom>
        </p:spPr>
      </p:pic>
      <p:pic>
        <p:nvPicPr>
          <p:cNvPr id="44" name="Graphic 22" descr="Eye">
            <a:extLst>
              <a:ext uri="{FF2B5EF4-FFF2-40B4-BE49-F238E27FC236}">
                <a16:creationId xmlns:a16="http://schemas.microsoft.com/office/drawing/2014/main" id="{E4FA7D4E-BD7B-1556-8070-AD42216CAE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88480" y="4162138"/>
            <a:ext cx="515125" cy="515125"/>
          </a:xfrm>
          <a:prstGeom prst="rect">
            <a:avLst/>
          </a:prstGeom>
        </p:spPr>
      </p:pic>
      <p:pic>
        <p:nvPicPr>
          <p:cNvPr id="45" name="Graphic 23" descr="Bullseye">
            <a:extLst>
              <a:ext uri="{FF2B5EF4-FFF2-40B4-BE49-F238E27FC236}">
                <a16:creationId xmlns:a16="http://schemas.microsoft.com/office/drawing/2014/main" id="{62D6411D-DDFA-09E7-F3D0-E05FCEA301E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29344" y="4162138"/>
            <a:ext cx="515125" cy="515125"/>
          </a:xfrm>
          <a:prstGeom prst="rect">
            <a:avLst/>
          </a:prstGeom>
        </p:spPr>
      </p:pic>
      <p:pic>
        <p:nvPicPr>
          <p:cNvPr id="46" name="Graphic 24" descr="Lights On">
            <a:extLst>
              <a:ext uri="{FF2B5EF4-FFF2-40B4-BE49-F238E27FC236}">
                <a16:creationId xmlns:a16="http://schemas.microsoft.com/office/drawing/2014/main" id="{B8B4C431-BF8F-9A87-E3AB-11EB3A80B83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52635" y="4162138"/>
            <a:ext cx="515125" cy="515125"/>
          </a:xfrm>
          <a:prstGeom prst="rect">
            <a:avLst/>
          </a:prstGeom>
        </p:spPr>
      </p:pic>
      <p:sp>
        <p:nvSpPr>
          <p:cNvPr id="48" name="TextBox 26">
            <a:extLst>
              <a:ext uri="{FF2B5EF4-FFF2-40B4-BE49-F238E27FC236}">
                <a16:creationId xmlns:a16="http://schemas.microsoft.com/office/drawing/2014/main" id="{CF4373BC-F509-8EF2-6677-674D1C310AA5}"/>
              </a:ext>
            </a:extLst>
          </p:cNvPr>
          <p:cNvSpPr txBox="1"/>
          <p:nvPr/>
        </p:nvSpPr>
        <p:spPr>
          <a:xfrm>
            <a:off x="7151553" y="4610507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/>
              <a:t>Lorem Ipsum</a:t>
            </a:r>
          </a:p>
        </p:txBody>
      </p:sp>
      <p:pic>
        <p:nvPicPr>
          <p:cNvPr id="50" name="Graphic 31" descr="Bar graph with upward trend with solid fill">
            <a:extLst>
              <a:ext uri="{FF2B5EF4-FFF2-40B4-BE49-F238E27FC236}">
                <a16:creationId xmlns:a16="http://schemas.microsoft.com/office/drawing/2014/main" id="{1790F13D-C264-4781-874D-F9017148635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291159" y="4171942"/>
            <a:ext cx="495517" cy="495517"/>
          </a:xfrm>
          <a:prstGeom prst="rect">
            <a:avLst/>
          </a:prstGeom>
        </p:spPr>
      </p:pic>
      <p:grpSp>
        <p:nvGrpSpPr>
          <p:cNvPr id="70" name="Group 69">
            <a:extLst>
              <a:ext uri="{FF2B5EF4-FFF2-40B4-BE49-F238E27FC236}">
                <a16:creationId xmlns:a16="http://schemas.microsoft.com/office/drawing/2014/main" id="{93376DCB-F2EB-BA96-84A4-9C0004955331}"/>
              </a:ext>
            </a:extLst>
          </p:cNvPr>
          <p:cNvGrpSpPr/>
          <p:nvPr/>
        </p:nvGrpSpPr>
        <p:grpSpPr>
          <a:xfrm>
            <a:off x="267827" y="1843648"/>
            <a:ext cx="1349493" cy="1372605"/>
            <a:chOff x="319755" y="4350748"/>
            <a:chExt cx="2088994" cy="1830139"/>
          </a:xfrm>
        </p:grpSpPr>
        <p:sp>
          <p:nvSpPr>
            <p:cNvPr id="71" name="TextBox 3">
              <a:extLst>
                <a:ext uri="{FF2B5EF4-FFF2-40B4-BE49-F238E27FC236}">
                  <a16:creationId xmlns:a16="http://schemas.microsoft.com/office/drawing/2014/main" id="{9654BDA9-5989-6B28-1A88-BA5FA35DE2BE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F5AA9D0A-1BBA-46CE-005D-A7829DD40D1C}"/>
                </a:ext>
              </a:extLst>
            </p:cNvPr>
            <p:cNvSpPr/>
            <p:nvPr/>
          </p:nvSpPr>
          <p:spPr>
            <a:xfrm>
              <a:off x="319757" y="4765116"/>
              <a:ext cx="2088992" cy="141577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Praesent libero. Sed cursus ante dapibus diam. Sed nisi.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21DE1F66-1164-A719-A120-A7B2C1DF113B}"/>
              </a:ext>
            </a:extLst>
          </p:cNvPr>
          <p:cNvGrpSpPr/>
          <p:nvPr/>
        </p:nvGrpSpPr>
        <p:grpSpPr>
          <a:xfrm>
            <a:off x="7526679" y="1843648"/>
            <a:ext cx="1349493" cy="1372605"/>
            <a:chOff x="319755" y="4350748"/>
            <a:chExt cx="2088994" cy="1830139"/>
          </a:xfrm>
        </p:grpSpPr>
        <p:sp>
          <p:nvSpPr>
            <p:cNvPr id="74" name="TextBox 6">
              <a:extLst>
                <a:ext uri="{FF2B5EF4-FFF2-40B4-BE49-F238E27FC236}">
                  <a16:creationId xmlns:a16="http://schemas.microsoft.com/office/drawing/2014/main" id="{12520EA8-45CD-E0B4-CB3D-DEDD7CDBD75D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262B02D4-2AF2-114E-EC80-FE9BE11B6B7E}"/>
                </a:ext>
              </a:extLst>
            </p:cNvPr>
            <p:cNvSpPr/>
            <p:nvPr/>
          </p:nvSpPr>
          <p:spPr>
            <a:xfrm>
              <a:off x="319757" y="4765116"/>
              <a:ext cx="2088992" cy="141577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Praesent libero. Sed cursus ante dapibus diam. Sed nisi. </a:t>
              </a:r>
            </a:p>
          </p:txBody>
        </p:sp>
      </p:grpSp>
      <p:sp>
        <p:nvSpPr>
          <p:cNvPr id="3" name="Circle">
            <a:extLst>
              <a:ext uri="{FF2B5EF4-FFF2-40B4-BE49-F238E27FC236}">
                <a16:creationId xmlns:a16="http://schemas.microsoft.com/office/drawing/2014/main" id="{726B7F75-8C80-E374-0077-4240674B56D5}"/>
              </a:ext>
            </a:extLst>
          </p:cNvPr>
          <p:cNvSpPr/>
          <p:nvPr/>
        </p:nvSpPr>
        <p:spPr>
          <a:xfrm>
            <a:off x="3864248" y="1614841"/>
            <a:ext cx="1415930" cy="141593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id="{3507B465-6834-CFCC-8EC8-8747E69E2195}"/>
              </a:ext>
            </a:extLst>
          </p:cNvPr>
          <p:cNvSpPr txBox="1"/>
          <p:nvPr/>
        </p:nvSpPr>
        <p:spPr>
          <a:xfrm>
            <a:off x="4184636" y="2427172"/>
            <a:ext cx="774728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pic>
        <p:nvPicPr>
          <p:cNvPr id="5" name="Graphic 25" descr="Trophy with solid fill">
            <a:extLst>
              <a:ext uri="{FF2B5EF4-FFF2-40B4-BE49-F238E27FC236}">
                <a16:creationId xmlns:a16="http://schemas.microsoft.com/office/drawing/2014/main" id="{FB820570-29B5-25C1-6C4E-AF4617E9184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29404" y="1800781"/>
            <a:ext cx="685193" cy="685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63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10349</TotalTime>
  <Words>193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5-Position Org Chart – Slide Template</vt:lpstr>
      <vt:lpstr>5-Position Org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5-Position Org Chart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2024-03-19T18:29:45Z</dcterms:modified>
  <cp:category>Charts &amp; Diagrams</cp:category>
</cp:coreProperties>
</file>