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7" r:id="rId4"/>
    <p:sldId id="360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47" d="100"/>
          <a:sy n="147" d="100"/>
        </p:scale>
        <p:origin x="984" y="12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3/19/2024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6122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0556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3/19/2024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Relationship Id="rId14" Type="http://schemas.openxmlformats.org/officeDocument/2006/relationships/image" Target="../media/image13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13" Type="http://schemas.openxmlformats.org/officeDocument/2006/relationships/image" Target="../media/image14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Relationship Id="rId14" Type="http://schemas.openxmlformats.org/officeDocument/2006/relationships/image" Target="../media/image15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Circle">
            <a:extLst>
              <a:ext uri="{FF2B5EF4-FFF2-40B4-BE49-F238E27FC236}">
                <a16:creationId xmlns:a16="http://schemas.microsoft.com/office/drawing/2014/main" id="{C345484A-C57F-6C6A-3E98-AE3EACA8B47A}"/>
              </a:ext>
            </a:extLst>
          </p:cNvPr>
          <p:cNvSpPr/>
          <p:nvPr/>
        </p:nvSpPr>
        <p:spPr>
          <a:xfrm>
            <a:off x="7277936" y="4263060"/>
            <a:ext cx="1471319" cy="1471323"/>
          </a:xfrm>
          <a:prstGeom prst="ellipse">
            <a:avLst/>
          </a:prstGeom>
          <a:solidFill>
            <a:schemeClr val="accent5"/>
          </a:solidFill>
          <a:ln w="12700">
            <a:miter lim="400000"/>
          </a:ln>
          <a:effectLst/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2800">
              <a:solidFill>
                <a:srgbClr val="FFFFFF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5-Position Org Chart – Slide Template</a:t>
            </a:r>
          </a:p>
        </p:txBody>
      </p:sp>
      <p:sp>
        <p:nvSpPr>
          <p:cNvPr id="30" name="Shape">
            <a:extLst>
              <a:ext uri="{FF2B5EF4-FFF2-40B4-BE49-F238E27FC236}">
                <a16:creationId xmlns:a16="http://schemas.microsoft.com/office/drawing/2014/main" id="{7EA06D1F-784F-46EB-DE6E-D9C433094428}"/>
              </a:ext>
            </a:extLst>
          </p:cNvPr>
          <p:cNvSpPr/>
          <p:nvPr/>
        </p:nvSpPr>
        <p:spPr>
          <a:xfrm>
            <a:off x="2134211" y="2271620"/>
            <a:ext cx="7923579" cy="185555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7805" y="273"/>
                </a:moveTo>
                <a:lnTo>
                  <a:pt x="5058" y="273"/>
                </a:lnTo>
                <a:cubicBezTo>
                  <a:pt x="2306" y="273"/>
                  <a:pt x="64" y="9845"/>
                  <a:pt x="64" y="21600"/>
                </a:cubicBezTo>
                <a:lnTo>
                  <a:pt x="0" y="21600"/>
                </a:lnTo>
                <a:cubicBezTo>
                  <a:pt x="0" y="9682"/>
                  <a:pt x="2267" y="0"/>
                  <a:pt x="5058" y="0"/>
                </a:cubicBezTo>
                <a:lnTo>
                  <a:pt x="7805" y="0"/>
                </a:lnTo>
                <a:lnTo>
                  <a:pt x="7805" y="273"/>
                </a:lnTo>
                <a:close/>
                <a:moveTo>
                  <a:pt x="5556" y="21573"/>
                </a:moveTo>
                <a:lnTo>
                  <a:pt x="5620" y="21573"/>
                </a:lnTo>
                <a:cubicBezTo>
                  <a:pt x="5620" y="13718"/>
                  <a:pt x="7115" y="7309"/>
                  <a:pt x="8961" y="7309"/>
                </a:cubicBezTo>
                <a:lnTo>
                  <a:pt x="9031" y="7309"/>
                </a:lnTo>
                <a:lnTo>
                  <a:pt x="9031" y="7036"/>
                </a:lnTo>
                <a:lnTo>
                  <a:pt x="8961" y="7036"/>
                </a:lnTo>
                <a:cubicBezTo>
                  <a:pt x="7083" y="7064"/>
                  <a:pt x="5556" y="13582"/>
                  <a:pt x="5556" y="21573"/>
                </a:cubicBezTo>
                <a:close/>
                <a:moveTo>
                  <a:pt x="10768" y="21573"/>
                </a:moveTo>
                <a:lnTo>
                  <a:pt x="10832" y="21573"/>
                </a:lnTo>
                <a:lnTo>
                  <a:pt x="10832" y="9300"/>
                </a:lnTo>
                <a:lnTo>
                  <a:pt x="10768" y="9300"/>
                </a:lnTo>
                <a:lnTo>
                  <a:pt x="10768" y="21573"/>
                </a:lnTo>
                <a:close/>
                <a:moveTo>
                  <a:pt x="16542" y="0"/>
                </a:moveTo>
                <a:lnTo>
                  <a:pt x="13795" y="0"/>
                </a:lnTo>
                <a:lnTo>
                  <a:pt x="13795" y="273"/>
                </a:lnTo>
                <a:lnTo>
                  <a:pt x="16542" y="273"/>
                </a:lnTo>
                <a:cubicBezTo>
                  <a:pt x="19294" y="273"/>
                  <a:pt x="21536" y="9845"/>
                  <a:pt x="21536" y="21600"/>
                </a:cubicBezTo>
                <a:lnTo>
                  <a:pt x="21600" y="21600"/>
                </a:lnTo>
                <a:cubicBezTo>
                  <a:pt x="21594" y="9682"/>
                  <a:pt x="19326" y="0"/>
                  <a:pt x="16542" y="0"/>
                </a:cubicBezTo>
                <a:close/>
                <a:moveTo>
                  <a:pt x="12639" y="7064"/>
                </a:moveTo>
                <a:lnTo>
                  <a:pt x="12569" y="7064"/>
                </a:lnTo>
                <a:lnTo>
                  <a:pt x="12569" y="7336"/>
                </a:lnTo>
                <a:lnTo>
                  <a:pt x="12639" y="7336"/>
                </a:lnTo>
                <a:cubicBezTo>
                  <a:pt x="14479" y="7336"/>
                  <a:pt x="15980" y="13718"/>
                  <a:pt x="15980" y="21600"/>
                </a:cubicBezTo>
                <a:lnTo>
                  <a:pt x="16044" y="21600"/>
                </a:lnTo>
                <a:cubicBezTo>
                  <a:pt x="16044" y="13582"/>
                  <a:pt x="14517" y="7064"/>
                  <a:pt x="12639" y="7064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1" name="Circle">
            <a:extLst>
              <a:ext uri="{FF2B5EF4-FFF2-40B4-BE49-F238E27FC236}">
                <a16:creationId xmlns:a16="http://schemas.microsoft.com/office/drawing/2014/main" id="{82A5AB43-66EB-2C88-3446-FC47070833BB}"/>
              </a:ext>
            </a:extLst>
          </p:cNvPr>
          <p:cNvSpPr/>
          <p:nvPr/>
        </p:nvSpPr>
        <p:spPr>
          <a:xfrm>
            <a:off x="1420766" y="4263060"/>
            <a:ext cx="1471323" cy="1471323"/>
          </a:xfrm>
          <a:prstGeom prst="ellipse">
            <a:avLst/>
          </a:prstGeom>
          <a:solidFill>
            <a:schemeClr val="accent2"/>
          </a:solidFill>
          <a:ln w="12700">
            <a:miter lim="400000"/>
          </a:ln>
          <a:effectLst/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2800">
              <a:solidFill>
                <a:srgbClr val="FFFFFF"/>
              </a:solidFill>
            </a:endParaRPr>
          </a:p>
        </p:txBody>
      </p:sp>
      <p:sp>
        <p:nvSpPr>
          <p:cNvPr id="57" name="Circle">
            <a:extLst>
              <a:ext uri="{FF2B5EF4-FFF2-40B4-BE49-F238E27FC236}">
                <a16:creationId xmlns:a16="http://schemas.microsoft.com/office/drawing/2014/main" id="{51FBC9DC-6035-E9BC-17ED-F141A6370564}"/>
              </a:ext>
            </a:extLst>
          </p:cNvPr>
          <p:cNvSpPr/>
          <p:nvPr/>
        </p:nvSpPr>
        <p:spPr>
          <a:xfrm>
            <a:off x="3459061" y="4263060"/>
            <a:ext cx="1471323" cy="1471323"/>
          </a:xfrm>
          <a:prstGeom prst="ellipse">
            <a:avLst/>
          </a:prstGeom>
          <a:solidFill>
            <a:schemeClr val="accent3"/>
          </a:solidFill>
          <a:ln w="12700">
            <a:miter lim="400000"/>
          </a:ln>
          <a:effectLst/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2800">
              <a:solidFill>
                <a:srgbClr val="FFFFFF"/>
              </a:solidFill>
            </a:endParaRPr>
          </a:p>
        </p:txBody>
      </p:sp>
      <p:sp>
        <p:nvSpPr>
          <p:cNvPr id="58" name="Circle">
            <a:extLst>
              <a:ext uri="{FF2B5EF4-FFF2-40B4-BE49-F238E27FC236}">
                <a16:creationId xmlns:a16="http://schemas.microsoft.com/office/drawing/2014/main" id="{101277C2-203C-F8DA-7071-9DF84D363EF0}"/>
              </a:ext>
            </a:extLst>
          </p:cNvPr>
          <p:cNvSpPr/>
          <p:nvPr/>
        </p:nvSpPr>
        <p:spPr>
          <a:xfrm>
            <a:off x="5380213" y="4263060"/>
            <a:ext cx="1471323" cy="1471323"/>
          </a:xfrm>
          <a:prstGeom prst="ellipse">
            <a:avLst/>
          </a:prstGeom>
          <a:solidFill>
            <a:schemeClr val="accent4"/>
          </a:solidFill>
          <a:ln w="12700">
            <a:miter lim="400000"/>
          </a:ln>
          <a:effectLst/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2800">
              <a:solidFill>
                <a:srgbClr val="FFFFFF"/>
              </a:solidFill>
            </a:endParaRPr>
          </a:p>
        </p:txBody>
      </p:sp>
      <p:sp>
        <p:nvSpPr>
          <p:cNvPr id="60" name="Circle">
            <a:extLst>
              <a:ext uri="{FF2B5EF4-FFF2-40B4-BE49-F238E27FC236}">
                <a16:creationId xmlns:a16="http://schemas.microsoft.com/office/drawing/2014/main" id="{B8270537-651D-C706-FEE8-4DDA85307C07}"/>
              </a:ext>
            </a:extLst>
          </p:cNvPr>
          <p:cNvSpPr/>
          <p:nvPr/>
        </p:nvSpPr>
        <p:spPr>
          <a:xfrm>
            <a:off x="9316231" y="4263060"/>
            <a:ext cx="1471317" cy="1471323"/>
          </a:xfrm>
          <a:prstGeom prst="ellipse">
            <a:avLst/>
          </a:prstGeom>
          <a:solidFill>
            <a:schemeClr val="accent6"/>
          </a:solidFill>
          <a:ln w="12700">
            <a:miter lim="400000"/>
          </a:ln>
          <a:effectLst/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2800">
              <a:solidFill>
                <a:srgbClr val="FFFFFF"/>
              </a:solidFill>
            </a:endParaRPr>
          </a:p>
        </p:txBody>
      </p:sp>
      <p:sp>
        <p:nvSpPr>
          <p:cNvPr id="39" name="TextBox 17">
            <a:extLst>
              <a:ext uri="{FF2B5EF4-FFF2-40B4-BE49-F238E27FC236}">
                <a16:creationId xmlns:a16="http://schemas.microsoft.com/office/drawing/2014/main" id="{6311E6FE-3B6E-157F-8F23-535289DD724F}"/>
              </a:ext>
            </a:extLst>
          </p:cNvPr>
          <p:cNvSpPr txBox="1"/>
          <p:nvPr/>
        </p:nvSpPr>
        <p:spPr>
          <a:xfrm>
            <a:off x="1639942" y="5035120"/>
            <a:ext cx="1032970" cy="58477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600" b="1" noProof="1"/>
              <a:t>Lorem Ipsum</a:t>
            </a:r>
          </a:p>
        </p:txBody>
      </p:sp>
      <p:sp>
        <p:nvSpPr>
          <p:cNvPr id="40" name="TextBox 18">
            <a:extLst>
              <a:ext uri="{FF2B5EF4-FFF2-40B4-BE49-F238E27FC236}">
                <a16:creationId xmlns:a16="http://schemas.microsoft.com/office/drawing/2014/main" id="{D4D0F272-F45A-107D-75BE-11C72EFF660D}"/>
              </a:ext>
            </a:extLst>
          </p:cNvPr>
          <p:cNvSpPr txBox="1"/>
          <p:nvPr/>
        </p:nvSpPr>
        <p:spPr>
          <a:xfrm>
            <a:off x="3678237" y="5035120"/>
            <a:ext cx="1032970" cy="58477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600" b="1" noProof="1"/>
              <a:t>Lorem Ipsum</a:t>
            </a:r>
          </a:p>
        </p:txBody>
      </p:sp>
      <p:sp>
        <p:nvSpPr>
          <p:cNvPr id="41" name="TextBox 19">
            <a:extLst>
              <a:ext uri="{FF2B5EF4-FFF2-40B4-BE49-F238E27FC236}">
                <a16:creationId xmlns:a16="http://schemas.microsoft.com/office/drawing/2014/main" id="{3DA284DF-B073-0BBC-2376-8A46FB55D306}"/>
              </a:ext>
            </a:extLst>
          </p:cNvPr>
          <p:cNvSpPr txBox="1"/>
          <p:nvPr/>
        </p:nvSpPr>
        <p:spPr>
          <a:xfrm>
            <a:off x="5599389" y="5035120"/>
            <a:ext cx="1032970" cy="58477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600" b="1" noProof="1"/>
              <a:t>Lorem Ipsum</a:t>
            </a:r>
          </a:p>
        </p:txBody>
      </p:sp>
      <p:sp>
        <p:nvSpPr>
          <p:cNvPr id="42" name="TextBox 20">
            <a:extLst>
              <a:ext uri="{FF2B5EF4-FFF2-40B4-BE49-F238E27FC236}">
                <a16:creationId xmlns:a16="http://schemas.microsoft.com/office/drawing/2014/main" id="{4F4C6FD8-E40F-A7E6-416A-8FA00B1D5D8B}"/>
              </a:ext>
            </a:extLst>
          </p:cNvPr>
          <p:cNvSpPr txBox="1"/>
          <p:nvPr/>
        </p:nvSpPr>
        <p:spPr>
          <a:xfrm>
            <a:off x="7497110" y="5035120"/>
            <a:ext cx="1032970" cy="58477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600" b="1" noProof="1">
                <a:solidFill>
                  <a:schemeClr val="bg1">
                    <a:lumMod val="95000"/>
                  </a:schemeClr>
                </a:solidFill>
              </a:rPr>
              <a:t>Lorem Ipsum</a:t>
            </a:r>
          </a:p>
        </p:txBody>
      </p:sp>
      <p:pic>
        <p:nvPicPr>
          <p:cNvPr id="43" name="Graphic 21" descr="Head with gears">
            <a:extLst>
              <a:ext uri="{FF2B5EF4-FFF2-40B4-BE49-F238E27FC236}">
                <a16:creationId xmlns:a16="http://schemas.microsoft.com/office/drawing/2014/main" id="{8C7DFFCD-E97D-EC49-FD91-590423C8E26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813011" y="4406517"/>
            <a:ext cx="686833" cy="686833"/>
          </a:xfrm>
          <a:prstGeom prst="rect">
            <a:avLst/>
          </a:prstGeom>
        </p:spPr>
      </p:pic>
      <p:pic>
        <p:nvPicPr>
          <p:cNvPr id="44" name="Graphic 22" descr="Eye">
            <a:extLst>
              <a:ext uri="{FF2B5EF4-FFF2-40B4-BE49-F238E27FC236}">
                <a16:creationId xmlns:a16="http://schemas.microsoft.com/office/drawing/2014/main" id="{E4FA7D4E-BD7B-1556-8070-AD42216CAE7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851306" y="4406517"/>
            <a:ext cx="686833" cy="686833"/>
          </a:xfrm>
          <a:prstGeom prst="rect">
            <a:avLst/>
          </a:prstGeom>
        </p:spPr>
      </p:pic>
      <p:pic>
        <p:nvPicPr>
          <p:cNvPr id="45" name="Graphic 23" descr="Bullseye">
            <a:extLst>
              <a:ext uri="{FF2B5EF4-FFF2-40B4-BE49-F238E27FC236}">
                <a16:creationId xmlns:a16="http://schemas.microsoft.com/office/drawing/2014/main" id="{62D6411D-DDFA-09E7-F3D0-E05FCEA301EE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772458" y="4406517"/>
            <a:ext cx="686833" cy="686833"/>
          </a:xfrm>
          <a:prstGeom prst="rect">
            <a:avLst/>
          </a:prstGeom>
        </p:spPr>
      </p:pic>
      <p:pic>
        <p:nvPicPr>
          <p:cNvPr id="46" name="Graphic 24" descr="Lights On">
            <a:extLst>
              <a:ext uri="{FF2B5EF4-FFF2-40B4-BE49-F238E27FC236}">
                <a16:creationId xmlns:a16="http://schemas.microsoft.com/office/drawing/2014/main" id="{B8B4C431-BF8F-9A87-E3AB-11EB3A80B832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7670179" y="4406517"/>
            <a:ext cx="686833" cy="686833"/>
          </a:xfrm>
          <a:prstGeom prst="rect">
            <a:avLst/>
          </a:prstGeom>
        </p:spPr>
      </p:pic>
      <p:sp>
        <p:nvSpPr>
          <p:cNvPr id="48" name="TextBox 26">
            <a:extLst>
              <a:ext uri="{FF2B5EF4-FFF2-40B4-BE49-F238E27FC236}">
                <a16:creationId xmlns:a16="http://schemas.microsoft.com/office/drawing/2014/main" id="{CF4373BC-F509-8EF2-6677-674D1C310AA5}"/>
              </a:ext>
            </a:extLst>
          </p:cNvPr>
          <p:cNvSpPr txBox="1"/>
          <p:nvPr/>
        </p:nvSpPr>
        <p:spPr>
          <a:xfrm>
            <a:off x="9535404" y="5035120"/>
            <a:ext cx="1032970" cy="58477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600" b="1" noProof="1"/>
              <a:t>Lorem Ipsum</a:t>
            </a:r>
          </a:p>
        </p:txBody>
      </p:sp>
      <p:pic>
        <p:nvPicPr>
          <p:cNvPr id="50" name="Graphic 31" descr="Bar graph with upward trend with solid fill">
            <a:extLst>
              <a:ext uri="{FF2B5EF4-FFF2-40B4-BE49-F238E27FC236}">
                <a16:creationId xmlns:a16="http://schemas.microsoft.com/office/drawing/2014/main" id="{1790F13D-C264-4781-874D-F90171486355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9721545" y="4419589"/>
            <a:ext cx="660689" cy="660689"/>
          </a:xfrm>
          <a:prstGeom prst="rect">
            <a:avLst/>
          </a:prstGeom>
        </p:spPr>
      </p:pic>
      <p:grpSp>
        <p:nvGrpSpPr>
          <p:cNvPr id="70" name="Group 69">
            <a:extLst>
              <a:ext uri="{FF2B5EF4-FFF2-40B4-BE49-F238E27FC236}">
                <a16:creationId xmlns:a16="http://schemas.microsoft.com/office/drawing/2014/main" id="{93376DCB-F2EB-BA96-84A4-9C0004955331}"/>
              </a:ext>
            </a:extLst>
          </p:cNvPr>
          <p:cNvGrpSpPr/>
          <p:nvPr/>
        </p:nvGrpSpPr>
        <p:grpSpPr>
          <a:xfrm>
            <a:off x="357103" y="1345972"/>
            <a:ext cx="1799324" cy="1768587"/>
            <a:chOff x="319755" y="4381524"/>
            <a:chExt cx="2088994" cy="1768587"/>
          </a:xfrm>
        </p:grpSpPr>
        <p:sp>
          <p:nvSpPr>
            <p:cNvPr id="71" name="TextBox 3">
              <a:extLst>
                <a:ext uri="{FF2B5EF4-FFF2-40B4-BE49-F238E27FC236}">
                  <a16:creationId xmlns:a16="http://schemas.microsoft.com/office/drawing/2014/main" id="{9654BDA9-5989-6B28-1A88-BA5FA35DE2BE}"/>
                </a:ext>
              </a:extLst>
            </p:cNvPr>
            <p:cNvSpPr txBox="1"/>
            <p:nvPr/>
          </p:nvSpPr>
          <p:spPr>
            <a:xfrm>
              <a:off x="319755" y="4381524"/>
              <a:ext cx="2088993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2000" b="1" noProof="1"/>
                <a:t>Lorem Ipsum</a:t>
              </a:r>
            </a:p>
          </p:txBody>
        </p:sp>
        <p:sp>
          <p:nvSpPr>
            <p:cNvPr id="72" name="Rectangle 71">
              <a:extLst>
                <a:ext uri="{FF2B5EF4-FFF2-40B4-BE49-F238E27FC236}">
                  <a16:creationId xmlns:a16="http://schemas.microsoft.com/office/drawing/2014/main" id="{F5AA9D0A-1BBA-46CE-005D-A7829DD40D1C}"/>
                </a:ext>
              </a:extLst>
            </p:cNvPr>
            <p:cNvSpPr/>
            <p:nvPr/>
          </p:nvSpPr>
          <p:spPr>
            <a:xfrm>
              <a:off x="319756" y="4765116"/>
              <a:ext cx="2088993" cy="1384995"/>
            </a:xfrm>
            <a:prstGeom prst="rect">
              <a:avLst/>
            </a:prstGeom>
          </p:spPr>
          <p:txBody>
            <a:bodyPr wrap="square" lIns="0" rIns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spcBef>
                  <a:spcPts val="1200"/>
                </a:spcBef>
              </a:pPr>
              <a:r>
                <a:rPr lang="en-US" sz="1400" noProof="1"/>
                <a:t>Lorem ipsum dolor sit amet, consectetur adipiscing elit. Integer nec odio. Praesent libero. Sed cursus ante dapibus diam. Sed nisi. </a:t>
              </a:r>
            </a:p>
          </p:txBody>
        </p:sp>
      </p:grpSp>
      <p:grpSp>
        <p:nvGrpSpPr>
          <p:cNvPr id="73" name="Group 72">
            <a:extLst>
              <a:ext uri="{FF2B5EF4-FFF2-40B4-BE49-F238E27FC236}">
                <a16:creationId xmlns:a16="http://schemas.microsoft.com/office/drawing/2014/main" id="{21DE1F66-1164-A719-A120-A7B2C1DF113B}"/>
              </a:ext>
            </a:extLst>
          </p:cNvPr>
          <p:cNvGrpSpPr/>
          <p:nvPr/>
        </p:nvGrpSpPr>
        <p:grpSpPr>
          <a:xfrm>
            <a:off x="10035572" y="1345972"/>
            <a:ext cx="1799324" cy="1768587"/>
            <a:chOff x="319755" y="4381524"/>
            <a:chExt cx="2088994" cy="1768587"/>
          </a:xfrm>
        </p:grpSpPr>
        <p:sp>
          <p:nvSpPr>
            <p:cNvPr id="74" name="TextBox 6">
              <a:extLst>
                <a:ext uri="{FF2B5EF4-FFF2-40B4-BE49-F238E27FC236}">
                  <a16:creationId xmlns:a16="http://schemas.microsoft.com/office/drawing/2014/main" id="{12520EA8-45CD-E0B4-CB3D-DEDD7CDBD75D}"/>
                </a:ext>
              </a:extLst>
            </p:cNvPr>
            <p:cNvSpPr txBox="1"/>
            <p:nvPr/>
          </p:nvSpPr>
          <p:spPr>
            <a:xfrm>
              <a:off x="319755" y="4381524"/>
              <a:ext cx="2088993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2000" b="1" noProof="1"/>
                <a:t>Lorem Ipsum</a:t>
              </a:r>
            </a:p>
          </p:txBody>
        </p:sp>
        <p:sp>
          <p:nvSpPr>
            <p:cNvPr id="75" name="Rectangle 74">
              <a:extLst>
                <a:ext uri="{FF2B5EF4-FFF2-40B4-BE49-F238E27FC236}">
                  <a16:creationId xmlns:a16="http://schemas.microsoft.com/office/drawing/2014/main" id="{262B02D4-2AF2-114E-EC80-FE9BE11B6B7E}"/>
                </a:ext>
              </a:extLst>
            </p:cNvPr>
            <p:cNvSpPr/>
            <p:nvPr/>
          </p:nvSpPr>
          <p:spPr>
            <a:xfrm>
              <a:off x="319756" y="4765116"/>
              <a:ext cx="2088993" cy="1384995"/>
            </a:xfrm>
            <a:prstGeom prst="rect">
              <a:avLst/>
            </a:prstGeom>
          </p:spPr>
          <p:txBody>
            <a:bodyPr wrap="square" lIns="0" rIns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spcBef>
                  <a:spcPts val="1200"/>
                </a:spcBef>
              </a:pPr>
              <a:r>
                <a:rPr lang="en-US" sz="1400" noProof="1"/>
                <a:t>Lorem ipsum dolor sit amet, consectetur adipiscing elit. Integer nec odio. Praesent libero. Sed cursus ante dapibus diam. Sed nisi. </a:t>
              </a:r>
            </a:p>
          </p:txBody>
        </p:sp>
      </p:grpSp>
      <p:sp>
        <p:nvSpPr>
          <p:cNvPr id="77" name="Circle">
            <a:extLst>
              <a:ext uri="{FF2B5EF4-FFF2-40B4-BE49-F238E27FC236}">
                <a16:creationId xmlns:a16="http://schemas.microsoft.com/office/drawing/2014/main" id="{4A2A6564-183F-A10A-9CC5-F398B20BEE12}"/>
              </a:ext>
            </a:extLst>
          </p:cNvPr>
          <p:cNvSpPr/>
          <p:nvPr/>
        </p:nvSpPr>
        <p:spPr>
          <a:xfrm>
            <a:off x="5152331" y="1010122"/>
            <a:ext cx="1887906" cy="1887906"/>
          </a:xfrm>
          <a:prstGeom prst="ellipse">
            <a:avLst/>
          </a:prstGeom>
          <a:solidFill>
            <a:schemeClr val="tx2"/>
          </a:solidFill>
          <a:ln w="12700">
            <a:miter lim="400000"/>
          </a:ln>
          <a:effectLst/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2800">
              <a:solidFill>
                <a:srgbClr val="FFFFFF"/>
              </a:solidFill>
            </a:endParaRPr>
          </a:p>
        </p:txBody>
      </p:sp>
      <p:sp>
        <p:nvSpPr>
          <p:cNvPr id="79" name="TextBox 8">
            <a:extLst>
              <a:ext uri="{FF2B5EF4-FFF2-40B4-BE49-F238E27FC236}">
                <a16:creationId xmlns:a16="http://schemas.microsoft.com/office/drawing/2014/main" id="{B7DF227F-287C-D7FA-A940-FB961A5584CC}"/>
              </a:ext>
            </a:extLst>
          </p:cNvPr>
          <p:cNvSpPr txBox="1"/>
          <p:nvPr/>
        </p:nvSpPr>
        <p:spPr>
          <a:xfrm>
            <a:off x="5579515" y="2124006"/>
            <a:ext cx="1032970" cy="707886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b="1" noProof="1">
                <a:solidFill>
                  <a:schemeClr val="bg1">
                    <a:lumMod val="95000"/>
                  </a:schemeClr>
                </a:solidFill>
              </a:rPr>
              <a:t>Lorem Ipsum</a:t>
            </a:r>
          </a:p>
        </p:txBody>
      </p:sp>
      <p:pic>
        <p:nvPicPr>
          <p:cNvPr id="80" name="Graphic 25" descr="Trophy with solid fill">
            <a:extLst>
              <a:ext uri="{FF2B5EF4-FFF2-40B4-BE49-F238E27FC236}">
                <a16:creationId xmlns:a16="http://schemas.microsoft.com/office/drawing/2014/main" id="{9BC978B3-C2BC-4B58-A0FE-5C4DD10B6321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5639205" y="1258041"/>
            <a:ext cx="913590" cy="9135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83618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Circle">
            <a:extLst>
              <a:ext uri="{FF2B5EF4-FFF2-40B4-BE49-F238E27FC236}">
                <a16:creationId xmlns:a16="http://schemas.microsoft.com/office/drawing/2014/main" id="{C345484A-C57F-6C6A-3E98-AE3EACA8B47A}"/>
              </a:ext>
            </a:extLst>
          </p:cNvPr>
          <p:cNvSpPr/>
          <p:nvPr/>
        </p:nvSpPr>
        <p:spPr>
          <a:xfrm>
            <a:off x="7277936" y="4263060"/>
            <a:ext cx="1471319" cy="1471323"/>
          </a:xfrm>
          <a:prstGeom prst="ellipse">
            <a:avLst/>
          </a:prstGeom>
          <a:solidFill>
            <a:schemeClr val="accent5"/>
          </a:solidFill>
          <a:ln w="12700">
            <a:miter lim="400000"/>
          </a:ln>
          <a:effectLst/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2800">
              <a:solidFill>
                <a:srgbClr val="FFFFFF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5-Position Org Chart – Slide Template</a:t>
            </a:r>
          </a:p>
        </p:txBody>
      </p:sp>
      <p:sp>
        <p:nvSpPr>
          <p:cNvPr id="30" name="Shape">
            <a:extLst>
              <a:ext uri="{FF2B5EF4-FFF2-40B4-BE49-F238E27FC236}">
                <a16:creationId xmlns:a16="http://schemas.microsoft.com/office/drawing/2014/main" id="{7EA06D1F-784F-46EB-DE6E-D9C433094428}"/>
              </a:ext>
            </a:extLst>
          </p:cNvPr>
          <p:cNvSpPr/>
          <p:nvPr/>
        </p:nvSpPr>
        <p:spPr>
          <a:xfrm>
            <a:off x="2134211" y="2271620"/>
            <a:ext cx="7923579" cy="185555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7805" y="273"/>
                </a:moveTo>
                <a:lnTo>
                  <a:pt x="5058" y="273"/>
                </a:lnTo>
                <a:cubicBezTo>
                  <a:pt x="2306" y="273"/>
                  <a:pt x="64" y="9845"/>
                  <a:pt x="64" y="21600"/>
                </a:cubicBezTo>
                <a:lnTo>
                  <a:pt x="0" y="21600"/>
                </a:lnTo>
                <a:cubicBezTo>
                  <a:pt x="0" y="9682"/>
                  <a:pt x="2267" y="0"/>
                  <a:pt x="5058" y="0"/>
                </a:cubicBezTo>
                <a:lnTo>
                  <a:pt x="7805" y="0"/>
                </a:lnTo>
                <a:lnTo>
                  <a:pt x="7805" y="273"/>
                </a:lnTo>
                <a:close/>
                <a:moveTo>
                  <a:pt x="5556" y="21573"/>
                </a:moveTo>
                <a:lnTo>
                  <a:pt x="5620" y="21573"/>
                </a:lnTo>
                <a:cubicBezTo>
                  <a:pt x="5620" y="13718"/>
                  <a:pt x="7115" y="7309"/>
                  <a:pt x="8961" y="7309"/>
                </a:cubicBezTo>
                <a:lnTo>
                  <a:pt x="9031" y="7309"/>
                </a:lnTo>
                <a:lnTo>
                  <a:pt x="9031" y="7036"/>
                </a:lnTo>
                <a:lnTo>
                  <a:pt x="8961" y="7036"/>
                </a:lnTo>
                <a:cubicBezTo>
                  <a:pt x="7083" y="7064"/>
                  <a:pt x="5556" y="13582"/>
                  <a:pt x="5556" y="21573"/>
                </a:cubicBezTo>
                <a:close/>
                <a:moveTo>
                  <a:pt x="10768" y="21573"/>
                </a:moveTo>
                <a:lnTo>
                  <a:pt x="10832" y="21573"/>
                </a:lnTo>
                <a:lnTo>
                  <a:pt x="10832" y="9300"/>
                </a:lnTo>
                <a:lnTo>
                  <a:pt x="10768" y="9300"/>
                </a:lnTo>
                <a:lnTo>
                  <a:pt x="10768" y="21573"/>
                </a:lnTo>
                <a:close/>
                <a:moveTo>
                  <a:pt x="16542" y="0"/>
                </a:moveTo>
                <a:lnTo>
                  <a:pt x="13795" y="0"/>
                </a:lnTo>
                <a:lnTo>
                  <a:pt x="13795" y="273"/>
                </a:lnTo>
                <a:lnTo>
                  <a:pt x="16542" y="273"/>
                </a:lnTo>
                <a:cubicBezTo>
                  <a:pt x="19294" y="273"/>
                  <a:pt x="21536" y="9845"/>
                  <a:pt x="21536" y="21600"/>
                </a:cubicBezTo>
                <a:lnTo>
                  <a:pt x="21600" y="21600"/>
                </a:lnTo>
                <a:cubicBezTo>
                  <a:pt x="21594" y="9682"/>
                  <a:pt x="19326" y="0"/>
                  <a:pt x="16542" y="0"/>
                </a:cubicBezTo>
                <a:close/>
                <a:moveTo>
                  <a:pt x="12639" y="7064"/>
                </a:moveTo>
                <a:lnTo>
                  <a:pt x="12569" y="7064"/>
                </a:lnTo>
                <a:lnTo>
                  <a:pt x="12569" y="7336"/>
                </a:lnTo>
                <a:lnTo>
                  <a:pt x="12639" y="7336"/>
                </a:lnTo>
                <a:cubicBezTo>
                  <a:pt x="14479" y="7336"/>
                  <a:pt x="15980" y="13718"/>
                  <a:pt x="15980" y="21600"/>
                </a:cubicBezTo>
                <a:lnTo>
                  <a:pt x="16044" y="21600"/>
                </a:lnTo>
                <a:cubicBezTo>
                  <a:pt x="16044" y="13582"/>
                  <a:pt x="14517" y="7064"/>
                  <a:pt x="12639" y="7064"/>
                </a:cubicBezTo>
                <a:close/>
              </a:path>
            </a:pathLst>
          </a:custGeom>
          <a:solidFill>
            <a:schemeClr val="bg1">
              <a:lumMod val="6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3000">
              <a:solidFill>
                <a:srgbClr val="FFFFFF"/>
              </a:solidFill>
            </a:endParaRPr>
          </a:p>
        </p:txBody>
      </p:sp>
      <p:sp>
        <p:nvSpPr>
          <p:cNvPr id="31" name="Circle">
            <a:extLst>
              <a:ext uri="{FF2B5EF4-FFF2-40B4-BE49-F238E27FC236}">
                <a16:creationId xmlns:a16="http://schemas.microsoft.com/office/drawing/2014/main" id="{82A5AB43-66EB-2C88-3446-FC47070833BB}"/>
              </a:ext>
            </a:extLst>
          </p:cNvPr>
          <p:cNvSpPr/>
          <p:nvPr/>
        </p:nvSpPr>
        <p:spPr>
          <a:xfrm>
            <a:off x="1420766" y="4263060"/>
            <a:ext cx="1471323" cy="1471323"/>
          </a:xfrm>
          <a:prstGeom prst="ellipse">
            <a:avLst/>
          </a:prstGeom>
          <a:solidFill>
            <a:schemeClr val="accent2"/>
          </a:solidFill>
          <a:ln w="12700">
            <a:miter lim="400000"/>
          </a:ln>
          <a:effectLst/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2800">
              <a:solidFill>
                <a:srgbClr val="FFFFFF"/>
              </a:solidFill>
            </a:endParaRPr>
          </a:p>
        </p:txBody>
      </p:sp>
      <p:sp>
        <p:nvSpPr>
          <p:cNvPr id="57" name="Circle">
            <a:extLst>
              <a:ext uri="{FF2B5EF4-FFF2-40B4-BE49-F238E27FC236}">
                <a16:creationId xmlns:a16="http://schemas.microsoft.com/office/drawing/2014/main" id="{51FBC9DC-6035-E9BC-17ED-F141A6370564}"/>
              </a:ext>
            </a:extLst>
          </p:cNvPr>
          <p:cNvSpPr/>
          <p:nvPr/>
        </p:nvSpPr>
        <p:spPr>
          <a:xfrm>
            <a:off x="3459061" y="4263060"/>
            <a:ext cx="1471323" cy="1471323"/>
          </a:xfrm>
          <a:prstGeom prst="ellipse">
            <a:avLst/>
          </a:prstGeom>
          <a:solidFill>
            <a:schemeClr val="accent3"/>
          </a:solidFill>
          <a:ln w="12700">
            <a:miter lim="400000"/>
          </a:ln>
          <a:effectLst/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2800">
              <a:solidFill>
                <a:srgbClr val="FFFFFF"/>
              </a:solidFill>
            </a:endParaRPr>
          </a:p>
        </p:txBody>
      </p:sp>
      <p:sp>
        <p:nvSpPr>
          <p:cNvPr id="58" name="Circle">
            <a:extLst>
              <a:ext uri="{FF2B5EF4-FFF2-40B4-BE49-F238E27FC236}">
                <a16:creationId xmlns:a16="http://schemas.microsoft.com/office/drawing/2014/main" id="{101277C2-203C-F8DA-7071-9DF84D363EF0}"/>
              </a:ext>
            </a:extLst>
          </p:cNvPr>
          <p:cNvSpPr/>
          <p:nvPr/>
        </p:nvSpPr>
        <p:spPr>
          <a:xfrm>
            <a:off x="5380213" y="4263060"/>
            <a:ext cx="1471323" cy="1471323"/>
          </a:xfrm>
          <a:prstGeom prst="ellipse">
            <a:avLst/>
          </a:prstGeom>
          <a:solidFill>
            <a:schemeClr val="accent4"/>
          </a:solidFill>
          <a:ln w="12700">
            <a:miter lim="400000"/>
          </a:ln>
          <a:effectLst/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2800">
              <a:solidFill>
                <a:srgbClr val="FFFFFF"/>
              </a:solidFill>
            </a:endParaRPr>
          </a:p>
        </p:txBody>
      </p:sp>
      <p:sp>
        <p:nvSpPr>
          <p:cNvPr id="60" name="Circle">
            <a:extLst>
              <a:ext uri="{FF2B5EF4-FFF2-40B4-BE49-F238E27FC236}">
                <a16:creationId xmlns:a16="http://schemas.microsoft.com/office/drawing/2014/main" id="{B8270537-651D-C706-FEE8-4DDA85307C07}"/>
              </a:ext>
            </a:extLst>
          </p:cNvPr>
          <p:cNvSpPr/>
          <p:nvPr/>
        </p:nvSpPr>
        <p:spPr>
          <a:xfrm>
            <a:off x="9316231" y="4263060"/>
            <a:ext cx="1471317" cy="1471323"/>
          </a:xfrm>
          <a:prstGeom prst="ellipse">
            <a:avLst/>
          </a:prstGeom>
          <a:solidFill>
            <a:schemeClr val="accent6"/>
          </a:solidFill>
          <a:ln w="12700">
            <a:miter lim="400000"/>
          </a:ln>
          <a:effectLst/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2800">
              <a:solidFill>
                <a:srgbClr val="FFFFFF"/>
              </a:solidFill>
            </a:endParaRPr>
          </a:p>
        </p:txBody>
      </p:sp>
      <p:sp>
        <p:nvSpPr>
          <p:cNvPr id="39" name="TextBox 17">
            <a:extLst>
              <a:ext uri="{FF2B5EF4-FFF2-40B4-BE49-F238E27FC236}">
                <a16:creationId xmlns:a16="http://schemas.microsoft.com/office/drawing/2014/main" id="{6311E6FE-3B6E-157F-8F23-535289DD724F}"/>
              </a:ext>
            </a:extLst>
          </p:cNvPr>
          <p:cNvSpPr txBox="1"/>
          <p:nvPr/>
        </p:nvSpPr>
        <p:spPr>
          <a:xfrm>
            <a:off x="1639942" y="5035120"/>
            <a:ext cx="1032970" cy="58477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600" b="1" noProof="1"/>
              <a:t>Lorem Ipsum</a:t>
            </a:r>
          </a:p>
        </p:txBody>
      </p:sp>
      <p:sp>
        <p:nvSpPr>
          <p:cNvPr id="40" name="TextBox 18">
            <a:extLst>
              <a:ext uri="{FF2B5EF4-FFF2-40B4-BE49-F238E27FC236}">
                <a16:creationId xmlns:a16="http://schemas.microsoft.com/office/drawing/2014/main" id="{D4D0F272-F45A-107D-75BE-11C72EFF660D}"/>
              </a:ext>
            </a:extLst>
          </p:cNvPr>
          <p:cNvSpPr txBox="1"/>
          <p:nvPr/>
        </p:nvSpPr>
        <p:spPr>
          <a:xfrm>
            <a:off x="3678237" y="5035120"/>
            <a:ext cx="1032970" cy="58477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600" b="1" noProof="1"/>
              <a:t>Lorem Ipsum</a:t>
            </a:r>
          </a:p>
        </p:txBody>
      </p:sp>
      <p:sp>
        <p:nvSpPr>
          <p:cNvPr id="41" name="TextBox 19">
            <a:extLst>
              <a:ext uri="{FF2B5EF4-FFF2-40B4-BE49-F238E27FC236}">
                <a16:creationId xmlns:a16="http://schemas.microsoft.com/office/drawing/2014/main" id="{3DA284DF-B073-0BBC-2376-8A46FB55D306}"/>
              </a:ext>
            </a:extLst>
          </p:cNvPr>
          <p:cNvSpPr txBox="1"/>
          <p:nvPr/>
        </p:nvSpPr>
        <p:spPr>
          <a:xfrm>
            <a:off x="5599389" y="5035120"/>
            <a:ext cx="1032970" cy="58477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600" b="1" noProof="1"/>
              <a:t>Lorem Ipsum</a:t>
            </a:r>
          </a:p>
        </p:txBody>
      </p:sp>
      <p:sp>
        <p:nvSpPr>
          <p:cNvPr id="42" name="TextBox 20">
            <a:extLst>
              <a:ext uri="{FF2B5EF4-FFF2-40B4-BE49-F238E27FC236}">
                <a16:creationId xmlns:a16="http://schemas.microsoft.com/office/drawing/2014/main" id="{4F4C6FD8-E40F-A7E6-416A-8FA00B1D5D8B}"/>
              </a:ext>
            </a:extLst>
          </p:cNvPr>
          <p:cNvSpPr txBox="1"/>
          <p:nvPr/>
        </p:nvSpPr>
        <p:spPr>
          <a:xfrm>
            <a:off x="7497110" y="5035120"/>
            <a:ext cx="1032970" cy="58477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600" b="1" noProof="1">
                <a:solidFill>
                  <a:schemeClr val="bg1">
                    <a:lumMod val="95000"/>
                  </a:schemeClr>
                </a:solidFill>
              </a:rPr>
              <a:t>Lorem Ipsum</a:t>
            </a:r>
          </a:p>
        </p:txBody>
      </p:sp>
      <p:pic>
        <p:nvPicPr>
          <p:cNvPr id="43" name="Graphic 21" descr="Head with gears">
            <a:extLst>
              <a:ext uri="{FF2B5EF4-FFF2-40B4-BE49-F238E27FC236}">
                <a16:creationId xmlns:a16="http://schemas.microsoft.com/office/drawing/2014/main" id="{8C7DFFCD-E97D-EC49-FD91-590423C8E26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813011" y="4406517"/>
            <a:ext cx="686833" cy="686833"/>
          </a:xfrm>
          <a:prstGeom prst="rect">
            <a:avLst/>
          </a:prstGeom>
        </p:spPr>
      </p:pic>
      <p:pic>
        <p:nvPicPr>
          <p:cNvPr id="44" name="Graphic 22" descr="Eye">
            <a:extLst>
              <a:ext uri="{FF2B5EF4-FFF2-40B4-BE49-F238E27FC236}">
                <a16:creationId xmlns:a16="http://schemas.microsoft.com/office/drawing/2014/main" id="{E4FA7D4E-BD7B-1556-8070-AD42216CAE7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851306" y="4406517"/>
            <a:ext cx="686833" cy="686833"/>
          </a:xfrm>
          <a:prstGeom prst="rect">
            <a:avLst/>
          </a:prstGeom>
        </p:spPr>
      </p:pic>
      <p:pic>
        <p:nvPicPr>
          <p:cNvPr id="45" name="Graphic 23" descr="Bullseye">
            <a:extLst>
              <a:ext uri="{FF2B5EF4-FFF2-40B4-BE49-F238E27FC236}">
                <a16:creationId xmlns:a16="http://schemas.microsoft.com/office/drawing/2014/main" id="{62D6411D-DDFA-09E7-F3D0-E05FCEA301EE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772458" y="4406517"/>
            <a:ext cx="686833" cy="686833"/>
          </a:xfrm>
          <a:prstGeom prst="rect">
            <a:avLst/>
          </a:prstGeom>
        </p:spPr>
      </p:pic>
      <p:pic>
        <p:nvPicPr>
          <p:cNvPr id="46" name="Graphic 24" descr="Lights On">
            <a:extLst>
              <a:ext uri="{FF2B5EF4-FFF2-40B4-BE49-F238E27FC236}">
                <a16:creationId xmlns:a16="http://schemas.microsoft.com/office/drawing/2014/main" id="{B8B4C431-BF8F-9A87-E3AB-11EB3A80B832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7670179" y="4406517"/>
            <a:ext cx="686833" cy="686833"/>
          </a:xfrm>
          <a:prstGeom prst="rect">
            <a:avLst/>
          </a:prstGeom>
        </p:spPr>
      </p:pic>
      <p:sp>
        <p:nvSpPr>
          <p:cNvPr id="48" name="TextBox 26">
            <a:extLst>
              <a:ext uri="{FF2B5EF4-FFF2-40B4-BE49-F238E27FC236}">
                <a16:creationId xmlns:a16="http://schemas.microsoft.com/office/drawing/2014/main" id="{CF4373BC-F509-8EF2-6677-674D1C310AA5}"/>
              </a:ext>
            </a:extLst>
          </p:cNvPr>
          <p:cNvSpPr txBox="1"/>
          <p:nvPr/>
        </p:nvSpPr>
        <p:spPr>
          <a:xfrm>
            <a:off x="9535404" y="5035120"/>
            <a:ext cx="1032970" cy="58477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600" b="1" noProof="1"/>
              <a:t>Lorem Ipsum</a:t>
            </a:r>
          </a:p>
        </p:txBody>
      </p:sp>
      <p:pic>
        <p:nvPicPr>
          <p:cNvPr id="50" name="Graphic 31" descr="Bar graph with upward trend with solid fill">
            <a:extLst>
              <a:ext uri="{FF2B5EF4-FFF2-40B4-BE49-F238E27FC236}">
                <a16:creationId xmlns:a16="http://schemas.microsoft.com/office/drawing/2014/main" id="{1790F13D-C264-4781-874D-F90171486355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9721545" y="4419589"/>
            <a:ext cx="660689" cy="660689"/>
          </a:xfrm>
          <a:prstGeom prst="rect">
            <a:avLst/>
          </a:prstGeom>
        </p:spPr>
      </p:pic>
      <p:grpSp>
        <p:nvGrpSpPr>
          <p:cNvPr id="70" name="Group 69">
            <a:extLst>
              <a:ext uri="{FF2B5EF4-FFF2-40B4-BE49-F238E27FC236}">
                <a16:creationId xmlns:a16="http://schemas.microsoft.com/office/drawing/2014/main" id="{93376DCB-F2EB-BA96-84A4-9C0004955331}"/>
              </a:ext>
            </a:extLst>
          </p:cNvPr>
          <p:cNvGrpSpPr/>
          <p:nvPr/>
        </p:nvGrpSpPr>
        <p:grpSpPr>
          <a:xfrm>
            <a:off x="357103" y="1345972"/>
            <a:ext cx="1799324" cy="1768587"/>
            <a:chOff x="319755" y="4381524"/>
            <a:chExt cx="2088994" cy="1768587"/>
          </a:xfrm>
        </p:grpSpPr>
        <p:sp>
          <p:nvSpPr>
            <p:cNvPr id="71" name="TextBox 3">
              <a:extLst>
                <a:ext uri="{FF2B5EF4-FFF2-40B4-BE49-F238E27FC236}">
                  <a16:creationId xmlns:a16="http://schemas.microsoft.com/office/drawing/2014/main" id="{9654BDA9-5989-6B28-1A88-BA5FA35DE2BE}"/>
                </a:ext>
              </a:extLst>
            </p:cNvPr>
            <p:cNvSpPr txBox="1"/>
            <p:nvPr/>
          </p:nvSpPr>
          <p:spPr>
            <a:xfrm>
              <a:off x="319755" y="4381524"/>
              <a:ext cx="2088993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72" name="Rectangle 71">
              <a:extLst>
                <a:ext uri="{FF2B5EF4-FFF2-40B4-BE49-F238E27FC236}">
                  <a16:creationId xmlns:a16="http://schemas.microsoft.com/office/drawing/2014/main" id="{F5AA9D0A-1BBA-46CE-005D-A7829DD40D1C}"/>
                </a:ext>
              </a:extLst>
            </p:cNvPr>
            <p:cNvSpPr/>
            <p:nvPr/>
          </p:nvSpPr>
          <p:spPr>
            <a:xfrm>
              <a:off x="319756" y="4765116"/>
              <a:ext cx="2088993" cy="1384995"/>
            </a:xfrm>
            <a:prstGeom prst="rect">
              <a:avLst/>
            </a:prstGeom>
          </p:spPr>
          <p:txBody>
            <a:bodyPr wrap="square" lIns="0" rIns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spcBef>
                  <a:spcPts val="1200"/>
                </a:spcBef>
              </a:pPr>
              <a:r>
                <a:rPr lang="en-US" sz="14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consectetur adipiscing elit. Integer nec odio. Praesent libero. Sed cursus ante dapibus diam. Sed nisi. </a:t>
              </a:r>
            </a:p>
          </p:txBody>
        </p:sp>
      </p:grpSp>
      <p:grpSp>
        <p:nvGrpSpPr>
          <p:cNvPr id="73" name="Group 72">
            <a:extLst>
              <a:ext uri="{FF2B5EF4-FFF2-40B4-BE49-F238E27FC236}">
                <a16:creationId xmlns:a16="http://schemas.microsoft.com/office/drawing/2014/main" id="{21DE1F66-1164-A719-A120-A7B2C1DF113B}"/>
              </a:ext>
            </a:extLst>
          </p:cNvPr>
          <p:cNvGrpSpPr/>
          <p:nvPr/>
        </p:nvGrpSpPr>
        <p:grpSpPr>
          <a:xfrm>
            <a:off x="10035572" y="1345972"/>
            <a:ext cx="1799324" cy="1768587"/>
            <a:chOff x="319755" y="4381524"/>
            <a:chExt cx="2088994" cy="1768587"/>
          </a:xfrm>
        </p:grpSpPr>
        <p:sp>
          <p:nvSpPr>
            <p:cNvPr id="74" name="TextBox 6">
              <a:extLst>
                <a:ext uri="{FF2B5EF4-FFF2-40B4-BE49-F238E27FC236}">
                  <a16:creationId xmlns:a16="http://schemas.microsoft.com/office/drawing/2014/main" id="{12520EA8-45CD-E0B4-CB3D-DEDD7CDBD75D}"/>
                </a:ext>
              </a:extLst>
            </p:cNvPr>
            <p:cNvSpPr txBox="1"/>
            <p:nvPr/>
          </p:nvSpPr>
          <p:spPr>
            <a:xfrm>
              <a:off x="319755" y="4381524"/>
              <a:ext cx="2088993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75" name="Rectangle 74">
              <a:extLst>
                <a:ext uri="{FF2B5EF4-FFF2-40B4-BE49-F238E27FC236}">
                  <a16:creationId xmlns:a16="http://schemas.microsoft.com/office/drawing/2014/main" id="{262B02D4-2AF2-114E-EC80-FE9BE11B6B7E}"/>
                </a:ext>
              </a:extLst>
            </p:cNvPr>
            <p:cNvSpPr/>
            <p:nvPr/>
          </p:nvSpPr>
          <p:spPr>
            <a:xfrm>
              <a:off x="319756" y="4765116"/>
              <a:ext cx="2088993" cy="1384995"/>
            </a:xfrm>
            <a:prstGeom prst="rect">
              <a:avLst/>
            </a:prstGeom>
          </p:spPr>
          <p:txBody>
            <a:bodyPr wrap="square" lIns="0" rIns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spcBef>
                  <a:spcPts val="1200"/>
                </a:spcBef>
              </a:pPr>
              <a:r>
                <a:rPr lang="en-US" sz="14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consectetur adipiscing elit. Integer nec odio. Praesent libero. Sed cursus ante dapibus diam. Sed nisi. </a:t>
              </a:r>
            </a:p>
          </p:txBody>
        </p:sp>
      </p:grpSp>
      <p:sp>
        <p:nvSpPr>
          <p:cNvPr id="3" name="Circle">
            <a:extLst>
              <a:ext uri="{FF2B5EF4-FFF2-40B4-BE49-F238E27FC236}">
                <a16:creationId xmlns:a16="http://schemas.microsoft.com/office/drawing/2014/main" id="{726B7F75-8C80-E374-0077-4240674B56D5}"/>
              </a:ext>
            </a:extLst>
          </p:cNvPr>
          <p:cNvSpPr/>
          <p:nvPr/>
        </p:nvSpPr>
        <p:spPr>
          <a:xfrm>
            <a:off x="5152331" y="1010122"/>
            <a:ext cx="1887906" cy="1887906"/>
          </a:xfrm>
          <a:prstGeom prst="ellipse">
            <a:avLst/>
          </a:prstGeom>
          <a:solidFill>
            <a:schemeClr val="bg1">
              <a:lumMod val="75000"/>
            </a:schemeClr>
          </a:solidFill>
          <a:ln w="12700">
            <a:miter lim="400000"/>
          </a:ln>
          <a:effectLst/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2800">
              <a:solidFill>
                <a:srgbClr val="FFFFFF"/>
              </a:solidFill>
            </a:endParaRPr>
          </a:p>
        </p:txBody>
      </p:sp>
      <p:sp>
        <p:nvSpPr>
          <p:cNvPr id="4" name="TextBox 8">
            <a:extLst>
              <a:ext uri="{FF2B5EF4-FFF2-40B4-BE49-F238E27FC236}">
                <a16:creationId xmlns:a16="http://schemas.microsoft.com/office/drawing/2014/main" id="{3507B465-6834-CFCC-8EC8-8747E69E2195}"/>
              </a:ext>
            </a:extLst>
          </p:cNvPr>
          <p:cNvSpPr txBox="1"/>
          <p:nvPr/>
        </p:nvSpPr>
        <p:spPr>
          <a:xfrm>
            <a:off x="5579515" y="2124006"/>
            <a:ext cx="1032970" cy="707886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b="1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</a:t>
            </a:r>
          </a:p>
        </p:txBody>
      </p:sp>
      <p:pic>
        <p:nvPicPr>
          <p:cNvPr id="5" name="Graphic 25" descr="Trophy with solid fill">
            <a:extLst>
              <a:ext uri="{FF2B5EF4-FFF2-40B4-BE49-F238E27FC236}">
                <a16:creationId xmlns:a16="http://schemas.microsoft.com/office/drawing/2014/main" id="{FB820570-29B5-25C1-6C4E-AF4617E9184F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5639205" y="1258041"/>
            <a:ext cx="913590" cy="9135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86329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8632</TotalTime>
  <Words>193</Words>
  <Application>Microsoft Office PowerPoint</Application>
  <PresentationFormat>Widescreen</PresentationFormat>
  <Paragraphs>28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5-Position Org Chart – Slide Template</vt:lpstr>
      <vt:lpstr>5-Position Org Chart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5-Position Org Chart</dc:title>
  <dc:creator>PresentationGO.com</dc:creator>
  <dc:description>© Copyright PresentationGO.com - Do not distribute or sale without written permission.</dc:description>
  <cp:lastModifiedBy>Christophe Barroche</cp:lastModifiedBy>
  <cp:revision>25</cp:revision>
  <dcterms:created xsi:type="dcterms:W3CDTF">2014-11-26T05:14:11Z</dcterms:created>
  <dcterms:modified xsi:type="dcterms:W3CDTF">2024-03-19T18:29:31Z</dcterms:modified>
  <cp:category>Charts &amp; Diagrams</cp:category>
</cp:coreProperties>
</file>