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2" r:id="rId4"/>
    <p:sldId id="36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20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35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87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40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15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6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Round Key Tags Cycle – Slide Template</a:t>
            </a: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1FF8A8CA-FBFA-4B40-8A9F-5395CF04B525}"/>
              </a:ext>
            </a:extLst>
          </p:cNvPr>
          <p:cNvSpPr/>
          <p:nvPr/>
        </p:nvSpPr>
        <p:spPr>
          <a:xfrm>
            <a:off x="5312938" y="1201621"/>
            <a:ext cx="1552035" cy="1554142"/>
          </a:xfrm>
          <a:custGeom>
            <a:avLst/>
            <a:gdLst>
              <a:gd name="connsiteX0" fmla="*/ 776128 w 1552035"/>
              <a:gd name="connsiteY0" fmla="*/ 0 h 1554142"/>
              <a:gd name="connsiteX1" fmla="*/ 1552035 w 1552035"/>
              <a:gd name="connsiteY1" fmla="*/ 776016 h 1554142"/>
              <a:gd name="connsiteX2" fmla="*/ 1229035 w 1552035"/>
              <a:gd name="connsiteY2" fmla="*/ 1406410 h 1554142"/>
              <a:gd name="connsiteX3" fmla="*/ 1143080 w 1552035"/>
              <a:gd name="connsiteY3" fmla="*/ 1371053 h 1554142"/>
              <a:gd name="connsiteX4" fmla="*/ 1125927 w 1552035"/>
              <a:gd name="connsiteY4" fmla="*/ 1365676 h 1554142"/>
              <a:gd name="connsiteX5" fmla="*/ 1125927 w 1552035"/>
              <a:gd name="connsiteY5" fmla="*/ 1405433 h 1554142"/>
              <a:gd name="connsiteX6" fmla="*/ 942382 w 1552035"/>
              <a:gd name="connsiteY6" fmla="*/ 1405433 h 1554142"/>
              <a:gd name="connsiteX7" fmla="*/ 942382 w 1552035"/>
              <a:gd name="connsiteY7" fmla="*/ 1320366 h 1554142"/>
              <a:gd name="connsiteX8" fmla="*/ 865826 w 1552035"/>
              <a:gd name="connsiteY8" fmla="*/ 1310806 h 1554142"/>
              <a:gd name="connsiteX9" fmla="*/ 776128 w 1552035"/>
              <a:gd name="connsiteY9" fmla="*/ 1264798 h 1554142"/>
              <a:gd name="connsiteX10" fmla="*/ 686210 w 1552035"/>
              <a:gd name="connsiteY10" fmla="*/ 1310806 h 1554142"/>
              <a:gd name="connsiteX11" fmla="*/ 664338 w 1552035"/>
              <a:gd name="connsiteY11" fmla="*/ 1376653 h 1554142"/>
              <a:gd name="connsiteX12" fmla="*/ 706314 w 1552035"/>
              <a:gd name="connsiteY12" fmla="*/ 1464237 h 1554142"/>
              <a:gd name="connsiteX13" fmla="*/ 776128 w 1552035"/>
              <a:gd name="connsiteY13" fmla="*/ 1488296 h 1554142"/>
              <a:gd name="connsiteX14" fmla="*/ 845942 w 1552035"/>
              <a:gd name="connsiteY14" fmla="*/ 1464237 h 1554142"/>
              <a:gd name="connsiteX15" fmla="*/ 1053396 w 1552035"/>
              <a:gd name="connsiteY15" fmla="*/ 1504335 h 1554142"/>
              <a:gd name="connsiteX16" fmla="*/ 778117 w 1552035"/>
              <a:gd name="connsiteY16" fmla="*/ 1554142 h 1554142"/>
              <a:gd name="connsiteX17" fmla="*/ 504826 w 1552035"/>
              <a:gd name="connsiteY17" fmla="*/ 1504335 h 1554142"/>
              <a:gd name="connsiteX18" fmla="*/ 325210 w 1552035"/>
              <a:gd name="connsiteY18" fmla="*/ 1408521 h 1554142"/>
              <a:gd name="connsiteX19" fmla="*/ 0 w 1552035"/>
              <a:gd name="connsiteY19" fmla="*/ 776016 h 1554142"/>
              <a:gd name="connsiteX20" fmla="*/ 776128 w 1552035"/>
              <a:gd name="connsiteY20" fmla="*/ 0 h 1554142"/>
              <a:gd name="connsiteX0" fmla="*/ 776128 w 1552035"/>
              <a:gd name="connsiteY0" fmla="*/ 0 h 1554142"/>
              <a:gd name="connsiteX1" fmla="*/ 1552035 w 1552035"/>
              <a:gd name="connsiteY1" fmla="*/ 776016 h 1554142"/>
              <a:gd name="connsiteX2" fmla="*/ 1229035 w 1552035"/>
              <a:gd name="connsiteY2" fmla="*/ 1406410 h 1554142"/>
              <a:gd name="connsiteX3" fmla="*/ 1143080 w 1552035"/>
              <a:gd name="connsiteY3" fmla="*/ 1371053 h 1554142"/>
              <a:gd name="connsiteX4" fmla="*/ 1125927 w 1552035"/>
              <a:gd name="connsiteY4" fmla="*/ 1365676 h 1554142"/>
              <a:gd name="connsiteX5" fmla="*/ 1125927 w 1552035"/>
              <a:gd name="connsiteY5" fmla="*/ 1405433 h 1554142"/>
              <a:gd name="connsiteX6" fmla="*/ 942382 w 1552035"/>
              <a:gd name="connsiteY6" fmla="*/ 1405433 h 1554142"/>
              <a:gd name="connsiteX7" fmla="*/ 865826 w 1552035"/>
              <a:gd name="connsiteY7" fmla="*/ 1310806 h 1554142"/>
              <a:gd name="connsiteX8" fmla="*/ 776128 w 1552035"/>
              <a:gd name="connsiteY8" fmla="*/ 1264798 h 1554142"/>
              <a:gd name="connsiteX9" fmla="*/ 686210 w 1552035"/>
              <a:gd name="connsiteY9" fmla="*/ 1310806 h 1554142"/>
              <a:gd name="connsiteX10" fmla="*/ 664338 w 1552035"/>
              <a:gd name="connsiteY10" fmla="*/ 1376653 h 1554142"/>
              <a:gd name="connsiteX11" fmla="*/ 706314 w 1552035"/>
              <a:gd name="connsiteY11" fmla="*/ 1464237 h 1554142"/>
              <a:gd name="connsiteX12" fmla="*/ 776128 w 1552035"/>
              <a:gd name="connsiteY12" fmla="*/ 1488296 h 1554142"/>
              <a:gd name="connsiteX13" fmla="*/ 845942 w 1552035"/>
              <a:gd name="connsiteY13" fmla="*/ 1464237 h 1554142"/>
              <a:gd name="connsiteX14" fmla="*/ 1053396 w 1552035"/>
              <a:gd name="connsiteY14" fmla="*/ 1504335 h 1554142"/>
              <a:gd name="connsiteX15" fmla="*/ 778117 w 1552035"/>
              <a:gd name="connsiteY15" fmla="*/ 1554142 h 1554142"/>
              <a:gd name="connsiteX16" fmla="*/ 504826 w 1552035"/>
              <a:gd name="connsiteY16" fmla="*/ 1504335 h 1554142"/>
              <a:gd name="connsiteX17" fmla="*/ 325210 w 1552035"/>
              <a:gd name="connsiteY17" fmla="*/ 1408521 h 1554142"/>
              <a:gd name="connsiteX18" fmla="*/ 0 w 1552035"/>
              <a:gd name="connsiteY18" fmla="*/ 776016 h 1554142"/>
              <a:gd name="connsiteX19" fmla="*/ 776128 w 1552035"/>
              <a:gd name="connsiteY19" fmla="*/ 0 h 1554142"/>
              <a:gd name="connsiteX0" fmla="*/ 776128 w 1552035"/>
              <a:gd name="connsiteY0" fmla="*/ 0 h 1554142"/>
              <a:gd name="connsiteX1" fmla="*/ 1552035 w 1552035"/>
              <a:gd name="connsiteY1" fmla="*/ 776016 h 1554142"/>
              <a:gd name="connsiteX2" fmla="*/ 1229035 w 1552035"/>
              <a:gd name="connsiteY2" fmla="*/ 1406410 h 1554142"/>
              <a:gd name="connsiteX3" fmla="*/ 1143080 w 1552035"/>
              <a:gd name="connsiteY3" fmla="*/ 1371053 h 1554142"/>
              <a:gd name="connsiteX4" fmla="*/ 1125927 w 1552035"/>
              <a:gd name="connsiteY4" fmla="*/ 1405433 h 1554142"/>
              <a:gd name="connsiteX5" fmla="*/ 942382 w 1552035"/>
              <a:gd name="connsiteY5" fmla="*/ 1405433 h 1554142"/>
              <a:gd name="connsiteX6" fmla="*/ 865826 w 1552035"/>
              <a:gd name="connsiteY6" fmla="*/ 1310806 h 1554142"/>
              <a:gd name="connsiteX7" fmla="*/ 776128 w 1552035"/>
              <a:gd name="connsiteY7" fmla="*/ 1264798 h 1554142"/>
              <a:gd name="connsiteX8" fmla="*/ 686210 w 1552035"/>
              <a:gd name="connsiteY8" fmla="*/ 1310806 h 1554142"/>
              <a:gd name="connsiteX9" fmla="*/ 664338 w 1552035"/>
              <a:gd name="connsiteY9" fmla="*/ 1376653 h 1554142"/>
              <a:gd name="connsiteX10" fmla="*/ 706314 w 1552035"/>
              <a:gd name="connsiteY10" fmla="*/ 1464237 h 1554142"/>
              <a:gd name="connsiteX11" fmla="*/ 776128 w 1552035"/>
              <a:gd name="connsiteY11" fmla="*/ 1488296 h 1554142"/>
              <a:gd name="connsiteX12" fmla="*/ 845942 w 1552035"/>
              <a:gd name="connsiteY12" fmla="*/ 1464237 h 1554142"/>
              <a:gd name="connsiteX13" fmla="*/ 1053396 w 1552035"/>
              <a:gd name="connsiteY13" fmla="*/ 1504335 h 1554142"/>
              <a:gd name="connsiteX14" fmla="*/ 778117 w 1552035"/>
              <a:gd name="connsiteY14" fmla="*/ 1554142 h 1554142"/>
              <a:gd name="connsiteX15" fmla="*/ 504826 w 1552035"/>
              <a:gd name="connsiteY15" fmla="*/ 1504335 h 1554142"/>
              <a:gd name="connsiteX16" fmla="*/ 325210 w 1552035"/>
              <a:gd name="connsiteY16" fmla="*/ 1408521 h 1554142"/>
              <a:gd name="connsiteX17" fmla="*/ 0 w 1552035"/>
              <a:gd name="connsiteY17" fmla="*/ 776016 h 1554142"/>
              <a:gd name="connsiteX18" fmla="*/ 776128 w 1552035"/>
              <a:gd name="connsiteY18" fmla="*/ 0 h 1554142"/>
              <a:gd name="connsiteX0" fmla="*/ 776128 w 1552035"/>
              <a:gd name="connsiteY0" fmla="*/ 0 h 1554142"/>
              <a:gd name="connsiteX1" fmla="*/ 1552035 w 1552035"/>
              <a:gd name="connsiteY1" fmla="*/ 776016 h 1554142"/>
              <a:gd name="connsiteX2" fmla="*/ 1229035 w 1552035"/>
              <a:gd name="connsiteY2" fmla="*/ 1406410 h 1554142"/>
              <a:gd name="connsiteX3" fmla="*/ 1125927 w 1552035"/>
              <a:gd name="connsiteY3" fmla="*/ 1405433 h 1554142"/>
              <a:gd name="connsiteX4" fmla="*/ 942382 w 1552035"/>
              <a:gd name="connsiteY4" fmla="*/ 1405433 h 1554142"/>
              <a:gd name="connsiteX5" fmla="*/ 865826 w 1552035"/>
              <a:gd name="connsiteY5" fmla="*/ 1310806 h 1554142"/>
              <a:gd name="connsiteX6" fmla="*/ 776128 w 1552035"/>
              <a:gd name="connsiteY6" fmla="*/ 1264798 h 1554142"/>
              <a:gd name="connsiteX7" fmla="*/ 686210 w 1552035"/>
              <a:gd name="connsiteY7" fmla="*/ 1310806 h 1554142"/>
              <a:gd name="connsiteX8" fmla="*/ 664338 w 1552035"/>
              <a:gd name="connsiteY8" fmla="*/ 1376653 h 1554142"/>
              <a:gd name="connsiteX9" fmla="*/ 706314 w 1552035"/>
              <a:gd name="connsiteY9" fmla="*/ 1464237 h 1554142"/>
              <a:gd name="connsiteX10" fmla="*/ 776128 w 1552035"/>
              <a:gd name="connsiteY10" fmla="*/ 1488296 h 1554142"/>
              <a:gd name="connsiteX11" fmla="*/ 845942 w 1552035"/>
              <a:gd name="connsiteY11" fmla="*/ 1464237 h 1554142"/>
              <a:gd name="connsiteX12" fmla="*/ 1053396 w 1552035"/>
              <a:gd name="connsiteY12" fmla="*/ 1504335 h 1554142"/>
              <a:gd name="connsiteX13" fmla="*/ 778117 w 1552035"/>
              <a:gd name="connsiteY13" fmla="*/ 1554142 h 1554142"/>
              <a:gd name="connsiteX14" fmla="*/ 504826 w 1552035"/>
              <a:gd name="connsiteY14" fmla="*/ 1504335 h 1554142"/>
              <a:gd name="connsiteX15" fmla="*/ 325210 w 1552035"/>
              <a:gd name="connsiteY15" fmla="*/ 1408521 h 1554142"/>
              <a:gd name="connsiteX16" fmla="*/ 0 w 1552035"/>
              <a:gd name="connsiteY16" fmla="*/ 776016 h 1554142"/>
              <a:gd name="connsiteX17" fmla="*/ 776128 w 1552035"/>
              <a:gd name="connsiteY17" fmla="*/ 0 h 155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52035" h="1554142">
                <a:moveTo>
                  <a:pt x="776128" y="0"/>
                </a:moveTo>
                <a:cubicBezTo>
                  <a:pt x="1204954" y="0"/>
                  <a:pt x="1552035" y="347171"/>
                  <a:pt x="1552035" y="776016"/>
                </a:cubicBezTo>
                <a:cubicBezTo>
                  <a:pt x="1552035" y="1035391"/>
                  <a:pt x="1424559" y="1264798"/>
                  <a:pt x="1229035" y="1406410"/>
                </a:cubicBezTo>
                <a:cubicBezTo>
                  <a:pt x="1158017" y="1511313"/>
                  <a:pt x="1173702" y="1405596"/>
                  <a:pt x="1125927" y="1405433"/>
                </a:cubicBezTo>
                <a:lnTo>
                  <a:pt x="942382" y="1405433"/>
                </a:lnTo>
                <a:lnTo>
                  <a:pt x="865826" y="1310806"/>
                </a:lnTo>
                <a:cubicBezTo>
                  <a:pt x="845942" y="1282737"/>
                  <a:pt x="811919" y="1264798"/>
                  <a:pt x="776128" y="1264798"/>
                </a:cubicBezTo>
                <a:cubicBezTo>
                  <a:pt x="738128" y="1264798"/>
                  <a:pt x="706314" y="1282737"/>
                  <a:pt x="686210" y="1310806"/>
                </a:cubicBezTo>
                <a:cubicBezTo>
                  <a:pt x="672291" y="1328745"/>
                  <a:pt x="664338" y="1352593"/>
                  <a:pt x="664338" y="1376653"/>
                </a:cubicBezTo>
                <a:cubicBezTo>
                  <a:pt x="664338" y="1412530"/>
                  <a:pt x="680245" y="1444398"/>
                  <a:pt x="706314" y="1464237"/>
                </a:cubicBezTo>
                <a:cubicBezTo>
                  <a:pt x="726198" y="1478377"/>
                  <a:pt x="750059" y="1488296"/>
                  <a:pt x="776128" y="1488296"/>
                </a:cubicBezTo>
                <a:cubicBezTo>
                  <a:pt x="801977" y="1488296"/>
                  <a:pt x="825838" y="1478377"/>
                  <a:pt x="845942" y="1464237"/>
                </a:cubicBezTo>
                <a:cubicBezTo>
                  <a:pt x="917745" y="1470357"/>
                  <a:pt x="987559" y="1484286"/>
                  <a:pt x="1053396" y="1504335"/>
                </a:cubicBezTo>
                <a:cubicBezTo>
                  <a:pt x="967675" y="1536203"/>
                  <a:pt x="875768" y="1554142"/>
                  <a:pt x="778117" y="1554142"/>
                </a:cubicBezTo>
                <a:cubicBezTo>
                  <a:pt x="682233" y="1554142"/>
                  <a:pt x="590547" y="1536203"/>
                  <a:pt x="504826" y="1504335"/>
                </a:cubicBezTo>
                <a:cubicBezTo>
                  <a:pt x="440977" y="1480276"/>
                  <a:pt x="381105" y="1448408"/>
                  <a:pt x="325210" y="1408521"/>
                </a:cubicBezTo>
                <a:cubicBezTo>
                  <a:pt x="127698" y="1266909"/>
                  <a:pt x="0" y="1037502"/>
                  <a:pt x="0" y="776016"/>
                </a:cubicBezTo>
                <a:cubicBezTo>
                  <a:pt x="0" y="347171"/>
                  <a:pt x="347082" y="0"/>
                  <a:pt x="776128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014BCDB0-1A25-42AF-860D-A43008369870}"/>
              </a:ext>
            </a:extLst>
          </p:cNvPr>
          <p:cNvSpPr/>
          <p:nvPr/>
        </p:nvSpPr>
        <p:spPr>
          <a:xfrm>
            <a:off x="6828247" y="2275709"/>
            <a:ext cx="1553480" cy="1555394"/>
          </a:xfrm>
          <a:custGeom>
            <a:avLst/>
            <a:gdLst>
              <a:gd name="connsiteX0" fmla="*/ 788805 w 1553480"/>
              <a:gd name="connsiteY0" fmla="*/ 99 h 1555394"/>
              <a:gd name="connsiteX1" fmla="*/ 1496510 w 1553480"/>
              <a:gd name="connsiteY1" fmla="*/ 485964 h 1555394"/>
              <a:gd name="connsiteX2" fmla="*/ 1063487 w 1553480"/>
              <a:gd name="connsiteY2" fmla="*/ 1499406 h 1555394"/>
              <a:gd name="connsiteX3" fmla="*/ 325359 w 1553480"/>
              <a:gd name="connsiteY3" fmla="*/ 1413721 h 1555394"/>
              <a:gd name="connsiteX4" fmla="*/ 331324 w 1553480"/>
              <a:gd name="connsiteY4" fmla="*/ 1309887 h 1555394"/>
              <a:gd name="connsiteX5" fmla="*/ 305475 w 1553480"/>
              <a:gd name="connsiteY5" fmla="*/ 1072460 h 1555394"/>
              <a:gd name="connsiteX6" fmla="*/ 321382 w 1553480"/>
              <a:gd name="connsiteY6" fmla="*/ 960817 h 1555394"/>
              <a:gd name="connsiteX7" fmla="*/ 249580 w 1553480"/>
              <a:gd name="connsiteY7" fmla="*/ 894970 h 1555394"/>
              <a:gd name="connsiteX8" fmla="*/ 175789 w 1553480"/>
              <a:gd name="connsiteY8" fmla="*/ 898980 h 1555394"/>
              <a:gd name="connsiteX9" fmla="*/ 111940 w 1553480"/>
              <a:gd name="connsiteY9" fmla="*/ 968837 h 1555394"/>
              <a:gd name="connsiteX10" fmla="*/ 113929 w 1553480"/>
              <a:gd name="connsiteY10" fmla="*/ 1044602 h 1555394"/>
              <a:gd name="connsiteX11" fmla="*/ 151708 w 1553480"/>
              <a:gd name="connsiteY11" fmla="*/ 1092509 h 1555394"/>
              <a:gd name="connsiteX12" fmla="*/ 160498 w 1553480"/>
              <a:gd name="connsiteY12" fmla="*/ 1137105 h 1555394"/>
              <a:gd name="connsiteX13" fmla="*/ 218701 w 1553480"/>
              <a:gd name="connsiteY13" fmla="*/ 1137105 h 1555394"/>
              <a:gd name="connsiteX14" fmla="*/ 218701 w 1553480"/>
              <a:gd name="connsiteY14" fmla="*/ 1208235 h 1555394"/>
              <a:gd name="connsiteX15" fmla="*/ 171733 w 1553480"/>
              <a:gd name="connsiteY15" fmla="*/ 1208235 h 1555394"/>
              <a:gd name="connsiteX16" fmla="*/ 177777 w 1553480"/>
              <a:gd name="connsiteY16" fmla="*/ 1274009 h 1555394"/>
              <a:gd name="connsiteX17" fmla="*/ 56045 w 1553480"/>
              <a:gd name="connsiteY17" fmla="*/ 1068450 h 1555394"/>
              <a:gd name="connsiteX18" fmla="*/ 149 w 1553480"/>
              <a:gd name="connsiteY18" fmla="*/ 763278 h 1555394"/>
              <a:gd name="connsiteX19" fmla="*/ 29975 w 1553480"/>
              <a:gd name="connsiteY19" fmla="*/ 561729 h 1555394"/>
              <a:gd name="connsiteX20" fmla="*/ 484870 w 1553480"/>
              <a:gd name="connsiteY20" fmla="*/ 57118 h 1555394"/>
              <a:gd name="connsiteX21" fmla="*/ 788805 w 1553480"/>
              <a:gd name="connsiteY21" fmla="*/ 99 h 1555394"/>
              <a:gd name="connsiteX0" fmla="*/ 788805 w 1553480"/>
              <a:gd name="connsiteY0" fmla="*/ 99 h 1555394"/>
              <a:gd name="connsiteX1" fmla="*/ 1496510 w 1553480"/>
              <a:gd name="connsiteY1" fmla="*/ 485964 h 1555394"/>
              <a:gd name="connsiteX2" fmla="*/ 1063487 w 1553480"/>
              <a:gd name="connsiteY2" fmla="*/ 1499406 h 1555394"/>
              <a:gd name="connsiteX3" fmla="*/ 325359 w 1553480"/>
              <a:gd name="connsiteY3" fmla="*/ 1413721 h 1555394"/>
              <a:gd name="connsiteX4" fmla="*/ 331324 w 1553480"/>
              <a:gd name="connsiteY4" fmla="*/ 1309887 h 1555394"/>
              <a:gd name="connsiteX5" fmla="*/ 305475 w 1553480"/>
              <a:gd name="connsiteY5" fmla="*/ 1072460 h 1555394"/>
              <a:gd name="connsiteX6" fmla="*/ 321382 w 1553480"/>
              <a:gd name="connsiteY6" fmla="*/ 960817 h 1555394"/>
              <a:gd name="connsiteX7" fmla="*/ 249580 w 1553480"/>
              <a:gd name="connsiteY7" fmla="*/ 894970 h 1555394"/>
              <a:gd name="connsiteX8" fmla="*/ 175789 w 1553480"/>
              <a:gd name="connsiteY8" fmla="*/ 898980 h 1555394"/>
              <a:gd name="connsiteX9" fmla="*/ 111940 w 1553480"/>
              <a:gd name="connsiteY9" fmla="*/ 968837 h 1555394"/>
              <a:gd name="connsiteX10" fmla="*/ 113929 w 1553480"/>
              <a:gd name="connsiteY10" fmla="*/ 1044602 h 1555394"/>
              <a:gd name="connsiteX11" fmla="*/ 151708 w 1553480"/>
              <a:gd name="connsiteY11" fmla="*/ 1092509 h 1555394"/>
              <a:gd name="connsiteX12" fmla="*/ 218701 w 1553480"/>
              <a:gd name="connsiteY12" fmla="*/ 1137105 h 1555394"/>
              <a:gd name="connsiteX13" fmla="*/ 218701 w 1553480"/>
              <a:gd name="connsiteY13" fmla="*/ 1208235 h 1555394"/>
              <a:gd name="connsiteX14" fmla="*/ 171733 w 1553480"/>
              <a:gd name="connsiteY14" fmla="*/ 1208235 h 1555394"/>
              <a:gd name="connsiteX15" fmla="*/ 177777 w 1553480"/>
              <a:gd name="connsiteY15" fmla="*/ 1274009 h 1555394"/>
              <a:gd name="connsiteX16" fmla="*/ 56045 w 1553480"/>
              <a:gd name="connsiteY16" fmla="*/ 1068450 h 1555394"/>
              <a:gd name="connsiteX17" fmla="*/ 149 w 1553480"/>
              <a:gd name="connsiteY17" fmla="*/ 763278 h 1555394"/>
              <a:gd name="connsiteX18" fmla="*/ 29975 w 1553480"/>
              <a:gd name="connsiteY18" fmla="*/ 561729 h 1555394"/>
              <a:gd name="connsiteX19" fmla="*/ 484870 w 1553480"/>
              <a:gd name="connsiteY19" fmla="*/ 57118 h 1555394"/>
              <a:gd name="connsiteX20" fmla="*/ 788805 w 1553480"/>
              <a:gd name="connsiteY20" fmla="*/ 99 h 1555394"/>
              <a:gd name="connsiteX0" fmla="*/ 788805 w 1553480"/>
              <a:gd name="connsiteY0" fmla="*/ 99 h 1555394"/>
              <a:gd name="connsiteX1" fmla="*/ 1496510 w 1553480"/>
              <a:gd name="connsiteY1" fmla="*/ 485964 h 1555394"/>
              <a:gd name="connsiteX2" fmla="*/ 1063487 w 1553480"/>
              <a:gd name="connsiteY2" fmla="*/ 1499406 h 1555394"/>
              <a:gd name="connsiteX3" fmla="*/ 325359 w 1553480"/>
              <a:gd name="connsiteY3" fmla="*/ 1413721 h 1555394"/>
              <a:gd name="connsiteX4" fmla="*/ 331324 w 1553480"/>
              <a:gd name="connsiteY4" fmla="*/ 1309887 h 1555394"/>
              <a:gd name="connsiteX5" fmla="*/ 305475 w 1553480"/>
              <a:gd name="connsiteY5" fmla="*/ 1072460 h 1555394"/>
              <a:gd name="connsiteX6" fmla="*/ 321382 w 1553480"/>
              <a:gd name="connsiteY6" fmla="*/ 960817 h 1555394"/>
              <a:gd name="connsiteX7" fmla="*/ 249580 w 1553480"/>
              <a:gd name="connsiteY7" fmla="*/ 894970 h 1555394"/>
              <a:gd name="connsiteX8" fmla="*/ 175789 w 1553480"/>
              <a:gd name="connsiteY8" fmla="*/ 898980 h 1555394"/>
              <a:gd name="connsiteX9" fmla="*/ 111940 w 1553480"/>
              <a:gd name="connsiteY9" fmla="*/ 968837 h 1555394"/>
              <a:gd name="connsiteX10" fmla="*/ 113929 w 1553480"/>
              <a:gd name="connsiteY10" fmla="*/ 1044602 h 1555394"/>
              <a:gd name="connsiteX11" fmla="*/ 151708 w 1553480"/>
              <a:gd name="connsiteY11" fmla="*/ 1092509 h 1555394"/>
              <a:gd name="connsiteX12" fmla="*/ 218701 w 1553480"/>
              <a:gd name="connsiteY12" fmla="*/ 1137105 h 1555394"/>
              <a:gd name="connsiteX13" fmla="*/ 218701 w 1553480"/>
              <a:gd name="connsiteY13" fmla="*/ 1208235 h 1555394"/>
              <a:gd name="connsiteX14" fmla="*/ 177777 w 1553480"/>
              <a:gd name="connsiteY14" fmla="*/ 1274009 h 1555394"/>
              <a:gd name="connsiteX15" fmla="*/ 56045 w 1553480"/>
              <a:gd name="connsiteY15" fmla="*/ 1068450 h 1555394"/>
              <a:gd name="connsiteX16" fmla="*/ 149 w 1553480"/>
              <a:gd name="connsiteY16" fmla="*/ 763278 h 1555394"/>
              <a:gd name="connsiteX17" fmla="*/ 29975 w 1553480"/>
              <a:gd name="connsiteY17" fmla="*/ 561729 h 1555394"/>
              <a:gd name="connsiteX18" fmla="*/ 484870 w 1553480"/>
              <a:gd name="connsiteY18" fmla="*/ 57118 h 1555394"/>
              <a:gd name="connsiteX19" fmla="*/ 788805 w 1553480"/>
              <a:gd name="connsiteY19" fmla="*/ 99 h 155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53480" h="1555394">
                <a:moveTo>
                  <a:pt x="788805" y="99"/>
                </a:moveTo>
                <a:cubicBezTo>
                  <a:pt x="1092001" y="4937"/>
                  <a:pt x="1376711" y="188231"/>
                  <a:pt x="1496510" y="485964"/>
                </a:cubicBezTo>
                <a:cubicBezTo>
                  <a:pt x="1658010" y="885051"/>
                  <a:pt x="1464475" y="1335845"/>
                  <a:pt x="1063487" y="1499406"/>
                </a:cubicBezTo>
                <a:cubicBezTo>
                  <a:pt x="810080" y="1601130"/>
                  <a:pt x="532812" y="1559343"/>
                  <a:pt x="325359" y="1413721"/>
                </a:cubicBezTo>
                <a:cubicBezTo>
                  <a:pt x="329336" y="1379743"/>
                  <a:pt x="331324" y="1343865"/>
                  <a:pt x="331324" y="1309887"/>
                </a:cubicBezTo>
                <a:cubicBezTo>
                  <a:pt x="331324" y="1228212"/>
                  <a:pt x="323370" y="1148437"/>
                  <a:pt x="305475" y="1072460"/>
                </a:cubicBezTo>
                <a:cubicBezTo>
                  <a:pt x="329336" y="1042703"/>
                  <a:pt x="337289" y="998805"/>
                  <a:pt x="321382" y="960817"/>
                </a:cubicBezTo>
                <a:cubicBezTo>
                  <a:pt x="309452" y="926838"/>
                  <a:pt x="281394" y="904890"/>
                  <a:pt x="249580" y="894970"/>
                </a:cubicBezTo>
                <a:cubicBezTo>
                  <a:pt x="225498" y="889061"/>
                  <a:pt x="199649" y="889061"/>
                  <a:pt x="175789" y="898980"/>
                </a:cubicBezTo>
                <a:cubicBezTo>
                  <a:pt x="143754" y="912909"/>
                  <a:pt x="121882" y="938868"/>
                  <a:pt x="111940" y="968837"/>
                </a:cubicBezTo>
                <a:cubicBezTo>
                  <a:pt x="103987" y="992685"/>
                  <a:pt x="103987" y="1018643"/>
                  <a:pt x="113929" y="1044602"/>
                </a:cubicBezTo>
                <a:cubicBezTo>
                  <a:pt x="121882" y="1064651"/>
                  <a:pt x="135801" y="1080480"/>
                  <a:pt x="151708" y="1092509"/>
                </a:cubicBezTo>
                <a:lnTo>
                  <a:pt x="218701" y="1137105"/>
                </a:lnTo>
                <a:lnTo>
                  <a:pt x="218701" y="1208235"/>
                </a:lnTo>
                <a:lnTo>
                  <a:pt x="177777" y="1274009"/>
                </a:lnTo>
                <a:cubicBezTo>
                  <a:pt x="127847" y="1214283"/>
                  <a:pt x="85870" y="1144427"/>
                  <a:pt x="56045" y="1068450"/>
                </a:cubicBezTo>
                <a:cubicBezTo>
                  <a:pt x="16056" y="968837"/>
                  <a:pt x="-1839" y="865002"/>
                  <a:pt x="149" y="763278"/>
                </a:cubicBezTo>
                <a:cubicBezTo>
                  <a:pt x="149" y="695532"/>
                  <a:pt x="12080" y="627575"/>
                  <a:pt x="29975" y="561729"/>
                </a:cubicBezTo>
                <a:cubicBezTo>
                  <a:pt x="93824" y="340342"/>
                  <a:pt x="255545" y="150823"/>
                  <a:pt x="484870" y="57118"/>
                </a:cubicBezTo>
                <a:cubicBezTo>
                  <a:pt x="584620" y="16703"/>
                  <a:pt x="687739" y="-1513"/>
                  <a:pt x="788805" y="99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AF389169-3B4D-428A-BE59-BD5590DAD6F6}"/>
              </a:ext>
            </a:extLst>
          </p:cNvPr>
          <p:cNvSpPr/>
          <p:nvPr/>
        </p:nvSpPr>
        <p:spPr>
          <a:xfrm>
            <a:off x="3824527" y="2275709"/>
            <a:ext cx="1553963" cy="1552581"/>
          </a:xfrm>
          <a:custGeom>
            <a:avLst/>
            <a:gdLst>
              <a:gd name="connsiteX0" fmla="*/ 777402 w 1553963"/>
              <a:gd name="connsiteY0" fmla="*/ 2 h 1552581"/>
              <a:gd name="connsiteX1" fmla="*/ 1079469 w 1553963"/>
              <a:gd name="connsiteY1" fmla="*/ 62020 h 1552581"/>
              <a:gd name="connsiteX2" fmla="*/ 1516249 w 1553963"/>
              <a:gd name="connsiteY2" fmla="*/ 542782 h 1552581"/>
              <a:gd name="connsiteX3" fmla="*/ 1269028 w 1553963"/>
              <a:gd name="connsiteY3" fmla="*/ 917811 h 1552581"/>
              <a:gd name="connsiteX4" fmla="*/ 1225062 w 1553963"/>
              <a:gd name="connsiteY4" fmla="*/ 967829 h 1552581"/>
              <a:gd name="connsiteX5" fmla="*/ 1225062 w 1553963"/>
              <a:gd name="connsiteY5" fmla="*/ 1053513 h 1552581"/>
              <a:gd name="connsiteX6" fmla="*/ 1284935 w 1553963"/>
              <a:gd name="connsiteY6" fmla="*/ 1113450 h 1552581"/>
              <a:gd name="connsiteX7" fmla="*/ 1370656 w 1553963"/>
              <a:gd name="connsiteY7" fmla="*/ 1113450 h 1552581"/>
              <a:gd name="connsiteX8" fmla="*/ 1432516 w 1553963"/>
              <a:gd name="connsiteY8" fmla="*/ 1053513 h 1552581"/>
              <a:gd name="connsiteX9" fmla="*/ 1422574 w 1553963"/>
              <a:gd name="connsiteY9" fmla="*/ 947779 h 1552581"/>
              <a:gd name="connsiteX10" fmla="*/ 1466488 w 1553963"/>
              <a:gd name="connsiteY10" fmla="*/ 863045 h 1552581"/>
              <a:gd name="connsiteX11" fmla="*/ 1448421 w 1553963"/>
              <a:gd name="connsiteY11" fmla="*/ 863045 h 1552581"/>
              <a:gd name="connsiteX12" fmla="*/ 1448421 w 1553963"/>
              <a:gd name="connsiteY12" fmla="*/ 788539 h 1552581"/>
              <a:gd name="connsiteX13" fmla="*/ 1501415 w 1553963"/>
              <a:gd name="connsiteY13" fmla="*/ 788539 h 1552581"/>
              <a:gd name="connsiteX14" fmla="*/ 1501415 w 1553963"/>
              <a:gd name="connsiteY14" fmla="*/ 805710 h 1552581"/>
              <a:gd name="connsiteX15" fmla="*/ 1552260 w 1553963"/>
              <a:gd name="connsiteY15" fmla="*/ 732301 h 1552581"/>
              <a:gd name="connsiteX16" fmla="*/ 1492388 w 1553963"/>
              <a:gd name="connsiteY16" fmla="*/ 1079472 h 1552581"/>
              <a:gd name="connsiteX17" fmla="*/ 1350772 w 1553963"/>
              <a:gd name="connsiteY17" fmla="*/ 1298960 h 1552581"/>
              <a:gd name="connsiteX18" fmla="*/ 1203190 w 1553963"/>
              <a:gd name="connsiteY18" fmla="*/ 1424743 h 1552581"/>
              <a:gd name="connsiteX19" fmla="*/ 473016 w 1553963"/>
              <a:gd name="connsiteY19" fmla="*/ 1490378 h 1552581"/>
              <a:gd name="connsiteX20" fmla="*/ 62086 w 1553963"/>
              <a:gd name="connsiteY20" fmla="*/ 472926 h 1552581"/>
              <a:gd name="connsiteX21" fmla="*/ 777402 w 1553963"/>
              <a:gd name="connsiteY21" fmla="*/ 2 h 1552581"/>
              <a:gd name="connsiteX0" fmla="*/ 777402 w 1553963"/>
              <a:gd name="connsiteY0" fmla="*/ 2 h 1552581"/>
              <a:gd name="connsiteX1" fmla="*/ 1079469 w 1553963"/>
              <a:gd name="connsiteY1" fmla="*/ 62020 h 1552581"/>
              <a:gd name="connsiteX2" fmla="*/ 1516249 w 1553963"/>
              <a:gd name="connsiteY2" fmla="*/ 542782 h 1552581"/>
              <a:gd name="connsiteX3" fmla="*/ 1269028 w 1553963"/>
              <a:gd name="connsiteY3" fmla="*/ 917811 h 1552581"/>
              <a:gd name="connsiteX4" fmla="*/ 1225062 w 1553963"/>
              <a:gd name="connsiteY4" fmla="*/ 967829 h 1552581"/>
              <a:gd name="connsiteX5" fmla="*/ 1225062 w 1553963"/>
              <a:gd name="connsiteY5" fmla="*/ 1053513 h 1552581"/>
              <a:gd name="connsiteX6" fmla="*/ 1284935 w 1553963"/>
              <a:gd name="connsiteY6" fmla="*/ 1113450 h 1552581"/>
              <a:gd name="connsiteX7" fmla="*/ 1370656 w 1553963"/>
              <a:gd name="connsiteY7" fmla="*/ 1113450 h 1552581"/>
              <a:gd name="connsiteX8" fmla="*/ 1432516 w 1553963"/>
              <a:gd name="connsiteY8" fmla="*/ 1053513 h 1552581"/>
              <a:gd name="connsiteX9" fmla="*/ 1422574 w 1553963"/>
              <a:gd name="connsiteY9" fmla="*/ 947779 h 1552581"/>
              <a:gd name="connsiteX10" fmla="*/ 1448421 w 1553963"/>
              <a:gd name="connsiteY10" fmla="*/ 863045 h 1552581"/>
              <a:gd name="connsiteX11" fmla="*/ 1448421 w 1553963"/>
              <a:gd name="connsiteY11" fmla="*/ 788539 h 1552581"/>
              <a:gd name="connsiteX12" fmla="*/ 1501415 w 1553963"/>
              <a:gd name="connsiteY12" fmla="*/ 788539 h 1552581"/>
              <a:gd name="connsiteX13" fmla="*/ 1501415 w 1553963"/>
              <a:gd name="connsiteY13" fmla="*/ 805710 h 1552581"/>
              <a:gd name="connsiteX14" fmla="*/ 1552260 w 1553963"/>
              <a:gd name="connsiteY14" fmla="*/ 732301 h 1552581"/>
              <a:gd name="connsiteX15" fmla="*/ 1492388 w 1553963"/>
              <a:gd name="connsiteY15" fmla="*/ 1079472 h 1552581"/>
              <a:gd name="connsiteX16" fmla="*/ 1350772 w 1553963"/>
              <a:gd name="connsiteY16" fmla="*/ 1298960 h 1552581"/>
              <a:gd name="connsiteX17" fmla="*/ 1203190 w 1553963"/>
              <a:gd name="connsiteY17" fmla="*/ 1424743 h 1552581"/>
              <a:gd name="connsiteX18" fmla="*/ 473016 w 1553963"/>
              <a:gd name="connsiteY18" fmla="*/ 1490378 h 1552581"/>
              <a:gd name="connsiteX19" fmla="*/ 62086 w 1553963"/>
              <a:gd name="connsiteY19" fmla="*/ 472926 h 1552581"/>
              <a:gd name="connsiteX20" fmla="*/ 777402 w 1553963"/>
              <a:gd name="connsiteY20" fmla="*/ 2 h 1552581"/>
              <a:gd name="connsiteX0" fmla="*/ 777402 w 1553963"/>
              <a:gd name="connsiteY0" fmla="*/ 2 h 1552581"/>
              <a:gd name="connsiteX1" fmla="*/ 1079469 w 1553963"/>
              <a:gd name="connsiteY1" fmla="*/ 62020 h 1552581"/>
              <a:gd name="connsiteX2" fmla="*/ 1516249 w 1553963"/>
              <a:gd name="connsiteY2" fmla="*/ 542782 h 1552581"/>
              <a:gd name="connsiteX3" fmla="*/ 1269028 w 1553963"/>
              <a:gd name="connsiteY3" fmla="*/ 917811 h 1552581"/>
              <a:gd name="connsiteX4" fmla="*/ 1225062 w 1553963"/>
              <a:gd name="connsiteY4" fmla="*/ 967829 h 1552581"/>
              <a:gd name="connsiteX5" fmla="*/ 1225062 w 1553963"/>
              <a:gd name="connsiteY5" fmla="*/ 1053513 h 1552581"/>
              <a:gd name="connsiteX6" fmla="*/ 1284935 w 1553963"/>
              <a:gd name="connsiteY6" fmla="*/ 1113450 h 1552581"/>
              <a:gd name="connsiteX7" fmla="*/ 1370656 w 1553963"/>
              <a:gd name="connsiteY7" fmla="*/ 1113450 h 1552581"/>
              <a:gd name="connsiteX8" fmla="*/ 1432516 w 1553963"/>
              <a:gd name="connsiteY8" fmla="*/ 1053513 h 1552581"/>
              <a:gd name="connsiteX9" fmla="*/ 1422574 w 1553963"/>
              <a:gd name="connsiteY9" fmla="*/ 947779 h 1552581"/>
              <a:gd name="connsiteX10" fmla="*/ 1448421 w 1553963"/>
              <a:gd name="connsiteY10" fmla="*/ 863045 h 1552581"/>
              <a:gd name="connsiteX11" fmla="*/ 1448421 w 1553963"/>
              <a:gd name="connsiteY11" fmla="*/ 788539 h 1552581"/>
              <a:gd name="connsiteX12" fmla="*/ 1501415 w 1553963"/>
              <a:gd name="connsiteY12" fmla="*/ 788539 h 1552581"/>
              <a:gd name="connsiteX13" fmla="*/ 1552260 w 1553963"/>
              <a:gd name="connsiteY13" fmla="*/ 732301 h 1552581"/>
              <a:gd name="connsiteX14" fmla="*/ 1492388 w 1553963"/>
              <a:gd name="connsiteY14" fmla="*/ 1079472 h 1552581"/>
              <a:gd name="connsiteX15" fmla="*/ 1350772 w 1553963"/>
              <a:gd name="connsiteY15" fmla="*/ 1298960 h 1552581"/>
              <a:gd name="connsiteX16" fmla="*/ 1203190 w 1553963"/>
              <a:gd name="connsiteY16" fmla="*/ 1424743 h 1552581"/>
              <a:gd name="connsiteX17" fmla="*/ 473016 w 1553963"/>
              <a:gd name="connsiteY17" fmla="*/ 1490378 h 1552581"/>
              <a:gd name="connsiteX18" fmla="*/ 62086 w 1553963"/>
              <a:gd name="connsiteY18" fmla="*/ 472926 h 1552581"/>
              <a:gd name="connsiteX19" fmla="*/ 777402 w 1553963"/>
              <a:gd name="connsiteY19" fmla="*/ 2 h 1552581"/>
              <a:gd name="connsiteX0" fmla="*/ 777402 w 1553963"/>
              <a:gd name="connsiteY0" fmla="*/ 2 h 1552581"/>
              <a:gd name="connsiteX1" fmla="*/ 1079469 w 1553963"/>
              <a:gd name="connsiteY1" fmla="*/ 62020 h 1552581"/>
              <a:gd name="connsiteX2" fmla="*/ 1516249 w 1553963"/>
              <a:gd name="connsiteY2" fmla="*/ 542782 h 1552581"/>
              <a:gd name="connsiteX3" fmla="*/ 1269028 w 1553963"/>
              <a:gd name="connsiteY3" fmla="*/ 917811 h 1552581"/>
              <a:gd name="connsiteX4" fmla="*/ 1225062 w 1553963"/>
              <a:gd name="connsiteY4" fmla="*/ 967829 h 1552581"/>
              <a:gd name="connsiteX5" fmla="*/ 1225062 w 1553963"/>
              <a:gd name="connsiteY5" fmla="*/ 1053513 h 1552581"/>
              <a:gd name="connsiteX6" fmla="*/ 1284935 w 1553963"/>
              <a:gd name="connsiteY6" fmla="*/ 1113450 h 1552581"/>
              <a:gd name="connsiteX7" fmla="*/ 1370656 w 1553963"/>
              <a:gd name="connsiteY7" fmla="*/ 1113450 h 1552581"/>
              <a:gd name="connsiteX8" fmla="*/ 1432516 w 1553963"/>
              <a:gd name="connsiteY8" fmla="*/ 1053513 h 1552581"/>
              <a:gd name="connsiteX9" fmla="*/ 1422574 w 1553963"/>
              <a:gd name="connsiteY9" fmla="*/ 947779 h 1552581"/>
              <a:gd name="connsiteX10" fmla="*/ 1448421 w 1553963"/>
              <a:gd name="connsiteY10" fmla="*/ 863045 h 1552581"/>
              <a:gd name="connsiteX11" fmla="*/ 1448421 w 1553963"/>
              <a:gd name="connsiteY11" fmla="*/ 788539 h 1552581"/>
              <a:gd name="connsiteX12" fmla="*/ 1552260 w 1553963"/>
              <a:gd name="connsiteY12" fmla="*/ 732301 h 1552581"/>
              <a:gd name="connsiteX13" fmla="*/ 1492388 w 1553963"/>
              <a:gd name="connsiteY13" fmla="*/ 1079472 h 1552581"/>
              <a:gd name="connsiteX14" fmla="*/ 1350772 w 1553963"/>
              <a:gd name="connsiteY14" fmla="*/ 1298960 h 1552581"/>
              <a:gd name="connsiteX15" fmla="*/ 1203190 w 1553963"/>
              <a:gd name="connsiteY15" fmla="*/ 1424743 h 1552581"/>
              <a:gd name="connsiteX16" fmla="*/ 473016 w 1553963"/>
              <a:gd name="connsiteY16" fmla="*/ 1490378 h 1552581"/>
              <a:gd name="connsiteX17" fmla="*/ 62086 w 1553963"/>
              <a:gd name="connsiteY17" fmla="*/ 472926 h 1552581"/>
              <a:gd name="connsiteX18" fmla="*/ 777402 w 1553963"/>
              <a:gd name="connsiteY18" fmla="*/ 2 h 155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53963" h="1552581">
                <a:moveTo>
                  <a:pt x="777402" y="2"/>
                </a:moveTo>
                <a:cubicBezTo>
                  <a:pt x="878216" y="183"/>
                  <a:pt x="980713" y="20127"/>
                  <a:pt x="1079469" y="62020"/>
                </a:cubicBezTo>
                <a:cubicBezTo>
                  <a:pt x="1296865" y="153825"/>
                  <a:pt x="1450411" y="333425"/>
                  <a:pt x="1516249" y="542782"/>
                </a:cubicBezTo>
                <a:cubicBezTo>
                  <a:pt x="1408656" y="648516"/>
                  <a:pt x="1324923" y="776199"/>
                  <a:pt x="1269028" y="917811"/>
                </a:cubicBezTo>
                <a:cubicBezTo>
                  <a:pt x="1248923" y="927941"/>
                  <a:pt x="1235004" y="945880"/>
                  <a:pt x="1225062" y="967829"/>
                </a:cubicBezTo>
                <a:cubicBezTo>
                  <a:pt x="1213132" y="995687"/>
                  <a:pt x="1213132" y="1027554"/>
                  <a:pt x="1225062" y="1053513"/>
                </a:cubicBezTo>
                <a:cubicBezTo>
                  <a:pt x="1236993" y="1079472"/>
                  <a:pt x="1257097" y="1101421"/>
                  <a:pt x="1284935" y="1113450"/>
                </a:cubicBezTo>
                <a:cubicBezTo>
                  <a:pt x="1312772" y="1125480"/>
                  <a:pt x="1344807" y="1123369"/>
                  <a:pt x="1370656" y="1113450"/>
                </a:cubicBezTo>
                <a:cubicBezTo>
                  <a:pt x="1398714" y="1103531"/>
                  <a:pt x="1420586" y="1081582"/>
                  <a:pt x="1432516" y="1053513"/>
                </a:cubicBezTo>
                <a:cubicBezTo>
                  <a:pt x="1446435" y="1017635"/>
                  <a:pt x="1442458" y="977748"/>
                  <a:pt x="1422574" y="947779"/>
                </a:cubicBezTo>
                <a:lnTo>
                  <a:pt x="1448421" y="863045"/>
                </a:lnTo>
                <a:lnTo>
                  <a:pt x="1448421" y="788539"/>
                </a:lnTo>
                <a:lnTo>
                  <a:pt x="1552260" y="732301"/>
                </a:lnTo>
                <a:cubicBezTo>
                  <a:pt x="1560214" y="848166"/>
                  <a:pt x="1540330" y="965718"/>
                  <a:pt x="1492388" y="1079472"/>
                </a:cubicBezTo>
                <a:cubicBezTo>
                  <a:pt x="1456597" y="1161358"/>
                  <a:pt x="1408656" y="1235224"/>
                  <a:pt x="1350772" y="1298960"/>
                </a:cubicBezTo>
                <a:cubicBezTo>
                  <a:pt x="1306807" y="1346867"/>
                  <a:pt x="1257097" y="1388654"/>
                  <a:pt x="1203190" y="1424743"/>
                </a:cubicBezTo>
                <a:cubicBezTo>
                  <a:pt x="993749" y="1562345"/>
                  <a:pt x="722225" y="1596112"/>
                  <a:pt x="473016" y="1490378"/>
                </a:cubicBezTo>
                <a:cubicBezTo>
                  <a:pt x="77993" y="1322808"/>
                  <a:pt x="-105601" y="868004"/>
                  <a:pt x="62086" y="472926"/>
                </a:cubicBezTo>
                <a:cubicBezTo>
                  <a:pt x="187685" y="176776"/>
                  <a:pt x="474963" y="-542"/>
                  <a:pt x="777402" y="2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283F923F-F570-4968-AB67-0D804DE34BDA}"/>
              </a:ext>
            </a:extLst>
          </p:cNvPr>
          <p:cNvSpPr/>
          <p:nvPr/>
        </p:nvSpPr>
        <p:spPr>
          <a:xfrm>
            <a:off x="6254463" y="4102447"/>
            <a:ext cx="1552072" cy="1553869"/>
          </a:xfrm>
          <a:custGeom>
            <a:avLst/>
            <a:gdLst>
              <a:gd name="connsiteX0" fmla="*/ 778196 w 1552072"/>
              <a:gd name="connsiteY0" fmla="*/ 0 h 1553869"/>
              <a:gd name="connsiteX1" fmla="*/ 1404534 w 1552072"/>
              <a:gd name="connsiteY1" fmla="*/ 323111 h 1553869"/>
              <a:gd name="connsiteX2" fmla="*/ 1231104 w 1552072"/>
              <a:gd name="connsiteY2" fmla="*/ 1406410 h 1553869"/>
              <a:gd name="connsiteX3" fmla="*/ 147882 w 1552072"/>
              <a:gd name="connsiteY3" fmla="*/ 1232930 h 1553869"/>
              <a:gd name="connsiteX4" fmla="*/ 38080 w 1552072"/>
              <a:gd name="connsiteY4" fmla="*/ 536479 h 1553869"/>
              <a:gd name="connsiteX5" fmla="*/ 133446 w 1552072"/>
              <a:gd name="connsiteY5" fmla="*/ 514178 h 1553869"/>
              <a:gd name="connsiteX6" fmla="*/ 162817 w 1552072"/>
              <a:gd name="connsiteY6" fmla="*/ 504300 h 1553869"/>
              <a:gd name="connsiteX7" fmla="*/ 162817 w 1552072"/>
              <a:gd name="connsiteY7" fmla="*/ 394827 h 1553869"/>
              <a:gd name="connsiteX8" fmla="*/ 309914 w 1552072"/>
              <a:gd name="connsiteY8" fmla="*/ 394827 h 1553869"/>
              <a:gd name="connsiteX9" fmla="*/ 309914 w 1552072"/>
              <a:gd name="connsiteY9" fmla="*/ 445799 h 1553869"/>
              <a:gd name="connsiteX10" fmla="*/ 312165 w 1552072"/>
              <a:gd name="connsiteY10" fmla="*/ 444803 h 1553869"/>
              <a:gd name="connsiteX11" fmla="*/ 395103 w 1552072"/>
              <a:gd name="connsiteY11" fmla="*/ 398877 h 1553869"/>
              <a:gd name="connsiteX12" fmla="*/ 490987 w 1552072"/>
              <a:gd name="connsiteY12" fmla="*/ 383048 h 1553869"/>
              <a:gd name="connsiteX13" fmla="*/ 536720 w 1552072"/>
              <a:gd name="connsiteY13" fmla="*/ 297153 h 1553869"/>
              <a:gd name="connsiteX14" fmla="*/ 516836 w 1552072"/>
              <a:gd name="connsiteY14" fmla="*/ 227297 h 1553869"/>
              <a:gd name="connsiteX15" fmla="*/ 435092 w 1552072"/>
              <a:gd name="connsiteY15" fmla="*/ 181500 h 1553869"/>
              <a:gd name="connsiteX16" fmla="*/ 361301 w 1552072"/>
              <a:gd name="connsiteY16" fmla="*/ 201338 h 1553869"/>
              <a:gd name="connsiteX17" fmla="*/ 319324 w 1552072"/>
              <a:gd name="connsiteY17" fmla="*/ 265285 h 1553869"/>
              <a:gd name="connsiteX18" fmla="*/ 127778 w 1552072"/>
              <a:gd name="connsiteY18" fmla="*/ 353080 h 1553869"/>
              <a:gd name="connsiteX19" fmla="*/ 323301 w 1552072"/>
              <a:gd name="connsiteY19" fmla="*/ 147521 h 1553869"/>
              <a:gd name="connsiteX20" fmla="*/ 578696 w 1552072"/>
              <a:gd name="connsiteY20" fmla="*/ 25748 h 1553869"/>
              <a:gd name="connsiteX21" fmla="*/ 778196 w 1552072"/>
              <a:gd name="connsiteY21" fmla="*/ 0 h 1553869"/>
              <a:gd name="connsiteX0" fmla="*/ 778196 w 1552072"/>
              <a:gd name="connsiteY0" fmla="*/ 0 h 1553869"/>
              <a:gd name="connsiteX1" fmla="*/ 1404534 w 1552072"/>
              <a:gd name="connsiteY1" fmla="*/ 323111 h 1553869"/>
              <a:gd name="connsiteX2" fmla="*/ 1231104 w 1552072"/>
              <a:gd name="connsiteY2" fmla="*/ 1406410 h 1553869"/>
              <a:gd name="connsiteX3" fmla="*/ 147882 w 1552072"/>
              <a:gd name="connsiteY3" fmla="*/ 1232930 h 1553869"/>
              <a:gd name="connsiteX4" fmla="*/ 38080 w 1552072"/>
              <a:gd name="connsiteY4" fmla="*/ 536479 h 1553869"/>
              <a:gd name="connsiteX5" fmla="*/ 133446 w 1552072"/>
              <a:gd name="connsiteY5" fmla="*/ 514178 h 1553869"/>
              <a:gd name="connsiteX6" fmla="*/ 162817 w 1552072"/>
              <a:gd name="connsiteY6" fmla="*/ 394827 h 1553869"/>
              <a:gd name="connsiteX7" fmla="*/ 309914 w 1552072"/>
              <a:gd name="connsiteY7" fmla="*/ 394827 h 1553869"/>
              <a:gd name="connsiteX8" fmla="*/ 309914 w 1552072"/>
              <a:gd name="connsiteY8" fmla="*/ 445799 h 1553869"/>
              <a:gd name="connsiteX9" fmla="*/ 312165 w 1552072"/>
              <a:gd name="connsiteY9" fmla="*/ 444803 h 1553869"/>
              <a:gd name="connsiteX10" fmla="*/ 395103 w 1552072"/>
              <a:gd name="connsiteY10" fmla="*/ 398877 h 1553869"/>
              <a:gd name="connsiteX11" fmla="*/ 490987 w 1552072"/>
              <a:gd name="connsiteY11" fmla="*/ 383048 h 1553869"/>
              <a:gd name="connsiteX12" fmla="*/ 536720 w 1552072"/>
              <a:gd name="connsiteY12" fmla="*/ 297153 h 1553869"/>
              <a:gd name="connsiteX13" fmla="*/ 516836 w 1552072"/>
              <a:gd name="connsiteY13" fmla="*/ 227297 h 1553869"/>
              <a:gd name="connsiteX14" fmla="*/ 435092 w 1552072"/>
              <a:gd name="connsiteY14" fmla="*/ 181500 h 1553869"/>
              <a:gd name="connsiteX15" fmla="*/ 361301 w 1552072"/>
              <a:gd name="connsiteY15" fmla="*/ 201338 h 1553869"/>
              <a:gd name="connsiteX16" fmla="*/ 319324 w 1552072"/>
              <a:gd name="connsiteY16" fmla="*/ 265285 h 1553869"/>
              <a:gd name="connsiteX17" fmla="*/ 127778 w 1552072"/>
              <a:gd name="connsiteY17" fmla="*/ 353080 h 1553869"/>
              <a:gd name="connsiteX18" fmla="*/ 323301 w 1552072"/>
              <a:gd name="connsiteY18" fmla="*/ 147521 h 1553869"/>
              <a:gd name="connsiteX19" fmla="*/ 578696 w 1552072"/>
              <a:gd name="connsiteY19" fmla="*/ 25748 h 1553869"/>
              <a:gd name="connsiteX20" fmla="*/ 778196 w 1552072"/>
              <a:gd name="connsiteY20" fmla="*/ 0 h 1553869"/>
              <a:gd name="connsiteX0" fmla="*/ 778196 w 1552072"/>
              <a:gd name="connsiteY0" fmla="*/ 0 h 1553869"/>
              <a:gd name="connsiteX1" fmla="*/ 1404534 w 1552072"/>
              <a:gd name="connsiteY1" fmla="*/ 323111 h 1553869"/>
              <a:gd name="connsiteX2" fmla="*/ 1231104 w 1552072"/>
              <a:gd name="connsiteY2" fmla="*/ 1406410 h 1553869"/>
              <a:gd name="connsiteX3" fmla="*/ 147882 w 1552072"/>
              <a:gd name="connsiteY3" fmla="*/ 1232930 h 1553869"/>
              <a:gd name="connsiteX4" fmla="*/ 38080 w 1552072"/>
              <a:gd name="connsiteY4" fmla="*/ 536479 h 1553869"/>
              <a:gd name="connsiteX5" fmla="*/ 162817 w 1552072"/>
              <a:gd name="connsiteY5" fmla="*/ 394827 h 1553869"/>
              <a:gd name="connsiteX6" fmla="*/ 309914 w 1552072"/>
              <a:gd name="connsiteY6" fmla="*/ 394827 h 1553869"/>
              <a:gd name="connsiteX7" fmla="*/ 309914 w 1552072"/>
              <a:gd name="connsiteY7" fmla="*/ 445799 h 1553869"/>
              <a:gd name="connsiteX8" fmla="*/ 312165 w 1552072"/>
              <a:gd name="connsiteY8" fmla="*/ 444803 h 1553869"/>
              <a:gd name="connsiteX9" fmla="*/ 395103 w 1552072"/>
              <a:gd name="connsiteY9" fmla="*/ 398877 h 1553869"/>
              <a:gd name="connsiteX10" fmla="*/ 490987 w 1552072"/>
              <a:gd name="connsiteY10" fmla="*/ 383048 h 1553869"/>
              <a:gd name="connsiteX11" fmla="*/ 536720 w 1552072"/>
              <a:gd name="connsiteY11" fmla="*/ 297153 h 1553869"/>
              <a:gd name="connsiteX12" fmla="*/ 516836 w 1552072"/>
              <a:gd name="connsiteY12" fmla="*/ 227297 h 1553869"/>
              <a:gd name="connsiteX13" fmla="*/ 435092 w 1552072"/>
              <a:gd name="connsiteY13" fmla="*/ 181500 h 1553869"/>
              <a:gd name="connsiteX14" fmla="*/ 361301 w 1552072"/>
              <a:gd name="connsiteY14" fmla="*/ 201338 h 1553869"/>
              <a:gd name="connsiteX15" fmla="*/ 319324 w 1552072"/>
              <a:gd name="connsiteY15" fmla="*/ 265285 h 1553869"/>
              <a:gd name="connsiteX16" fmla="*/ 127778 w 1552072"/>
              <a:gd name="connsiteY16" fmla="*/ 353080 h 1553869"/>
              <a:gd name="connsiteX17" fmla="*/ 323301 w 1552072"/>
              <a:gd name="connsiteY17" fmla="*/ 147521 h 1553869"/>
              <a:gd name="connsiteX18" fmla="*/ 578696 w 1552072"/>
              <a:gd name="connsiteY18" fmla="*/ 25748 h 1553869"/>
              <a:gd name="connsiteX19" fmla="*/ 778196 w 1552072"/>
              <a:gd name="connsiteY19" fmla="*/ 0 h 1553869"/>
              <a:gd name="connsiteX0" fmla="*/ 778196 w 1552072"/>
              <a:gd name="connsiteY0" fmla="*/ 0 h 1553869"/>
              <a:gd name="connsiteX1" fmla="*/ 1404534 w 1552072"/>
              <a:gd name="connsiteY1" fmla="*/ 323111 h 1553869"/>
              <a:gd name="connsiteX2" fmla="*/ 1231104 w 1552072"/>
              <a:gd name="connsiteY2" fmla="*/ 1406410 h 1553869"/>
              <a:gd name="connsiteX3" fmla="*/ 147882 w 1552072"/>
              <a:gd name="connsiteY3" fmla="*/ 1232930 h 1553869"/>
              <a:gd name="connsiteX4" fmla="*/ 38080 w 1552072"/>
              <a:gd name="connsiteY4" fmla="*/ 536479 h 1553869"/>
              <a:gd name="connsiteX5" fmla="*/ 162817 w 1552072"/>
              <a:gd name="connsiteY5" fmla="*/ 394827 h 1553869"/>
              <a:gd name="connsiteX6" fmla="*/ 309914 w 1552072"/>
              <a:gd name="connsiteY6" fmla="*/ 394827 h 1553869"/>
              <a:gd name="connsiteX7" fmla="*/ 309914 w 1552072"/>
              <a:gd name="connsiteY7" fmla="*/ 445799 h 1553869"/>
              <a:gd name="connsiteX8" fmla="*/ 395103 w 1552072"/>
              <a:gd name="connsiteY8" fmla="*/ 398877 h 1553869"/>
              <a:gd name="connsiteX9" fmla="*/ 490987 w 1552072"/>
              <a:gd name="connsiteY9" fmla="*/ 383048 h 1553869"/>
              <a:gd name="connsiteX10" fmla="*/ 536720 w 1552072"/>
              <a:gd name="connsiteY10" fmla="*/ 297153 h 1553869"/>
              <a:gd name="connsiteX11" fmla="*/ 516836 w 1552072"/>
              <a:gd name="connsiteY11" fmla="*/ 227297 h 1553869"/>
              <a:gd name="connsiteX12" fmla="*/ 435092 w 1552072"/>
              <a:gd name="connsiteY12" fmla="*/ 181500 h 1553869"/>
              <a:gd name="connsiteX13" fmla="*/ 361301 w 1552072"/>
              <a:gd name="connsiteY13" fmla="*/ 201338 h 1553869"/>
              <a:gd name="connsiteX14" fmla="*/ 319324 w 1552072"/>
              <a:gd name="connsiteY14" fmla="*/ 265285 h 1553869"/>
              <a:gd name="connsiteX15" fmla="*/ 127778 w 1552072"/>
              <a:gd name="connsiteY15" fmla="*/ 353080 h 1553869"/>
              <a:gd name="connsiteX16" fmla="*/ 323301 w 1552072"/>
              <a:gd name="connsiteY16" fmla="*/ 147521 h 1553869"/>
              <a:gd name="connsiteX17" fmla="*/ 578696 w 1552072"/>
              <a:gd name="connsiteY17" fmla="*/ 25748 h 1553869"/>
              <a:gd name="connsiteX18" fmla="*/ 778196 w 1552072"/>
              <a:gd name="connsiteY18" fmla="*/ 0 h 1553869"/>
              <a:gd name="connsiteX0" fmla="*/ 778196 w 1552072"/>
              <a:gd name="connsiteY0" fmla="*/ 0 h 1553869"/>
              <a:gd name="connsiteX1" fmla="*/ 1404534 w 1552072"/>
              <a:gd name="connsiteY1" fmla="*/ 323111 h 1553869"/>
              <a:gd name="connsiteX2" fmla="*/ 1231104 w 1552072"/>
              <a:gd name="connsiteY2" fmla="*/ 1406410 h 1553869"/>
              <a:gd name="connsiteX3" fmla="*/ 147882 w 1552072"/>
              <a:gd name="connsiteY3" fmla="*/ 1232930 h 1553869"/>
              <a:gd name="connsiteX4" fmla="*/ 38080 w 1552072"/>
              <a:gd name="connsiteY4" fmla="*/ 536479 h 1553869"/>
              <a:gd name="connsiteX5" fmla="*/ 162817 w 1552072"/>
              <a:gd name="connsiteY5" fmla="*/ 394827 h 1553869"/>
              <a:gd name="connsiteX6" fmla="*/ 309914 w 1552072"/>
              <a:gd name="connsiteY6" fmla="*/ 394827 h 1553869"/>
              <a:gd name="connsiteX7" fmla="*/ 395103 w 1552072"/>
              <a:gd name="connsiteY7" fmla="*/ 398877 h 1553869"/>
              <a:gd name="connsiteX8" fmla="*/ 490987 w 1552072"/>
              <a:gd name="connsiteY8" fmla="*/ 383048 h 1553869"/>
              <a:gd name="connsiteX9" fmla="*/ 536720 w 1552072"/>
              <a:gd name="connsiteY9" fmla="*/ 297153 h 1553869"/>
              <a:gd name="connsiteX10" fmla="*/ 516836 w 1552072"/>
              <a:gd name="connsiteY10" fmla="*/ 227297 h 1553869"/>
              <a:gd name="connsiteX11" fmla="*/ 435092 w 1552072"/>
              <a:gd name="connsiteY11" fmla="*/ 181500 h 1553869"/>
              <a:gd name="connsiteX12" fmla="*/ 361301 w 1552072"/>
              <a:gd name="connsiteY12" fmla="*/ 201338 h 1553869"/>
              <a:gd name="connsiteX13" fmla="*/ 319324 w 1552072"/>
              <a:gd name="connsiteY13" fmla="*/ 265285 h 1553869"/>
              <a:gd name="connsiteX14" fmla="*/ 127778 w 1552072"/>
              <a:gd name="connsiteY14" fmla="*/ 353080 h 1553869"/>
              <a:gd name="connsiteX15" fmla="*/ 323301 w 1552072"/>
              <a:gd name="connsiteY15" fmla="*/ 147521 h 1553869"/>
              <a:gd name="connsiteX16" fmla="*/ 578696 w 1552072"/>
              <a:gd name="connsiteY16" fmla="*/ 25748 h 1553869"/>
              <a:gd name="connsiteX17" fmla="*/ 778196 w 1552072"/>
              <a:gd name="connsiteY17" fmla="*/ 0 h 1553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52072" h="1553869">
                <a:moveTo>
                  <a:pt x="778196" y="0"/>
                </a:moveTo>
                <a:cubicBezTo>
                  <a:pt x="1019673" y="0"/>
                  <a:pt x="1254964" y="111643"/>
                  <a:pt x="1404534" y="323111"/>
                </a:cubicBezTo>
                <a:cubicBezTo>
                  <a:pt x="1655952" y="670282"/>
                  <a:pt x="1578185" y="1155054"/>
                  <a:pt x="1231104" y="1406410"/>
                </a:cubicBezTo>
                <a:cubicBezTo>
                  <a:pt x="884022" y="1657766"/>
                  <a:pt x="399080" y="1579890"/>
                  <a:pt x="147882" y="1232930"/>
                </a:cubicBezTo>
                <a:cubicBezTo>
                  <a:pt x="-3897" y="1023362"/>
                  <a:pt x="-35711" y="763986"/>
                  <a:pt x="38080" y="536479"/>
                </a:cubicBezTo>
                <a:cubicBezTo>
                  <a:pt x="40569" y="396795"/>
                  <a:pt x="117511" y="418436"/>
                  <a:pt x="162817" y="394827"/>
                </a:cubicBezTo>
                <a:lnTo>
                  <a:pt x="309914" y="394827"/>
                </a:lnTo>
                <a:lnTo>
                  <a:pt x="395103" y="398877"/>
                </a:lnTo>
                <a:cubicBezTo>
                  <a:pt x="427138" y="408796"/>
                  <a:pt x="462929" y="402887"/>
                  <a:pt x="490987" y="383048"/>
                </a:cubicBezTo>
                <a:cubicBezTo>
                  <a:pt x="520813" y="362999"/>
                  <a:pt x="534731" y="331131"/>
                  <a:pt x="536720" y="297153"/>
                </a:cubicBezTo>
                <a:cubicBezTo>
                  <a:pt x="538708" y="273305"/>
                  <a:pt x="532743" y="249245"/>
                  <a:pt x="516836" y="227297"/>
                </a:cubicBezTo>
                <a:cubicBezTo>
                  <a:pt x="496952" y="199438"/>
                  <a:pt x="466906" y="183399"/>
                  <a:pt x="435092" y="181500"/>
                </a:cubicBezTo>
                <a:cubicBezTo>
                  <a:pt x="409022" y="179389"/>
                  <a:pt x="383173" y="185509"/>
                  <a:pt x="361301" y="201338"/>
                </a:cubicBezTo>
                <a:cubicBezTo>
                  <a:pt x="339208" y="217377"/>
                  <a:pt x="325289" y="239326"/>
                  <a:pt x="319324" y="265285"/>
                </a:cubicBezTo>
                <a:cubicBezTo>
                  <a:pt x="259452" y="301163"/>
                  <a:pt x="195603" y="331131"/>
                  <a:pt x="127778" y="353080"/>
                </a:cubicBezTo>
                <a:cubicBezTo>
                  <a:pt x="177708" y="275204"/>
                  <a:pt x="243545" y="205348"/>
                  <a:pt x="323301" y="147521"/>
                </a:cubicBezTo>
                <a:cubicBezTo>
                  <a:pt x="403057" y="89695"/>
                  <a:pt x="488999" y="49807"/>
                  <a:pt x="578696" y="25748"/>
                </a:cubicBezTo>
                <a:cubicBezTo>
                  <a:pt x="644534" y="7809"/>
                  <a:pt x="710371" y="0"/>
                  <a:pt x="778196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AEF0534F-4A17-4AAC-9032-9E03C7FB9DF0}"/>
              </a:ext>
            </a:extLst>
          </p:cNvPr>
          <p:cNvSpPr/>
          <p:nvPr/>
        </p:nvSpPr>
        <p:spPr>
          <a:xfrm>
            <a:off x="4378204" y="4104347"/>
            <a:ext cx="1552165" cy="1551956"/>
          </a:xfrm>
          <a:custGeom>
            <a:avLst/>
            <a:gdLst>
              <a:gd name="connsiteX0" fmla="*/ 777997 w 1552165"/>
              <a:gd name="connsiteY0" fmla="*/ 0 h 1551956"/>
              <a:gd name="connsiteX1" fmla="*/ 934734 w 1552165"/>
              <a:gd name="connsiteY1" fmla="*/ 103019 h 1551956"/>
              <a:gd name="connsiteX2" fmla="*/ 1015276 w 1552165"/>
              <a:gd name="connsiteY2" fmla="*/ 293353 h 1551956"/>
              <a:gd name="connsiteX3" fmla="*/ 1061230 w 1552165"/>
              <a:gd name="connsiteY3" fmla="*/ 381148 h 1551956"/>
              <a:gd name="connsiteX4" fmla="*/ 1158881 w 1552165"/>
              <a:gd name="connsiteY4" fmla="*/ 396977 h 1551956"/>
              <a:gd name="connsiteX5" fmla="*/ 1218753 w 1552165"/>
              <a:gd name="connsiteY5" fmla="*/ 355190 h 1551956"/>
              <a:gd name="connsiteX6" fmla="*/ 1236870 w 1552165"/>
              <a:gd name="connsiteY6" fmla="*/ 261274 h 1551956"/>
              <a:gd name="connsiteX7" fmla="*/ 1194893 w 1552165"/>
              <a:gd name="connsiteY7" fmla="*/ 197538 h 1551956"/>
              <a:gd name="connsiteX8" fmla="*/ 1123090 w 1552165"/>
              <a:gd name="connsiteY8" fmla="*/ 177489 h 1551956"/>
              <a:gd name="connsiteX9" fmla="*/ 1100282 w 1552165"/>
              <a:gd name="connsiteY9" fmla="*/ 155709 h 1551956"/>
              <a:gd name="connsiteX10" fmla="*/ 1000287 w 1552165"/>
              <a:gd name="connsiteY10" fmla="*/ 155709 h 1551956"/>
              <a:gd name="connsiteX11" fmla="*/ 1000287 w 1552165"/>
              <a:gd name="connsiteY11" fmla="*/ 83000 h 1551956"/>
              <a:gd name="connsiteX12" fmla="*/ 1029080 w 1552165"/>
              <a:gd name="connsiteY12" fmla="*/ 83000 h 1551956"/>
              <a:gd name="connsiteX13" fmla="*/ 981474 w 1552165"/>
              <a:gd name="connsiteY13" fmla="*/ 25958 h 1551956"/>
              <a:gd name="connsiteX14" fmla="*/ 1234881 w 1552165"/>
              <a:gd name="connsiteY14" fmla="*/ 145621 h 1551956"/>
              <a:gd name="connsiteX15" fmla="*/ 1430183 w 1552165"/>
              <a:gd name="connsiteY15" fmla="*/ 351180 h 1551956"/>
              <a:gd name="connsiteX16" fmla="*/ 1514137 w 1552165"/>
              <a:gd name="connsiteY16" fmla="*/ 532679 h 1551956"/>
              <a:gd name="connsiteX17" fmla="*/ 1404335 w 1552165"/>
              <a:gd name="connsiteY17" fmla="*/ 1230819 h 1551956"/>
              <a:gd name="connsiteX18" fmla="*/ 321114 w 1552165"/>
              <a:gd name="connsiteY18" fmla="*/ 1404510 h 1551956"/>
              <a:gd name="connsiteX19" fmla="*/ 147462 w 1552165"/>
              <a:gd name="connsiteY19" fmla="*/ 321211 h 1551956"/>
              <a:gd name="connsiteX20" fmla="*/ 777997 w 1552165"/>
              <a:gd name="connsiteY20" fmla="*/ 0 h 1551956"/>
              <a:gd name="connsiteX0" fmla="*/ 777997 w 1552165"/>
              <a:gd name="connsiteY0" fmla="*/ 0 h 1551956"/>
              <a:gd name="connsiteX1" fmla="*/ 934734 w 1552165"/>
              <a:gd name="connsiteY1" fmla="*/ 103019 h 1551956"/>
              <a:gd name="connsiteX2" fmla="*/ 1015276 w 1552165"/>
              <a:gd name="connsiteY2" fmla="*/ 293353 h 1551956"/>
              <a:gd name="connsiteX3" fmla="*/ 1061230 w 1552165"/>
              <a:gd name="connsiteY3" fmla="*/ 381148 h 1551956"/>
              <a:gd name="connsiteX4" fmla="*/ 1158881 w 1552165"/>
              <a:gd name="connsiteY4" fmla="*/ 396977 h 1551956"/>
              <a:gd name="connsiteX5" fmla="*/ 1218753 w 1552165"/>
              <a:gd name="connsiteY5" fmla="*/ 355190 h 1551956"/>
              <a:gd name="connsiteX6" fmla="*/ 1236870 w 1552165"/>
              <a:gd name="connsiteY6" fmla="*/ 261274 h 1551956"/>
              <a:gd name="connsiteX7" fmla="*/ 1194893 w 1552165"/>
              <a:gd name="connsiteY7" fmla="*/ 197538 h 1551956"/>
              <a:gd name="connsiteX8" fmla="*/ 1123090 w 1552165"/>
              <a:gd name="connsiteY8" fmla="*/ 177489 h 1551956"/>
              <a:gd name="connsiteX9" fmla="*/ 1100282 w 1552165"/>
              <a:gd name="connsiteY9" fmla="*/ 155709 h 1551956"/>
              <a:gd name="connsiteX10" fmla="*/ 1000287 w 1552165"/>
              <a:gd name="connsiteY10" fmla="*/ 155709 h 1551956"/>
              <a:gd name="connsiteX11" fmla="*/ 1029080 w 1552165"/>
              <a:gd name="connsiteY11" fmla="*/ 83000 h 1551956"/>
              <a:gd name="connsiteX12" fmla="*/ 981474 w 1552165"/>
              <a:gd name="connsiteY12" fmla="*/ 25958 h 1551956"/>
              <a:gd name="connsiteX13" fmla="*/ 1234881 w 1552165"/>
              <a:gd name="connsiteY13" fmla="*/ 145621 h 1551956"/>
              <a:gd name="connsiteX14" fmla="*/ 1430183 w 1552165"/>
              <a:gd name="connsiteY14" fmla="*/ 351180 h 1551956"/>
              <a:gd name="connsiteX15" fmla="*/ 1514137 w 1552165"/>
              <a:gd name="connsiteY15" fmla="*/ 532679 h 1551956"/>
              <a:gd name="connsiteX16" fmla="*/ 1404335 w 1552165"/>
              <a:gd name="connsiteY16" fmla="*/ 1230819 h 1551956"/>
              <a:gd name="connsiteX17" fmla="*/ 321114 w 1552165"/>
              <a:gd name="connsiteY17" fmla="*/ 1404510 h 1551956"/>
              <a:gd name="connsiteX18" fmla="*/ 147462 w 1552165"/>
              <a:gd name="connsiteY18" fmla="*/ 321211 h 1551956"/>
              <a:gd name="connsiteX19" fmla="*/ 777997 w 1552165"/>
              <a:gd name="connsiteY19" fmla="*/ 0 h 1551956"/>
              <a:gd name="connsiteX0" fmla="*/ 777997 w 1552165"/>
              <a:gd name="connsiteY0" fmla="*/ 0 h 1551956"/>
              <a:gd name="connsiteX1" fmla="*/ 934734 w 1552165"/>
              <a:gd name="connsiteY1" fmla="*/ 103019 h 1551956"/>
              <a:gd name="connsiteX2" fmla="*/ 1015276 w 1552165"/>
              <a:gd name="connsiteY2" fmla="*/ 293353 h 1551956"/>
              <a:gd name="connsiteX3" fmla="*/ 1061230 w 1552165"/>
              <a:gd name="connsiteY3" fmla="*/ 381148 h 1551956"/>
              <a:gd name="connsiteX4" fmla="*/ 1158881 w 1552165"/>
              <a:gd name="connsiteY4" fmla="*/ 396977 h 1551956"/>
              <a:gd name="connsiteX5" fmla="*/ 1218753 w 1552165"/>
              <a:gd name="connsiteY5" fmla="*/ 355190 h 1551956"/>
              <a:gd name="connsiteX6" fmla="*/ 1236870 w 1552165"/>
              <a:gd name="connsiteY6" fmla="*/ 261274 h 1551956"/>
              <a:gd name="connsiteX7" fmla="*/ 1194893 w 1552165"/>
              <a:gd name="connsiteY7" fmla="*/ 197538 h 1551956"/>
              <a:gd name="connsiteX8" fmla="*/ 1123090 w 1552165"/>
              <a:gd name="connsiteY8" fmla="*/ 177489 h 1551956"/>
              <a:gd name="connsiteX9" fmla="*/ 1100282 w 1552165"/>
              <a:gd name="connsiteY9" fmla="*/ 155709 h 1551956"/>
              <a:gd name="connsiteX10" fmla="*/ 1000287 w 1552165"/>
              <a:gd name="connsiteY10" fmla="*/ 155709 h 1551956"/>
              <a:gd name="connsiteX11" fmla="*/ 981474 w 1552165"/>
              <a:gd name="connsiteY11" fmla="*/ 25958 h 1551956"/>
              <a:gd name="connsiteX12" fmla="*/ 1234881 w 1552165"/>
              <a:gd name="connsiteY12" fmla="*/ 145621 h 1551956"/>
              <a:gd name="connsiteX13" fmla="*/ 1430183 w 1552165"/>
              <a:gd name="connsiteY13" fmla="*/ 351180 h 1551956"/>
              <a:gd name="connsiteX14" fmla="*/ 1514137 w 1552165"/>
              <a:gd name="connsiteY14" fmla="*/ 532679 h 1551956"/>
              <a:gd name="connsiteX15" fmla="*/ 1404335 w 1552165"/>
              <a:gd name="connsiteY15" fmla="*/ 1230819 h 1551956"/>
              <a:gd name="connsiteX16" fmla="*/ 321114 w 1552165"/>
              <a:gd name="connsiteY16" fmla="*/ 1404510 h 1551956"/>
              <a:gd name="connsiteX17" fmla="*/ 147462 w 1552165"/>
              <a:gd name="connsiteY17" fmla="*/ 321211 h 1551956"/>
              <a:gd name="connsiteX18" fmla="*/ 777997 w 1552165"/>
              <a:gd name="connsiteY18" fmla="*/ 0 h 1551956"/>
              <a:gd name="connsiteX0" fmla="*/ 777997 w 1552165"/>
              <a:gd name="connsiteY0" fmla="*/ 0 h 1551956"/>
              <a:gd name="connsiteX1" fmla="*/ 934734 w 1552165"/>
              <a:gd name="connsiteY1" fmla="*/ 103019 h 1551956"/>
              <a:gd name="connsiteX2" fmla="*/ 1015276 w 1552165"/>
              <a:gd name="connsiteY2" fmla="*/ 293353 h 1551956"/>
              <a:gd name="connsiteX3" fmla="*/ 1061230 w 1552165"/>
              <a:gd name="connsiteY3" fmla="*/ 381148 h 1551956"/>
              <a:gd name="connsiteX4" fmla="*/ 1158881 w 1552165"/>
              <a:gd name="connsiteY4" fmla="*/ 396977 h 1551956"/>
              <a:gd name="connsiteX5" fmla="*/ 1218753 w 1552165"/>
              <a:gd name="connsiteY5" fmla="*/ 355190 h 1551956"/>
              <a:gd name="connsiteX6" fmla="*/ 1236870 w 1552165"/>
              <a:gd name="connsiteY6" fmla="*/ 261274 h 1551956"/>
              <a:gd name="connsiteX7" fmla="*/ 1194893 w 1552165"/>
              <a:gd name="connsiteY7" fmla="*/ 197538 h 1551956"/>
              <a:gd name="connsiteX8" fmla="*/ 1123090 w 1552165"/>
              <a:gd name="connsiteY8" fmla="*/ 177489 h 1551956"/>
              <a:gd name="connsiteX9" fmla="*/ 1000287 w 1552165"/>
              <a:gd name="connsiteY9" fmla="*/ 155709 h 1551956"/>
              <a:gd name="connsiteX10" fmla="*/ 981474 w 1552165"/>
              <a:gd name="connsiteY10" fmla="*/ 25958 h 1551956"/>
              <a:gd name="connsiteX11" fmla="*/ 1234881 w 1552165"/>
              <a:gd name="connsiteY11" fmla="*/ 145621 h 1551956"/>
              <a:gd name="connsiteX12" fmla="*/ 1430183 w 1552165"/>
              <a:gd name="connsiteY12" fmla="*/ 351180 h 1551956"/>
              <a:gd name="connsiteX13" fmla="*/ 1514137 w 1552165"/>
              <a:gd name="connsiteY13" fmla="*/ 532679 h 1551956"/>
              <a:gd name="connsiteX14" fmla="*/ 1404335 w 1552165"/>
              <a:gd name="connsiteY14" fmla="*/ 1230819 h 1551956"/>
              <a:gd name="connsiteX15" fmla="*/ 321114 w 1552165"/>
              <a:gd name="connsiteY15" fmla="*/ 1404510 h 1551956"/>
              <a:gd name="connsiteX16" fmla="*/ 147462 w 1552165"/>
              <a:gd name="connsiteY16" fmla="*/ 321211 h 1551956"/>
              <a:gd name="connsiteX17" fmla="*/ 777997 w 1552165"/>
              <a:gd name="connsiteY17" fmla="*/ 0 h 155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52165" h="1551956">
                <a:moveTo>
                  <a:pt x="777997" y="0"/>
                </a:moveTo>
                <a:lnTo>
                  <a:pt x="934734" y="103019"/>
                </a:lnTo>
                <a:lnTo>
                  <a:pt x="1015276" y="293353"/>
                </a:lnTo>
                <a:cubicBezTo>
                  <a:pt x="1015276" y="327121"/>
                  <a:pt x="1031183" y="359200"/>
                  <a:pt x="1061230" y="381148"/>
                </a:cubicBezTo>
                <a:cubicBezTo>
                  <a:pt x="1091056" y="400987"/>
                  <a:pt x="1127067" y="406896"/>
                  <a:pt x="1158881" y="396977"/>
                </a:cubicBezTo>
                <a:cubicBezTo>
                  <a:pt x="1182963" y="388957"/>
                  <a:pt x="1202846" y="375028"/>
                  <a:pt x="1218753" y="355190"/>
                </a:cubicBezTo>
                <a:cubicBezTo>
                  <a:pt x="1240846" y="327121"/>
                  <a:pt x="1244823" y="293353"/>
                  <a:pt x="1236870" y="261274"/>
                </a:cubicBezTo>
                <a:cubicBezTo>
                  <a:pt x="1230683" y="235316"/>
                  <a:pt x="1216765" y="213367"/>
                  <a:pt x="1194893" y="197538"/>
                </a:cubicBezTo>
                <a:cubicBezTo>
                  <a:pt x="1173021" y="181499"/>
                  <a:pt x="1146951" y="175590"/>
                  <a:pt x="1123090" y="177489"/>
                </a:cubicBezTo>
                <a:lnTo>
                  <a:pt x="1000287" y="155709"/>
                </a:lnTo>
                <a:lnTo>
                  <a:pt x="981474" y="25958"/>
                </a:lnTo>
                <a:cubicBezTo>
                  <a:pt x="1071172" y="49806"/>
                  <a:pt x="1156893" y="87795"/>
                  <a:pt x="1234881" y="145621"/>
                </a:cubicBezTo>
                <a:cubicBezTo>
                  <a:pt x="1314637" y="203448"/>
                  <a:pt x="1380474" y="273304"/>
                  <a:pt x="1430183" y="351180"/>
                </a:cubicBezTo>
                <a:cubicBezTo>
                  <a:pt x="1468183" y="406896"/>
                  <a:pt x="1496021" y="468732"/>
                  <a:pt x="1514137" y="532679"/>
                </a:cubicBezTo>
                <a:cubicBezTo>
                  <a:pt x="1587928" y="762086"/>
                  <a:pt x="1555893" y="1021462"/>
                  <a:pt x="1404335" y="1230819"/>
                </a:cubicBezTo>
                <a:cubicBezTo>
                  <a:pt x="1152916" y="1577990"/>
                  <a:pt x="668195" y="1655866"/>
                  <a:pt x="321114" y="1404510"/>
                </a:cubicBezTo>
                <a:cubicBezTo>
                  <a:pt x="-25968" y="1153154"/>
                  <a:pt x="-103956" y="668382"/>
                  <a:pt x="147462" y="321211"/>
                </a:cubicBezTo>
                <a:cubicBezTo>
                  <a:pt x="299021" y="111643"/>
                  <a:pt x="536521" y="0"/>
                  <a:pt x="777997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B71490E-E6A0-AC4A-9214-4F946B04AB5E}"/>
              </a:ext>
            </a:extLst>
          </p:cNvPr>
          <p:cNvSpPr/>
          <p:nvPr/>
        </p:nvSpPr>
        <p:spPr>
          <a:xfrm>
            <a:off x="5026663" y="2508812"/>
            <a:ext cx="2138675" cy="2144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91" y="703"/>
                </a:moveTo>
                <a:cubicBezTo>
                  <a:pt x="9591" y="462"/>
                  <a:pt x="9672" y="221"/>
                  <a:pt x="9813" y="40"/>
                </a:cubicBezTo>
                <a:cubicBezTo>
                  <a:pt x="10115" y="20"/>
                  <a:pt x="10437" y="0"/>
                  <a:pt x="10760" y="0"/>
                </a:cubicBezTo>
                <a:cubicBezTo>
                  <a:pt x="11062" y="0"/>
                  <a:pt x="11344" y="20"/>
                  <a:pt x="11626" y="40"/>
                </a:cubicBezTo>
                <a:cubicBezTo>
                  <a:pt x="12936" y="141"/>
                  <a:pt x="14165" y="482"/>
                  <a:pt x="15293" y="1005"/>
                </a:cubicBezTo>
                <a:cubicBezTo>
                  <a:pt x="16502" y="1567"/>
                  <a:pt x="17590" y="2351"/>
                  <a:pt x="18517" y="3295"/>
                </a:cubicBezTo>
                <a:cubicBezTo>
                  <a:pt x="18336" y="3958"/>
                  <a:pt x="18215" y="4641"/>
                  <a:pt x="18215" y="5325"/>
                </a:cubicBezTo>
                <a:cubicBezTo>
                  <a:pt x="17046" y="3757"/>
                  <a:pt x="15414" y="2572"/>
                  <a:pt x="13500" y="1969"/>
                </a:cubicBezTo>
                <a:cubicBezTo>
                  <a:pt x="12835" y="1768"/>
                  <a:pt x="12130" y="1628"/>
                  <a:pt x="11425" y="1587"/>
                </a:cubicBezTo>
                <a:cubicBezTo>
                  <a:pt x="11203" y="1567"/>
                  <a:pt x="10981" y="1567"/>
                  <a:pt x="10760" y="1567"/>
                </a:cubicBezTo>
                <a:cubicBezTo>
                  <a:pt x="10518" y="1567"/>
                  <a:pt x="10276" y="1587"/>
                  <a:pt x="10034" y="1607"/>
                </a:cubicBezTo>
                <a:cubicBezTo>
                  <a:pt x="9752" y="1386"/>
                  <a:pt x="9591" y="1065"/>
                  <a:pt x="9591" y="703"/>
                </a:cubicBezTo>
                <a:close/>
                <a:moveTo>
                  <a:pt x="4735" y="17843"/>
                </a:moveTo>
                <a:cubicBezTo>
                  <a:pt x="4191" y="17380"/>
                  <a:pt x="3707" y="16878"/>
                  <a:pt x="3304" y="16316"/>
                </a:cubicBezTo>
                <a:cubicBezTo>
                  <a:pt x="2156" y="14768"/>
                  <a:pt x="1491" y="12880"/>
                  <a:pt x="1491" y="10810"/>
                </a:cubicBezTo>
                <a:cubicBezTo>
                  <a:pt x="1491" y="10790"/>
                  <a:pt x="1491" y="10770"/>
                  <a:pt x="1491" y="10730"/>
                </a:cubicBezTo>
                <a:cubicBezTo>
                  <a:pt x="1048" y="11212"/>
                  <a:pt x="544" y="11634"/>
                  <a:pt x="0" y="11996"/>
                </a:cubicBezTo>
                <a:cubicBezTo>
                  <a:pt x="161" y="13442"/>
                  <a:pt x="604" y="14809"/>
                  <a:pt x="1290" y="16034"/>
                </a:cubicBezTo>
                <a:cubicBezTo>
                  <a:pt x="1914" y="17159"/>
                  <a:pt x="2740" y="18144"/>
                  <a:pt x="3687" y="18988"/>
                </a:cubicBezTo>
                <a:cubicBezTo>
                  <a:pt x="4131" y="19370"/>
                  <a:pt x="4614" y="19731"/>
                  <a:pt x="5118" y="20033"/>
                </a:cubicBezTo>
                <a:cubicBezTo>
                  <a:pt x="5360" y="19972"/>
                  <a:pt x="5561" y="19832"/>
                  <a:pt x="5722" y="19611"/>
                </a:cubicBezTo>
                <a:cubicBezTo>
                  <a:pt x="5924" y="19329"/>
                  <a:pt x="5984" y="18988"/>
                  <a:pt x="5904" y="18666"/>
                </a:cubicBezTo>
                <a:cubicBezTo>
                  <a:pt x="5481" y="18425"/>
                  <a:pt x="5098" y="18144"/>
                  <a:pt x="4735" y="17843"/>
                </a:cubicBezTo>
                <a:close/>
                <a:moveTo>
                  <a:pt x="16764" y="17843"/>
                </a:moveTo>
                <a:cubicBezTo>
                  <a:pt x="16401" y="18164"/>
                  <a:pt x="15999" y="18445"/>
                  <a:pt x="15596" y="18707"/>
                </a:cubicBezTo>
                <a:cubicBezTo>
                  <a:pt x="14991" y="19068"/>
                  <a:pt x="14346" y="19370"/>
                  <a:pt x="13661" y="19591"/>
                </a:cubicBezTo>
                <a:cubicBezTo>
                  <a:pt x="12754" y="19892"/>
                  <a:pt x="11767" y="20053"/>
                  <a:pt x="10760" y="20053"/>
                </a:cubicBezTo>
                <a:cubicBezTo>
                  <a:pt x="9732" y="20053"/>
                  <a:pt x="8745" y="19892"/>
                  <a:pt x="7818" y="19571"/>
                </a:cubicBezTo>
                <a:cubicBezTo>
                  <a:pt x="8201" y="20153"/>
                  <a:pt x="8483" y="20756"/>
                  <a:pt x="8704" y="21399"/>
                </a:cubicBezTo>
                <a:cubicBezTo>
                  <a:pt x="9369" y="21520"/>
                  <a:pt x="10054" y="21600"/>
                  <a:pt x="10760" y="21600"/>
                </a:cubicBezTo>
                <a:cubicBezTo>
                  <a:pt x="11445" y="21600"/>
                  <a:pt x="12130" y="21540"/>
                  <a:pt x="12795" y="21399"/>
                </a:cubicBezTo>
                <a:cubicBezTo>
                  <a:pt x="14084" y="21158"/>
                  <a:pt x="15313" y="20676"/>
                  <a:pt x="16401" y="20013"/>
                </a:cubicBezTo>
                <a:cubicBezTo>
                  <a:pt x="16905" y="19711"/>
                  <a:pt x="17389" y="19350"/>
                  <a:pt x="17832" y="18968"/>
                </a:cubicBezTo>
                <a:cubicBezTo>
                  <a:pt x="17832" y="18727"/>
                  <a:pt x="17772" y="18486"/>
                  <a:pt x="17631" y="18265"/>
                </a:cubicBezTo>
                <a:cubicBezTo>
                  <a:pt x="17389" y="18023"/>
                  <a:pt x="17087" y="17863"/>
                  <a:pt x="16764" y="17843"/>
                </a:cubicBezTo>
                <a:close/>
                <a:moveTo>
                  <a:pt x="826" y="8861"/>
                </a:moveTo>
                <a:cubicBezTo>
                  <a:pt x="1108" y="8982"/>
                  <a:pt x="1410" y="8982"/>
                  <a:pt x="1693" y="8861"/>
                </a:cubicBezTo>
                <a:cubicBezTo>
                  <a:pt x="1813" y="8278"/>
                  <a:pt x="1995" y="7736"/>
                  <a:pt x="2216" y="7193"/>
                </a:cubicBezTo>
                <a:cubicBezTo>
                  <a:pt x="2559" y="6410"/>
                  <a:pt x="3002" y="5666"/>
                  <a:pt x="3526" y="5023"/>
                </a:cubicBezTo>
                <a:cubicBezTo>
                  <a:pt x="4655" y="3617"/>
                  <a:pt x="6206" y="2532"/>
                  <a:pt x="7979" y="1989"/>
                </a:cubicBezTo>
                <a:cubicBezTo>
                  <a:pt x="7334" y="1748"/>
                  <a:pt x="6730" y="1427"/>
                  <a:pt x="6166" y="1025"/>
                </a:cubicBezTo>
                <a:cubicBezTo>
                  <a:pt x="5058" y="1547"/>
                  <a:pt x="4030" y="2250"/>
                  <a:pt x="3164" y="3114"/>
                </a:cubicBezTo>
                <a:cubicBezTo>
                  <a:pt x="2075" y="4179"/>
                  <a:pt x="1229" y="5445"/>
                  <a:pt x="665" y="6892"/>
                </a:cubicBezTo>
                <a:cubicBezTo>
                  <a:pt x="484" y="7334"/>
                  <a:pt x="343" y="7796"/>
                  <a:pt x="222" y="8278"/>
                </a:cubicBezTo>
                <a:cubicBezTo>
                  <a:pt x="322" y="8519"/>
                  <a:pt x="544" y="8740"/>
                  <a:pt x="826" y="8861"/>
                </a:cubicBezTo>
                <a:close/>
                <a:moveTo>
                  <a:pt x="21318" y="8419"/>
                </a:moveTo>
                <a:cubicBezTo>
                  <a:pt x="21177" y="7796"/>
                  <a:pt x="20995" y="7213"/>
                  <a:pt x="20754" y="6631"/>
                </a:cubicBezTo>
                <a:cubicBezTo>
                  <a:pt x="20512" y="6570"/>
                  <a:pt x="20270" y="6570"/>
                  <a:pt x="20008" y="6671"/>
                </a:cubicBezTo>
                <a:cubicBezTo>
                  <a:pt x="19686" y="6791"/>
                  <a:pt x="19464" y="7053"/>
                  <a:pt x="19363" y="7374"/>
                </a:cubicBezTo>
                <a:cubicBezTo>
                  <a:pt x="19525" y="7776"/>
                  <a:pt x="19666" y="8198"/>
                  <a:pt x="19766" y="8620"/>
                </a:cubicBezTo>
                <a:cubicBezTo>
                  <a:pt x="19907" y="9203"/>
                  <a:pt x="19988" y="9825"/>
                  <a:pt x="20028" y="10448"/>
                </a:cubicBezTo>
                <a:cubicBezTo>
                  <a:pt x="20028" y="10569"/>
                  <a:pt x="20028" y="10689"/>
                  <a:pt x="20028" y="10810"/>
                </a:cubicBezTo>
                <a:cubicBezTo>
                  <a:pt x="20028" y="12859"/>
                  <a:pt x="19343" y="14768"/>
                  <a:pt x="18215" y="16295"/>
                </a:cubicBezTo>
                <a:cubicBezTo>
                  <a:pt x="18880" y="16115"/>
                  <a:pt x="19565" y="16034"/>
                  <a:pt x="20230" y="16034"/>
                </a:cubicBezTo>
                <a:cubicBezTo>
                  <a:pt x="20935" y="14768"/>
                  <a:pt x="21399" y="13362"/>
                  <a:pt x="21540" y="11855"/>
                </a:cubicBezTo>
                <a:cubicBezTo>
                  <a:pt x="21580" y="11513"/>
                  <a:pt x="21600" y="11172"/>
                  <a:pt x="21600" y="10810"/>
                </a:cubicBezTo>
                <a:cubicBezTo>
                  <a:pt x="21580" y="9986"/>
                  <a:pt x="21499" y="9183"/>
                  <a:pt x="21318" y="8419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D875178-B521-AF40-917E-497E90705770}"/>
              </a:ext>
            </a:extLst>
          </p:cNvPr>
          <p:cNvSpPr/>
          <p:nvPr/>
        </p:nvSpPr>
        <p:spPr>
          <a:xfrm>
            <a:off x="5356027" y="1247183"/>
            <a:ext cx="1465857" cy="1098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5" h="20725" extrusionOk="0">
                <a:moveTo>
                  <a:pt x="10741" y="16554"/>
                </a:moveTo>
                <a:cubicBezTo>
                  <a:pt x="13639" y="16554"/>
                  <a:pt x="16302" y="17947"/>
                  <a:pt x="18293" y="20242"/>
                </a:cubicBezTo>
                <a:cubicBezTo>
                  <a:pt x="18995" y="21032"/>
                  <a:pt x="20078" y="20769"/>
                  <a:pt x="20488" y="19678"/>
                </a:cubicBezTo>
                <a:cubicBezTo>
                  <a:pt x="21249" y="17608"/>
                  <a:pt x="21600" y="15312"/>
                  <a:pt x="21483" y="12866"/>
                </a:cubicBezTo>
                <a:cubicBezTo>
                  <a:pt x="21132" y="6018"/>
                  <a:pt x="16829" y="486"/>
                  <a:pt x="11502" y="34"/>
                </a:cubicBezTo>
                <a:cubicBezTo>
                  <a:pt x="5210" y="-530"/>
                  <a:pt x="0" y="5867"/>
                  <a:pt x="0" y="13845"/>
                </a:cubicBezTo>
                <a:cubicBezTo>
                  <a:pt x="0" y="15915"/>
                  <a:pt x="351" y="17909"/>
                  <a:pt x="995" y="19678"/>
                </a:cubicBezTo>
                <a:cubicBezTo>
                  <a:pt x="1405" y="20769"/>
                  <a:pt x="2488" y="21070"/>
                  <a:pt x="3190" y="20280"/>
                </a:cubicBezTo>
                <a:cubicBezTo>
                  <a:pt x="5181" y="17947"/>
                  <a:pt x="7844" y="16554"/>
                  <a:pt x="10741" y="1655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273E5FC-F910-FD48-8E79-E1D2D6E62380}"/>
              </a:ext>
            </a:extLst>
          </p:cNvPr>
          <p:cNvSpPr/>
          <p:nvPr/>
        </p:nvSpPr>
        <p:spPr>
          <a:xfrm>
            <a:off x="7046948" y="2318837"/>
            <a:ext cx="1294081" cy="1468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31" h="20104" extrusionOk="0">
                <a:moveTo>
                  <a:pt x="6610" y="10807"/>
                </a:moveTo>
                <a:cubicBezTo>
                  <a:pt x="7758" y="13319"/>
                  <a:pt x="7758" y="15995"/>
                  <a:pt x="6796" y="18343"/>
                </a:cubicBezTo>
                <a:cubicBezTo>
                  <a:pt x="6454" y="19163"/>
                  <a:pt x="7106" y="20036"/>
                  <a:pt x="8099" y="20091"/>
                </a:cubicBezTo>
                <a:cubicBezTo>
                  <a:pt x="9961" y="20173"/>
                  <a:pt x="11885" y="19873"/>
                  <a:pt x="13717" y="19081"/>
                </a:cubicBezTo>
                <a:cubicBezTo>
                  <a:pt x="18806" y="16923"/>
                  <a:pt x="21320" y="11680"/>
                  <a:pt x="19582" y="6956"/>
                </a:cubicBezTo>
                <a:cubicBezTo>
                  <a:pt x="17503" y="1358"/>
                  <a:pt x="10551" y="-1427"/>
                  <a:pt x="4468" y="730"/>
                </a:cubicBezTo>
                <a:cubicBezTo>
                  <a:pt x="2885" y="1304"/>
                  <a:pt x="1520" y="2150"/>
                  <a:pt x="403" y="3188"/>
                </a:cubicBezTo>
                <a:cubicBezTo>
                  <a:pt x="-280" y="3816"/>
                  <a:pt x="-63" y="4854"/>
                  <a:pt x="806" y="5236"/>
                </a:cubicBezTo>
                <a:cubicBezTo>
                  <a:pt x="3320" y="6383"/>
                  <a:pt x="5461" y="8294"/>
                  <a:pt x="6610" y="1080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AF25969C-46D6-3C42-840F-335F30C3F8C2}"/>
              </a:ext>
            </a:extLst>
          </p:cNvPr>
          <p:cNvSpPr/>
          <p:nvPr/>
        </p:nvSpPr>
        <p:spPr>
          <a:xfrm>
            <a:off x="3869195" y="2318837"/>
            <a:ext cx="1303178" cy="1465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24" h="20443" extrusionOk="0">
                <a:moveTo>
                  <a:pt x="13070" y="11027"/>
                </a:moveTo>
                <a:cubicBezTo>
                  <a:pt x="14242" y="8494"/>
                  <a:pt x="16315" y="6573"/>
                  <a:pt x="18808" y="5488"/>
                </a:cubicBezTo>
                <a:cubicBezTo>
                  <a:pt x="19680" y="5098"/>
                  <a:pt x="19890" y="4068"/>
                  <a:pt x="19259" y="3400"/>
                </a:cubicBezTo>
                <a:cubicBezTo>
                  <a:pt x="18057" y="2148"/>
                  <a:pt x="16495" y="1146"/>
                  <a:pt x="14633" y="561"/>
                </a:cubicBezTo>
                <a:cubicBezTo>
                  <a:pt x="9466" y="-1109"/>
                  <a:pt x="3667" y="1062"/>
                  <a:pt x="1204" y="5571"/>
                </a:cubicBezTo>
                <a:cubicBezTo>
                  <a:pt x="-1710" y="10916"/>
                  <a:pt x="874" y="17346"/>
                  <a:pt x="6732" y="19628"/>
                </a:cubicBezTo>
                <a:cubicBezTo>
                  <a:pt x="8264" y="20240"/>
                  <a:pt x="9856" y="20491"/>
                  <a:pt x="11418" y="20435"/>
                </a:cubicBezTo>
                <a:cubicBezTo>
                  <a:pt x="12380" y="20408"/>
                  <a:pt x="13040" y="19545"/>
                  <a:pt x="12740" y="18682"/>
                </a:cubicBezTo>
                <a:cubicBezTo>
                  <a:pt x="11869" y="16288"/>
                  <a:pt x="11899" y="13560"/>
                  <a:pt x="13070" y="1102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B394B03-50AB-D945-8853-671CE01454D1}"/>
              </a:ext>
            </a:extLst>
          </p:cNvPr>
          <p:cNvSpPr/>
          <p:nvPr/>
        </p:nvSpPr>
        <p:spPr>
          <a:xfrm>
            <a:off x="6308788" y="4224535"/>
            <a:ext cx="1454302" cy="1386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82" h="20119" extrusionOk="0">
                <a:moveTo>
                  <a:pt x="8761" y="7768"/>
                </a:moveTo>
                <a:cubicBezTo>
                  <a:pt x="6568" y="9448"/>
                  <a:pt x="3964" y="10114"/>
                  <a:pt x="1442" y="9853"/>
                </a:cubicBezTo>
                <a:cubicBezTo>
                  <a:pt x="593" y="9766"/>
                  <a:pt x="-120" y="10548"/>
                  <a:pt x="17" y="11446"/>
                </a:cubicBezTo>
                <a:cubicBezTo>
                  <a:pt x="319" y="13154"/>
                  <a:pt x="1031" y="14833"/>
                  <a:pt x="2183" y="16310"/>
                </a:cubicBezTo>
                <a:cubicBezTo>
                  <a:pt x="5390" y="20363"/>
                  <a:pt x="11009" y="21319"/>
                  <a:pt x="15230" y="18510"/>
                </a:cubicBezTo>
                <a:cubicBezTo>
                  <a:pt x="20219" y="15210"/>
                  <a:pt x="21480" y="8203"/>
                  <a:pt x="18054" y="3222"/>
                </a:cubicBezTo>
                <a:cubicBezTo>
                  <a:pt x="17176" y="1920"/>
                  <a:pt x="16053" y="906"/>
                  <a:pt x="14792" y="182"/>
                </a:cubicBezTo>
                <a:cubicBezTo>
                  <a:pt x="14024" y="-281"/>
                  <a:pt x="13065" y="182"/>
                  <a:pt x="12873" y="1080"/>
                </a:cubicBezTo>
                <a:cubicBezTo>
                  <a:pt x="12379" y="3657"/>
                  <a:pt x="10954" y="6060"/>
                  <a:pt x="8761" y="776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7479AA4-D370-5F41-9E38-BCF1C3575CEF}"/>
              </a:ext>
            </a:extLst>
          </p:cNvPr>
          <p:cNvSpPr/>
          <p:nvPr/>
        </p:nvSpPr>
        <p:spPr>
          <a:xfrm>
            <a:off x="4423039" y="4224535"/>
            <a:ext cx="1454302" cy="1386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82" h="20119" extrusionOk="0">
                <a:moveTo>
                  <a:pt x="11221" y="7768"/>
                </a:moveTo>
                <a:cubicBezTo>
                  <a:pt x="13414" y="9448"/>
                  <a:pt x="16018" y="10114"/>
                  <a:pt x="18540" y="9853"/>
                </a:cubicBezTo>
                <a:cubicBezTo>
                  <a:pt x="19389" y="9766"/>
                  <a:pt x="20102" y="10548"/>
                  <a:pt x="19965" y="11446"/>
                </a:cubicBezTo>
                <a:cubicBezTo>
                  <a:pt x="19663" y="13154"/>
                  <a:pt x="18951" y="14833"/>
                  <a:pt x="17799" y="16310"/>
                </a:cubicBezTo>
                <a:cubicBezTo>
                  <a:pt x="14592" y="20363"/>
                  <a:pt x="8973" y="21319"/>
                  <a:pt x="4752" y="18510"/>
                </a:cubicBezTo>
                <a:cubicBezTo>
                  <a:pt x="-237" y="15210"/>
                  <a:pt x="-1498" y="8203"/>
                  <a:pt x="1928" y="3222"/>
                </a:cubicBezTo>
                <a:cubicBezTo>
                  <a:pt x="2806" y="1920"/>
                  <a:pt x="3929" y="906"/>
                  <a:pt x="5190" y="182"/>
                </a:cubicBezTo>
                <a:cubicBezTo>
                  <a:pt x="5958" y="-281"/>
                  <a:pt x="6917" y="182"/>
                  <a:pt x="7109" y="1080"/>
                </a:cubicBezTo>
                <a:cubicBezTo>
                  <a:pt x="7630" y="3657"/>
                  <a:pt x="9028" y="6060"/>
                  <a:pt x="11221" y="776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1" name="Graphic 10" descr="Trophy outline">
            <a:extLst>
              <a:ext uri="{FF2B5EF4-FFF2-40B4-BE49-F238E27FC236}">
                <a16:creationId xmlns:a16="http://schemas.microsoft.com/office/drawing/2014/main" id="{30A70357-51E1-4E45-A1F7-291EC8006C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79065" y="2993378"/>
            <a:ext cx="1204586" cy="1204586"/>
          </a:xfrm>
          <a:prstGeom prst="rect">
            <a:avLst/>
          </a:prstGeom>
        </p:spPr>
      </p:pic>
      <p:pic>
        <p:nvPicPr>
          <p:cNvPr id="12" name="Graphic 11" descr="Briefcase with solid fill">
            <a:extLst>
              <a:ext uri="{FF2B5EF4-FFF2-40B4-BE49-F238E27FC236}">
                <a16:creationId xmlns:a16="http://schemas.microsoft.com/office/drawing/2014/main" id="{DF3870BB-15A7-B04F-89FD-520456EF55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88581" y="4536564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Bullseye with solid fill">
            <a:extLst>
              <a:ext uri="{FF2B5EF4-FFF2-40B4-BE49-F238E27FC236}">
                <a16:creationId xmlns:a16="http://schemas.microsoft.com/office/drawing/2014/main" id="{3403BC96-CE15-7C42-B140-E5A317A0AC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89134" y="3108455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Database with solid fill">
            <a:extLst>
              <a:ext uri="{FF2B5EF4-FFF2-40B4-BE49-F238E27FC236}">
                <a16:creationId xmlns:a16="http://schemas.microsoft.com/office/drawing/2014/main" id="{C3614B6E-72CB-5842-BEF9-6A2BF64D8AE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69822" y="4913304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4" descr="Gears with solid fill">
            <a:extLst>
              <a:ext uri="{FF2B5EF4-FFF2-40B4-BE49-F238E27FC236}">
                <a16:creationId xmlns:a16="http://schemas.microsoft.com/office/drawing/2014/main" id="{5AA9D738-CBF4-BA40-9D3B-A2DE73C6C14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351562" y="2415095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Stopwatch 66% with solid fill">
            <a:extLst>
              <a:ext uri="{FF2B5EF4-FFF2-40B4-BE49-F238E27FC236}">
                <a16:creationId xmlns:a16="http://schemas.microsoft.com/office/drawing/2014/main" id="{A42681A0-ACD9-4142-8CC5-867FA0BED4B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16623" y="1584682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1F3AD4-FE60-7741-B5EC-D5330FD6E6D1}"/>
              </a:ext>
            </a:extLst>
          </p:cNvPr>
          <p:cNvSpPr txBox="1"/>
          <p:nvPr/>
        </p:nvSpPr>
        <p:spPr>
          <a:xfrm>
            <a:off x="6274989" y="1768631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D47708D-4F54-7847-AC30-A4B66FDACC04}"/>
              </a:ext>
            </a:extLst>
          </p:cNvPr>
          <p:cNvSpPr txBox="1"/>
          <p:nvPr/>
        </p:nvSpPr>
        <p:spPr>
          <a:xfrm>
            <a:off x="7573528" y="3241447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2AAE82-1644-D147-B135-3474442D0189}"/>
              </a:ext>
            </a:extLst>
          </p:cNvPr>
          <p:cNvSpPr txBox="1"/>
          <p:nvPr/>
        </p:nvSpPr>
        <p:spPr>
          <a:xfrm>
            <a:off x="6471001" y="4941583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E745B89-3941-C14C-9566-B2D1ACB6C248}"/>
              </a:ext>
            </a:extLst>
          </p:cNvPr>
          <p:cNvSpPr txBox="1"/>
          <p:nvPr/>
        </p:nvSpPr>
        <p:spPr>
          <a:xfrm>
            <a:off x="4549145" y="4433562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BA7C326-2C70-6E42-A236-5AA6A65AF942}"/>
              </a:ext>
            </a:extLst>
          </p:cNvPr>
          <p:cNvSpPr txBox="1"/>
          <p:nvPr/>
        </p:nvSpPr>
        <p:spPr>
          <a:xfrm>
            <a:off x="4526941" y="2418205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32487D9A-BC73-4868-B486-3FA22B24CD9D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AD319611-AC8C-4340-A5FB-CFF9E42F73E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0E0C5C6-6C08-446B-BADC-0C67950971B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E9AACF2-61F7-467E-99DD-4808FEA01F12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8C94641-982F-47E2-AC74-815F1463DAA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5AB66DC-198B-4C19-AEDD-9E1EFDC7666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A231EB8-4CC3-4726-90B1-D9F82424B34F}"/>
              </a:ext>
            </a:extLst>
          </p:cNvPr>
          <p:cNvGrpSpPr/>
          <p:nvPr/>
        </p:nvGrpSpPr>
        <p:grpSpPr>
          <a:xfrm>
            <a:off x="338440" y="3799791"/>
            <a:ext cx="2926080" cy="1290153"/>
            <a:chOff x="332936" y="2627766"/>
            <a:chExt cx="2926080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DAC6AFC-0518-46E9-B53C-C077D87B15F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 - 04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29BC237-26CD-41E3-9835-14EF223EE74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A62F5DE3-5CCF-4C14-BBDD-B062CFB35176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34EE75A-F653-4992-A19B-E56A76F64CF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01 - 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AD4C740-9B26-4238-8FCF-1B6E2B53AE0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EF54ACC7-224C-4CCC-97EB-360BE91829F2}"/>
              </a:ext>
            </a:extLst>
          </p:cNvPr>
          <p:cNvGrpSpPr/>
          <p:nvPr/>
        </p:nvGrpSpPr>
        <p:grpSpPr>
          <a:xfrm>
            <a:off x="338440" y="2094697"/>
            <a:ext cx="2926080" cy="1290153"/>
            <a:chOff x="332936" y="2627766"/>
            <a:chExt cx="2926080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3A7497A-A6CE-4641-A5EE-5FFAD921ED3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 - 05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71BE261-B489-4598-AFE0-6F21DC9B960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9944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Round Key Tags Cycle – Slide Template</a:t>
            </a: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0CCCD481-7EE7-4ED2-8DDE-32DFEBA66A5E}"/>
              </a:ext>
            </a:extLst>
          </p:cNvPr>
          <p:cNvSpPr/>
          <p:nvPr/>
        </p:nvSpPr>
        <p:spPr>
          <a:xfrm>
            <a:off x="5312938" y="1201621"/>
            <a:ext cx="1552035" cy="1554142"/>
          </a:xfrm>
          <a:custGeom>
            <a:avLst/>
            <a:gdLst>
              <a:gd name="connsiteX0" fmla="*/ 776128 w 1552035"/>
              <a:gd name="connsiteY0" fmla="*/ 0 h 1554142"/>
              <a:gd name="connsiteX1" fmla="*/ 1552035 w 1552035"/>
              <a:gd name="connsiteY1" fmla="*/ 776016 h 1554142"/>
              <a:gd name="connsiteX2" fmla="*/ 1229035 w 1552035"/>
              <a:gd name="connsiteY2" fmla="*/ 1406410 h 1554142"/>
              <a:gd name="connsiteX3" fmla="*/ 1125927 w 1552035"/>
              <a:gd name="connsiteY3" fmla="*/ 1405433 h 1554142"/>
              <a:gd name="connsiteX4" fmla="*/ 942382 w 1552035"/>
              <a:gd name="connsiteY4" fmla="*/ 1405433 h 1554142"/>
              <a:gd name="connsiteX5" fmla="*/ 865826 w 1552035"/>
              <a:gd name="connsiteY5" fmla="*/ 1310806 h 1554142"/>
              <a:gd name="connsiteX6" fmla="*/ 776128 w 1552035"/>
              <a:gd name="connsiteY6" fmla="*/ 1264798 h 1554142"/>
              <a:gd name="connsiteX7" fmla="*/ 686210 w 1552035"/>
              <a:gd name="connsiteY7" fmla="*/ 1310806 h 1554142"/>
              <a:gd name="connsiteX8" fmla="*/ 664338 w 1552035"/>
              <a:gd name="connsiteY8" fmla="*/ 1376653 h 1554142"/>
              <a:gd name="connsiteX9" fmla="*/ 706314 w 1552035"/>
              <a:gd name="connsiteY9" fmla="*/ 1464237 h 1554142"/>
              <a:gd name="connsiteX10" fmla="*/ 776128 w 1552035"/>
              <a:gd name="connsiteY10" fmla="*/ 1488296 h 1554142"/>
              <a:gd name="connsiteX11" fmla="*/ 845942 w 1552035"/>
              <a:gd name="connsiteY11" fmla="*/ 1464237 h 1554142"/>
              <a:gd name="connsiteX12" fmla="*/ 894713 w 1552035"/>
              <a:gd name="connsiteY12" fmla="*/ 1471061 h 1554142"/>
              <a:gd name="connsiteX13" fmla="*/ 894713 w 1552035"/>
              <a:gd name="connsiteY13" fmla="*/ 1425337 h 1554142"/>
              <a:gd name="connsiteX14" fmla="*/ 988337 w 1552035"/>
              <a:gd name="connsiteY14" fmla="*/ 1425337 h 1554142"/>
              <a:gd name="connsiteX15" fmla="*/ 988337 w 1552035"/>
              <a:gd name="connsiteY15" fmla="*/ 1488135 h 1554142"/>
              <a:gd name="connsiteX16" fmla="*/ 1053396 w 1552035"/>
              <a:gd name="connsiteY16" fmla="*/ 1504335 h 1554142"/>
              <a:gd name="connsiteX17" fmla="*/ 778117 w 1552035"/>
              <a:gd name="connsiteY17" fmla="*/ 1554142 h 1554142"/>
              <a:gd name="connsiteX18" fmla="*/ 504826 w 1552035"/>
              <a:gd name="connsiteY18" fmla="*/ 1504335 h 1554142"/>
              <a:gd name="connsiteX19" fmla="*/ 325210 w 1552035"/>
              <a:gd name="connsiteY19" fmla="*/ 1408521 h 1554142"/>
              <a:gd name="connsiteX20" fmla="*/ 0 w 1552035"/>
              <a:gd name="connsiteY20" fmla="*/ 776016 h 1554142"/>
              <a:gd name="connsiteX21" fmla="*/ 776128 w 1552035"/>
              <a:gd name="connsiteY21" fmla="*/ 0 h 1554142"/>
              <a:gd name="connsiteX0" fmla="*/ 776128 w 1552035"/>
              <a:gd name="connsiteY0" fmla="*/ 0 h 1554142"/>
              <a:gd name="connsiteX1" fmla="*/ 1552035 w 1552035"/>
              <a:gd name="connsiteY1" fmla="*/ 776016 h 1554142"/>
              <a:gd name="connsiteX2" fmla="*/ 1229035 w 1552035"/>
              <a:gd name="connsiteY2" fmla="*/ 1406410 h 1554142"/>
              <a:gd name="connsiteX3" fmla="*/ 1125927 w 1552035"/>
              <a:gd name="connsiteY3" fmla="*/ 1405433 h 1554142"/>
              <a:gd name="connsiteX4" fmla="*/ 942382 w 1552035"/>
              <a:gd name="connsiteY4" fmla="*/ 1405433 h 1554142"/>
              <a:gd name="connsiteX5" fmla="*/ 865826 w 1552035"/>
              <a:gd name="connsiteY5" fmla="*/ 1310806 h 1554142"/>
              <a:gd name="connsiteX6" fmla="*/ 776128 w 1552035"/>
              <a:gd name="connsiteY6" fmla="*/ 1264798 h 1554142"/>
              <a:gd name="connsiteX7" fmla="*/ 686210 w 1552035"/>
              <a:gd name="connsiteY7" fmla="*/ 1310806 h 1554142"/>
              <a:gd name="connsiteX8" fmla="*/ 664338 w 1552035"/>
              <a:gd name="connsiteY8" fmla="*/ 1376653 h 1554142"/>
              <a:gd name="connsiteX9" fmla="*/ 706314 w 1552035"/>
              <a:gd name="connsiteY9" fmla="*/ 1464237 h 1554142"/>
              <a:gd name="connsiteX10" fmla="*/ 776128 w 1552035"/>
              <a:gd name="connsiteY10" fmla="*/ 1488296 h 1554142"/>
              <a:gd name="connsiteX11" fmla="*/ 845942 w 1552035"/>
              <a:gd name="connsiteY11" fmla="*/ 1464237 h 1554142"/>
              <a:gd name="connsiteX12" fmla="*/ 894713 w 1552035"/>
              <a:gd name="connsiteY12" fmla="*/ 1425337 h 1554142"/>
              <a:gd name="connsiteX13" fmla="*/ 988337 w 1552035"/>
              <a:gd name="connsiteY13" fmla="*/ 1425337 h 1554142"/>
              <a:gd name="connsiteX14" fmla="*/ 988337 w 1552035"/>
              <a:gd name="connsiteY14" fmla="*/ 1488135 h 1554142"/>
              <a:gd name="connsiteX15" fmla="*/ 1053396 w 1552035"/>
              <a:gd name="connsiteY15" fmla="*/ 1504335 h 1554142"/>
              <a:gd name="connsiteX16" fmla="*/ 778117 w 1552035"/>
              <a:gd name="connsiteY16" fmla="*/ 1554142 h 1554142"/>
              <a:gd name="connsiteX17" fmla="*/ 504826 w 1552035"/>
              <a:gd name="connsiteY17" fmla="*/ 1504335 h 1554142"/>
              <a:gd name="connsiteX18" fmla="*/ 325210 w 1552035"/>
              <a:gd name="connsiteY18" fmla="*/ 1408521 h 1554142"/>
              <a:gd name="connsiteX19" fmla="*/ 0 w 1552035"/>
              <a:gd name="connsiteY19" fmla="*/ 776016 h 1554142"/>
              <a:gd name="connsiteX20" fmla="*/ 776128 w 1552035"/>
              <a:gd name="connsiteY20" fmla="*/ 0 h 1554142"/>
              <a:gd name="connsiteX0" fmla="*/ 776128 w 1552035"/>
              <a:gd name="connsiteY0" fmla="*/ 0 h 1554142"/>
              <a:gd name="connsiteX1" fmla="*/ 1552035 w 1552035"/>
              <a:gd name="connsiteY1" fmla="*/ 776016 h 1554142"/>
              <a:gd name="connsiteX2" fmla="*/ 1229035 w 1552035"/>
              <a:gd name="connsiteY2" fmla="*/ 1406410 h 1554142"/>
              <a:gd name="connsiteX3" fmla="*/ 1125927 w 1552035"/>
              <a:gd name="connsiteY3" fmla="*/ 1405433 h 1554142"/>
              <a:gd name="connsiteX4" fmla="*/ 942382 w 1552035"/>
              <a:gd name="connsiteY4" fmla="*/ 1405433 h 1554142"/>
              <a:gd name="connsiteX5" fmla="*/ 865826 w 1552035"/>
              <a:gd name="connsiteY5" fmla="*/ 1310806 h 1554142"/>
              <a:gd name="connsiteX6" fmla="*/ 776128 w 1552035"/>
              <a:gd name="connsiteY6" fmla="*/ 1264798 h 1554142"/>
              <a:gd name="connsiteX7" fmla="*/ 686210 w 1552035"/>
              <a:gd name="connsiteY7" fmla="*/ 1310806 h 1554142"/>
              <a:gd name="connsiteX8" fmla="*/ 664338 w 1552035"/>
              <a:gd name="connsiteY8" fmla="*/ 1376653 h 1554142"/>
              <a:gd name="connsiteX9" fmla="*/ 706314 w 1552035"/>
              <a:gd name="connsiteY9" fmla="*/ 1464237 h 1554142"/>
              <a:gd name="connsiteX10" fmla="*/ 776128 w 1552035"/>
              <a:gd name="connsiteY10" fmla="*/ 1488296 h 1554142"/>
              <a:gd name="connsiteX11" fmla="*/ 845942 w 1552035"/>
              <a:gd name="connsiteY11" fmla="*/ 1464237 h 1554142"/>
              <a:gd name="connsiteX12" fmla="*/ 894713 w 1552035"/>
              <a:gd name="connsiteY12" fmla="*/ 1425337 h 1554142"/>
              <a:gd name="connsiteX13" fmla="*/ 988337 w 1552035"/>
              <a:gd name="connsiteY13" fmla="*/ 1425337 h 1554142"/>
              <a:gd name="connsiteX14" fmla="*/ 1053396 w 1552035"/>
              <a:gd name="connsiteY14" fmla="*/ 1504335 h 1554142"/>
              <a:gd name="connsiteX15" fmla="*/ 778117 w 1552035"/>
              <a:gd name="connsiteY15" fmla="*/ 1554142 h 1554142"/>
              <a:gd name="connsiteX16" fmla="*/ 504826 w 1552035"/>
              <a:gd name="connsiteY16" fmla="*/ 1504335 h 1554142"/>
              <a:gd name="connsiteX17" fmla="*/ 325210 w 1552035"/>
              <a:gd name="connsiteY17" fmla="*/ 1408521 h 1554142"/>
              <a:gd name="connsiteX18" fmla="*/ 0 w 1552035"/>
              <a:gd name="connsiteY18" fmla="*/ 776016 h 1554142"/>
              <a:gd name="connsiteX19" fmla="*/ 776128 w 1552035"/>
              <a:gd name="connsiteY19" fmla="*/ 0 h 1554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52035" h="1554142">
                <a:moveTo>
                  <a:pt x="776128" y="0"/>
                </a:moveTo>
                <a:cubicBezTo>
                  <a:pt x="1204954" y="0"/>
                  <a:pt x="1552035" y="347171"/>
                  <a:pt x="1552035" y="776016"/>
                </a:cubicBezTo>
                <a:cubicBezTo>
                  <a:pt x="1552035" y="1035391"/>
                  <a:pt x="1424559" y="1264798"/>
                  <a:pt x="1229035" y="1406410"/>
                </a:cubicBezTo>
                <a:cubicBezTo>
                  <a:pt x="1158017" y="1511313"/>
                  <a:pt x="1173702" y="1405596"/>
                  <a:pt x="1125927" y="1405433"/>
                </a:cubicBezTo>
                <a:lnTo>
                  <a:pt x="942382" y="1405433"/>
                </a:lnTo>
                <a:lnTo>
                  <a:pt x="865826" y="1310806"/>
                </a:lnTo>
                <a:cubicBezTo>
                  <a:pt x="845942" y="1282737"/>
                  <a:pt x="811919" y="1264798"/>
                  <a:pt x="776128" y="1264798"/>
                </a:cubicBezTo>
                <a:cubicBezTo>
                  <a:pt x="738128" y="1264798"/>
                  <a:pt x="706314" y="1282737"/>
                  <a:pt x="686210" y="1310806"/>
                </a:cubicBezTo>
                <a:cubicBezTo>
                  <a:pt x="672291" y="1328745"/>
                  <a:pt x="664338" y="1352593"/>
                  <a:pt x="664338" y="1376653"/>
                </a:cubicBezTo>
                <a:cubicBezTo>
                  <a:pt x="664338" y="1412530"/>
                  <a:pt x="680245" y="1444398"/>
                  <a:pt x="706314" y="1464237"/>
                </a:cubicBezTo>
                <a:cubicBezTo>
                  <a:pt x="726198" y="1478377"/>
                  <a:pt x="750059" y="1488296"/>
                  <a:pt x="776128" y="1488296"/>
                </a:cubicBezTo>
                <a:cubicBezTo>
                  <a:pt x="801977" y="1488296"/>
                  <a:pt x="825838" y="1478377"/>
                  <a:pt x="845942" y="1464237"/>
                </a:cubicBezTo>
                <a:lnTo>
                  <a:pt x="894713" y="1425337"/>
                </a:lnTo>
                <a:lnTo>
                  <a:pt x="988337" y="1425337"/>
                </a:lnTo>
                <a:lnTo>
                  <a:pt x="1053396" y="1504335"/>
                </a:lnTo>
                <a:cubicBezTo>
                  <a:pt x="967675" y="1536203"/>
                  <a:pt x="875768" y="1554142"/>
                  <a:pt x="778117" y="1554142"/>
                </a:cubicBezTo>
                <a:cubicBezTo>
                  <a:pt x="682233" y="1554142"/>
                  <a:pt x="590547" y="1536203"/>
                  <a:pt x="504826" y="1504335"/>
                </a:cubicBezTo>
                <a:cubicBezTo>
                  <a:pt x="440977" y="1480276"/>
                  <a:pt x="381105" y="1448408"/>
                  <a:pt x="325210" y="1408521"/>
                </a:cubicBezTo>
                <a:cubicBezTo>
                  <a:pt x="127698" y="1266909"/>
                  <a:pt x="0" y="1037502"/>
                  <a:pt x="0" y="776016"/>
                </a:cubicBezTo>
                <a:cubicBezTo>
                  <a:pt x="0" y="347171"/>
                  <a:pt x="347082" y="0"/>
                  <a:pt x="776128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014BCDB0-1A25-42AF-860D-A43008369870}"/>
              </a:ext>
            </a:extLst>
          </p:cNvPr>
          <p:cNvSpPr/>
          <p:nvPr/>
        </p:nvSpPr>
        <p:spPr>
          <a:xfrm>
            <a:off x="6828247" y="2275709"/>
            <a:ext cx="1553480" cy="1555394"/>
          </a:xfrm>
          <a:custGeom>
            <a:avLst/>
            <a:gdLst>
              <a:gd name="connsiteX0" fmla="*/ 788805 w 1553480"/>
              <a:gd name="connsiteY0" fmla="*/ 99 h 1555394"/>
              <a:gd name="connsiteX1" fmla="*/ 1496510 w 1553480"/>
              <a:gd name="connsiteY1" fmla="*/ 485964 h 1555394"/>
              <a:gd name="connsiteX2" fmla="*/ 1063487 w 1553480"/>
              <a:gd name="connsiteY2" fmla="*/ 1499406 h 1555394"/>
              <a:gd name="connsiteX3" fmla="*/ 325359 w 1553480"/>
              <a:gd name="connsiteY3" fmla="*/ 1413721 h 1555394"/>
              <a:gd name="connsiteX4" fmla="*/ 331324 w 1553480"/>
              <a:gd name="connsiteY4" fmla="*/ 1309887 h 1555394"/>
              <a:gd name="connsiteX5" fmla="*/ 305475 w 1553480"/>
              <a:gd name="connsiteY5" fmla="*/ 1072460 h 1555394"/>
              <a:gd name="connsiteX6" fmla="*/ 321382 w 1553480"/>
              <a:gd name="connsiteY6" fmla="*/ 960817 h 1555394"/>
              <a:gd name="connsiteX7" fmla="*/ 249580 w 1553480"/>
              <a:gd name="connsiteY7" fmla="*/ 894970 h 1555394"/>
              <a:gd name="connsiteX8" fmla="*/ 175789 w 1553480"/>
              <a:gd name="connsiteY8" fmla="*/ 898980 h 1555394"/>
              <a:gd name="connsiteX9" fmla="*/ 111940 w 1553480"/>
              <a:gd name="connsiteY9" fmla="*/ 968837 h 1555394"/>
              <a:gd name="connsiteX10" fmla="*/ 113929 w 1553480"/>
              <a:gd name="connsiteY10" fmla="*/ 1044602 h 1555394"/>
              <a:gd name="connsiteX11" fmla="*/ 151708 w 1553480"/>
              <a:gd name="connsiteY11" fmla="*/ 1092509 h 1555394"/>
              <a:gd name="connsiteX12" fmla="*/ 160498 w 1553480"/>
              <a:gd name="connsiteY12" fmla="*/ 1137105 h 1555394"/>
              <a:gd name="connsiteX13" fmla="*/ 218701 w 1553480"/>
              <a:gd name="connsiteY13" fmla="*/ 1137105 h 1555394"/>
              <a:gd name="connsiteX14" fmla="*/ 218701 w 1553480"/>
              <a:gd name="connsiteY14" fmla="*/ 1208235 h 1555394"/>
              <a:gd name="connsiteX15" fmla="*/ 171733 w 1553480"/>
              <a:gd name="connsiteY15" fmla="*/ 1208235 h 1555394"/>
              <a:gd name="connsiteX16" fmla="*/ 177777 w 1553480"/>
              <a:gd name="connsiteY16" fmla="*/ 1274009 h 1555394"/>
              <a:gd name="connsiteX17" fmla="*/ 56045 w 1553480"/>
              <a:gd name="connsiteY17" fmla="*/ 1068450 h 1555394"/>
              <a:gd name="connsiteX18" fmla="*/ 149 w 1553480"/>
              <a:gd name="connsiteY18" fmla="*/ 763278 h 1555394"/>
              <a:gd name="connsiteX19" fmla="*/ 29975 w 1553480"/>
              <a:gd name="connsiteY19" fmla="*/ 561729 h 1555394"/>
              <a:gd name="connsiteX20" fmla="*/ 484870 w 1553480"/>
              <a:gd name="connsiteY20" fmla="*/ 57118 h 1555394"/>
              <a:gd name="connsiteX21" fmla="*/ 788805 w 1553480"/>
              <a:gd name="connsiteY21" fmla="*/ 99 h 1555394"/>
              <a:gd name="connsiteX0" fmla="*/ 788805 w 1553480"/>
              <a:gd name="connsiteY0" fmla="*/ 99 h 1555394"/>
              <a:gd name="connsiteX1" fmla="*/ 1496510 w 1553480"/>
              <a:gd name="connsiteY1" fmla="*/ 485964 h 1555394"/>
              <a:gd name="connsiteX2" fmla="*/ 1063487 w 1553480"/>
              <a:gd name="connsiteY2" fmla="*/ 1499406 h 1555394"/>
              <a:gd name="connsiteX3" fmla="*/ 325359 w 1553480"/>
              <a:gd name="connsiteY3" fmla="*/ 1413721 h 1555394"/>
              <a:gd name="connsiteX4" fmla="*/ 331324 w 1553480"/>
              <a:gd name="connsiteY4" fmla="*/ 1309887 h 1555394"/>
              <a:gd name="connsiteX5" fmla="*/ 305475 w 1553480"/>
              <a:gd name="connsiteY5" fmla="*/ 1072460 h 1555394"/>
              <a:gd name="connsiteX6" fmla="*/ 321382 w 1553480"/>
              <a:gd name="connsiteY6" fmla="*/ 960817 h 1555394"/>
              <a:gd name="connsiteX7" fmla="*/ 249580 w 1553480"/>
              <a:gd name="connsiteY7" fmla="*/ 894970 h 1555394"/>
              <a:gd name="connsiteX8" fmla="*/ 175789 w 1553480"/>
              <a:gd name="connsiteY8" fmla="*/ 898980 h 1555394"/>
              <a:gd name="connsiteX9" fmla="*/ 111940 w 1553480"/>
              <a:gd name="connsiteY9" fmla="*/ 968837 h 1555394"/>
              <a:gd name="connsiteX10" fmla="*/ 113929 w 1553480"/>
              <a:gd name="connsiteY10" fmla="*/ 1044602 h 1555394"/>
              <a:gd name="connsiteX11" fmla="*/ 151708 w 1553480"/>
              <a:gd name="connsiteY11" fmla="*/ 1092509 h 1555394"/>
              <a:gd name="connsiteX12" fmla="*/ 218701 w 1553480"/>
              <a:gd name="connsiteY12" fmla="*/ 1137105 h 1555394"/>
              <a:gd name="connsiteX13" fmla="*/ 218701 w 1553480"/>
              <a:gd name="connsiteY13" fmla="*/ 1208235 h 1555394"/>
              <a:gd name="connsiteX14" fmla="*/ 171733 w 1553480"/>
              <a:gd name="connsiteY14" fmla="*/ 1208235 h 1555394"/>
              <a:gd name="connsiteX15" fmla="*/ 177777 w 1553480"/>
              <a:gd name="connsiteY15" fmla="*/ 1274009 h 1555394"/>
              <a:gd name="connsiteX16" fmla="*/ 56045 w 1553480"/>
              <a:gd name="connsiteY16" fmla="*/ 1068450 h 1555394"/>
              <a:gd name="connsiteX17" fmla="*/ 149 w 1553480"/>
              <a:gd name="connsiteY17" fmla="*/ 763278 h 1555394"/>
              <a:gd name="connsiteX18" fmla="*/ 29975 w 1553480"/>
              <a:gd name="connsiteY18" fmla="*/ 561729 h 1555394"/>
              <a:gd name="connsiteX19" fmla="*/ 484870 w 1553480"/>
              <a:gd name="connsiteY19" fmla="*/ 57118 h 1555394"/>
              <a:gd name="connsiteX20" fmla="*/ 788805 w 1553480"/>
              <a:gd name="connsiteY20" fmla="*/ 99 h 1555394"/>
              <a:gd name="connsiteX0" fmla="*/ 788805 w 1553480"/>
              <a:gd name="connsiteY0" fmla="*/ 99 h 1555394"/>
              <a:gd name="connsiteX1" fmla="*/ 1496510 w 1553480"/>
              <a:gd name="connsiteY1" fmla="*/ 485964 h 1555394"/>
              <a:gd name="connsiteX2" fmla="*/ 1063487 w 1553480"/>
              <a:gd name="connsiteY2" fmla="*/ 1499406 h 1555394"/>
              <a:gd name="connsiteX3" fmla="*/ 325359 w 1553480"/>
              <a:gd name="connsiteY3" fmla="*/ 1413721 h 1555394"/>
              <a:gd name="connsiteX4" fmla="*/ 331324 w 1553480"/>
              <a:gd name="connsiteY4" fmla="*/ 1309887 h 1555394"/>
              <a:gd name="connsiteX5" fmla="*/ 305475 w 1553480"/>
              <a:gd name="connsiteY5" fmla="*/ 1072460 h 1555394"/>
              <a:gd name="connsiteX6" fmla="*/ 321382 w 1553480"/>
              <a:gd name="connsiteY6" fmla="*/ 960817 h 1555394"/>
              <a:gd name="connsiteX7" fmla="*/ 249580 w 1553480"/>
              <a:gd name="connsiteY7" fmla="*/ 894970 h 1555394"/>
              <a:gd name="connsiteX8" fmla="*/ 175789 w 1553480"/>
              <a:gd name="connsiteY8" fmla="*/ 898980 h 1555394"/>
              <a:gd name="connsiteX9" fmla="*/ 111940 w 1553480"/>
              <a:gd name="connsiteY9" fmla="*/ 968837 h 1555394"/>
              <a:gd name="connsiteX10" fmla="*/ 113929 w 1553480"/>
              <a:gd name="connsiteY10" fmla="*/ 1044602 h 1555394"/>
              <a:gd name="connsiteX11" fmla="*/ 151708 w 1553480"/>
              <a:gd name="connsiteY11" fmla="*/ 1092509 h 1555394"/>
              <a:gd name="connsiteX12" fmla="*/ 218701 w 1553480"/>
              <a:gd name="connsiteY12" fmla="*/ 1137105 h 1555394"/>
              <a:gd name="connsiteX13" fmla="*/ 218701 w 1553480"/>
              <a:gd name="connsiteY13" fmla="*/ 1208235 h 1555394"/>
              <a:gd name="connsiteX14" fmla="*/ 177777 w 1553480"/>
              <a:gd name="connsiteY14" fmla="*/ 1274009 h 1555394"/>
              <a:gd name="connsiteX15" fmla="*/ 56045 w 1553480"/>
              <a:gd name="connsiteY15" fmla="*/ 1068450 h 1555394"/>
              <a:gd name="connsiteX16" fmla="*/ 149 w 1553480"/>
              <a:gd name="connsiteY16" fmla="*/ 763278 h 1555394"/>
              <a:gd name="connsiteX17" fmla="*/ 29975 w 1553480"/>
              <a:gd name="connsiteY17" fmla="*/ 561729 h 1555394"/>
              <a:gd name="connsiteX18" fmla="*/ 484870 w 1553480"/>
              <a:gd name="connsiteY18" fmla="*/ 57118 h 1555394"/>
              <a:gd name="connsiteX19" fmla="*/ 788805 w 1553480"/>
              <a:gd name="connsiteY19" fmla="*/ 99 h 155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553480" h="1555394">
                <a:moveTo>
                  <a:pt x="788805" y="99"/>
                </a:moveTo>
                <a:cubicBezTo>
                  <a:pt x="1092001" y="4937"/>
                  <a:pt x="1376711" y="188231"/>
                  <a:pt x="1496510" y="485964"/>
                </a:cubicBezTo>
                <a:cubicBezTo>
                  <a:pt x="1658010" y="885051"/>
                  <a:pt x="1464475" y="1335845"/>
                  <a:pt x="1063487" y="1499406"/>
                </a:cubicBezTo>
                <a:cubicBezTo>
                  <a:pt x="810080" y="1601130"/>
                  <a:pt x="532812" y="1559343"/>
                  <a:pt x="325359" y="1413721"/>
                </a:cubicBezTo>
                <a:cubicBezTo>
                  <a:pt x="329336" y="1379743"/>
                  <a:pt x="331324" y="1343865"/>
                  <a:pt x="331324" y="1309887"/>
                </a:cubicBezTo>
                <a:cubicBezTo>
                  <a:pt x="331324" y="1228212"/>
                  <a:pt x="323370" y="1148437"/>
                  <a:pt x="305475" y="1072460"/>
                </a:cubicBezTo>
                <a:cubicBezTo>
                  <a:pt x="329336" y="1042703"/>
                  <a:pt x="337289" y="998805"/>
                  <a:pt x="321382" y="960817"/>
                </a:cubicBezTo>
                <a:cubicBezTo>
                  <a:pt x="309452" y="926838"/>
                  <a:pt x="281394" y="904890"/>
                  <a:pt x="249580" y="894970"/>
                </a:cubicBezTo>
                <a:cubicBezTo>
                  <a:pt x="225498" y="889061"/>
                  <a:pt x="199649" y="889061"/>
                  <a:pt x="175789" y="898980"/>
                </a:cubicBezTo>
                <a:cubicBezTo>
                  <a:pt x="143754" y="912909"/>
                  <a:pt x="121882" y="938868"/>
                  <a:pt x="111940" y="968837"/>
                </a:cubicBezTo>
                <a:cubicBezTo>
                  <a:pt x="103987" y="992685"/>
                  <a:pt x="103987" y="1018643"/>
                  <a:pt x="113929" y="1044602"/>
                </a:cubicBezTo>
                <a:cubicBezTo>
                  <a:pt x="121882" y="1064651"/>
                  <a:pt x="135801" y="1080480"/>
                  <a:pt x="151708" y="1092509"/>
                </a:cubicBezTo>
                <a:lnTo>
                  <a:pt x="218701" y="1137105"/>
                </a:lnTo>
                <a:lnTo>
                  <a:pt x="218701" y="1208235"/>
                </a:lnTo>
                <a:lnTo>
                  <a:pt x="177777" y="1274009"/>
                </a:lnTo>
                <a:cubicBezTo>
                  <a:pt x="127847" y="1214283"/>
                  <a:pt x="85870" y="1144427"/>
                  <a:pt x="56045" y="1068450"/>
                </a:cubicBezTo>
                <a:cubicBezTo>
                  <a:pt x="16056" y="968837"/>
                  <a:pt x="-1839" y="865002"/>
                  <a:pt x="149" y="763278"/>
                </a:cubicBezTo>
                <a:cubicBezTo>
                  <a:pt x="149" y="695532"/>
                  <a:pt x="12080" y="627575"/>
                  <a:pt x="29975" y="561729"/>
                </a:cubicBezTo>
                <a:cubicBezTo>
                  <a:pt x="93824" y="340342"/>
                  <a:pt x="255545" y="150823"/>
                  <a:pt x="484870" y="57118"/>
                </a:cubicBezTo>
                <a:cubicBezTo>
                  <a:pt x="584620" y="16703"/>
                  <a:pt x="687739" y="-1513"/>
                  <a:pt x="788805" y="99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AF389169-3B4D-428A-BE59-BD5590DAD6F6}"/>
              </a:ext>
            </a:extLst>
          </p:cNvPr>
          <p:cNvSpPr/>
          <p:nvPr/>
        </p:nvSpPr>
        <p:spPr>
          <a:xfrm>
            <a:off x="3824527" y="2275709"/>
            <a:ext cx="1553963" cy="1552581"/>
          </a:xfrm>
          <a:custGeom>
            <a:avLst/>
            <a:gdLst>
              <a:gd name="connsiteX0" fmla="*/ 777402 w 1553963"/>
              <a:gd name="connsiteY0" fmla="*/ 2 h 1552581"/>
              <a:gd name="connsiteX1" fmla="*/ 1079469 w 1553963"/>
              <a:gd name="connsiteY1" fmla="*/ 62020 h 1552581"/>
              <a:gd name="connsiteX2" fmla="*/ 1516249 w 1553963"/>
              <a:gd name="connsiteY2" fmla="*/ 542782 h 1552581"/>
              <a:gd name="connsiteX3" fmla="*/ 1269028 w 1553963"/>
              <a:gd name="connsiteY3" fmla="*/ 917811 h 1552581"/>
              <a:gd name="connsiteX4" fmla="*/ 1225062 w 1553963"/>
              <a:gd name="connsiteY4" fmla="*/ 967829 h 1552581"/>
              <a:gd name="connsiteX5" fmla="*/ 1225062 w 1553963"/>
              <a:gd name="connsiteY5" fmla="*/ 1053513 h 1552581"/>
              <a:gd name="connsiteX6" fmla="*/ 1284935 w 1553963"/>
              <a:gd name="connsiteY6" fmla="*/ 1113450 h 1552581"/>
              <a:gd name="connsiteX7" fmla="*/ 1370656 w 1553963"/>
              <a:gd name="connsiteY7" fmla="*/ 1113450 h 1552581"/>
              <a:gd name="connsiteX8" fmla="*/ 1432516 w 1553963"/>
              <a:gd name="connsiteY8" fmla="*/ 1053513 h 1552581"/>
              <a:gd name="connsiteX9" fmla="*/ 1422574 w 1553963"/>
              <a:gd name="connsiteY9" fmla="*/ 947779 h 1552581"/>
              <a:gd name="connsiteX10" fmla="*/ 1466488 w 1553963"/>
              <a:gd name="connsiteY10" fmla="*/ 863045 h 1552581"/>
              <a:gd name="connsiteX11" fmla="*/ 1448421 w 1553963"/>
              <a:gd name="connsiteY11" fmla="*/ 863045 h 1552581"/>
              <a:gd name="connsiteX12" fmla="*/ 1448421 w 1553963"/>
              <a:gd name="connsiteY12" fmla="*/ 788539 h 1552581"/>
              <a:gd name="connsiteX13" fmla="*/ 1501415 w 1553963"/>
              <a:gd name="connsiteY13" fmla="*/ 788539 h 1552581"/>
              <a:gd name="connsiteX14" fmla="*/ 1501415 w 1553963"/>
              <a:gd name="connsiteY14" fmla="*/ 805710 h 1552581"/>
              <a:gd name="connsiteX15" fmla="*/ 1552260 w 1553963"/>
              <a:gd name="connsiteY15" fmla="*/ 732301 h 1552581"/>
              <a:gd name="connsiteX16" fmla="*/ 1492388 w 1553963"/>
              <a:gd name="connsiteY16" fmla="*/ 1079472 h 1552581"/>
              <a:gd name="connsiteX17" fmla="*/ 1350772 w 1553963"/>
              <a:gd name="connsiteY17" fmla="*/ 1298960 h 1552581"/>
              <a:gd name="connsiteX18" fmla="*/ 1203190 w 1553963"/>
              <a:gd name="connsiteY18" fmla="*/ 1424743 h 1552581"/>
              <a:gd name="connsiteX19" fmla="*/ 473016 w 1553963"/>
              <a:gd name="connsiteY19" fmla="*/ 1490378 h 1552581"/>
              <a:gd name="connsiteX20" fmla="*/ 62086 w 1553963"/>
              <a:gd name="connsiteY20" fmla="*/ 472926 h 1552581"/>
              <a:gd name="connsiteX21" fmla="*/ 777402 w 1553963"/>
              <a:gd name="connsiteY21" fmla="*/ 2 h 1552581"/>
              <a:gd name="connsiteX0" fmla="*/ 777402 w 1553963"/>
              <a:gd name="connsiteY0" fmla="*/ 2 h 1552581"/>
              <a:gd name="connsiteX1" fmla="*/ 1079469 w 1553963"/>
              <a:gd name="connsiteY1" fmla="*/ 62020 h 1552581"/>
              <a:gd name="connsiteX2" fmla="*/ 1516249 w 1553963"/>
              <a:gd name="connsiteY2" fmla="*/ 542782 h 1552581"/>
              <a:gd name="connsiteX3" fmla="*/ 1269028 w 1553963"/>
              <a:gd name="connsiteY3" fmla="*/ 917811 h 1552581"/>
              <a:gd name="connsiteX4" fmla="*/ 1225062 w 1553963"/>
              <a:gd name="connsiteY4" fmla="*/ 967829 h 1552581"/>
              <a:gd name="connsiteX5" fmla="*/ 1225062 w 1553963"/>
              <a:gd name="connsiteY5" fmla="*/ 1053513 h 1552581"/>
              <a:gd name="connsiteX6" fmla="*/ 1284935 w 1553963"/>
              <a:gd name="connsiteY6" fmla="*/ 1113450 h 1552581"/>
              <a:gd name="connsiteX7" fmla="*/ 1370656 w 1553963"/>
              <a:gd name="connsiteY7" fmla="*/ 1113450 h 1552581"/>
              <a:gd name="connsiteX8" fmla="*/ 1432516 w 1553963"/>
              <a:gd name="connsiteY8" fmla="*/ 1053513 h 1552581"/>
              <a:gd name="connsiteX9" fmla="*/ 1422574 w 1553963"/>
              <a:gd name="connsiteY9" fmla="*/ 947779 h 1552581"/>
              <a:gd name="connsiteX10" fmla="*/ 1448421 w 1553963"/>
              <a:gd name="connsiteY10" fmla="*/ 863045 h 1552581"/>
              <a:gd name="connsiteX11" fmla="*/ 1448421 w 1553963"/>
              <a:gd name="connsiteY11" fmla="*/ 788539 h 1552581"/>
              <a:gd name="connsiteX12" fmla="*/ 1501415 w 1553963"/>
              <a:gd name="connsiteY12" fmla="*/ 788539 h 1552581"/>
              <a:gd name="connsiteX13" fmla="*/ 1501415 w 1553963"/>
              <a:gd name="connsiteY13" fmla="*/ 805710 h 1552581"/>
              <a:gd name="connsiteX14" fmla="*/ 1552260 w 1553963"/>
              <a:gd name="connsiteY14" fmla="*/ 732301 h 1552581"/>
              <a:gd name="connsiteX15" fmla="*/ 1492388 w 1553963"/>
              <a:gd name="connsiteY15" fmla="*/ 1079472 h 1552581"/>
              <a:gd name="connsiteX16" fmla="*/ 1350772 w 1553963"/>
              <a:gd name="connsiteY16" fmla="*/ 1298960 h 1552581"/>
              <a:gd name="connsiteX17" fmla="*/ 1203190 w 1553963"/>
              <a:gd name="connsiteY17" fmla="*/ 1424743 h 1552581"/>
              <a:gd name="connsiteX18" fmla="*/ 473016 w 1553963"/>
              <a:gd name="connsiteY18" fmla="*/ 1490378 h 1552581"/>
              <a:gd name="connsiteX19" fmla="*/ 62086 w 1553963"/>
              <a:gd name="connsiteY19" fmla="*/ 472926 h 1552581"/>
              <a:gd name="connsiteX20" fmla="*/ 777402 w 1553963"/>
              <a:gd name="connsiteY20" fmla="*/ 2 h 1552581"/>
              <a:gd name="connsiteX0" fmla="*/ 777402 w 1553963"/>
              <a:gd name="connsiteY0" fmla="*/ 2 h 1552581"/>
              <a:gd name="connsiteX1" fmla="*/ 1079469 w 1553963"/>
              <a:gd name="connsiteY1" fmla="*/ 62020 h 1552581"/>
              <a:gd name="connsiteX2" fmla="*/ 1516249 w 1553963"/>
              <a:gd name="connsiteY2" fmla="*/ 542782 h 1552581"/>
              <a:gd name="connsiteX3" fmla="*/ 1269028 w 1553963"/>
              <a:gd name="connsiteY3" fmla="*/ 917811 h 1552581"/>
              <a:gd name="connsiteX4" fmla="*/ 1225062 w 1553963"/>
              <a:gd name="connsiteY4" fmla="*/ 967829 h 1552581"/>
              <a:gd name="connsiteX5" fmla="*/ 1225062 w 1553963"/>
              <a:gd name="connsiteY5" fmla="*/ 1053513 h 1552581"/>
              <a:gd name="connsiteX6" fmla="*/ 1284935 w 1553963"/>
              <a:gd name="connsiteY6" fmla="*/ 1113450 h 1552581"/>
              <a:gd name="connsiteX7" fmla="*/ 1370656 w 1553963"/>
              <a:gd name="connsiteY7" fmla="*/ 1113450 h 1552581"/>
              <a:gd name="connsiteX8" fmla="*/ 1432516 w 1553963"/>
              <a:gd name="connsiteY8" fmla="*/ 1053513 h 1552581"/>
              <a:gd name="connsiteX9" fmla="*/ 1422574 w 1553963"/>
              <a:gd name="connsiteY9" fmla="*/ 947779 h 1552581"/>
              <a:gd name="connsiteX10" fmla="*/ 1448421 w 1553963"/>
              <a:gd name="connsiteY10" fmla="*/ 863045 h 1552581"/>
              <a:gd name="connsiteX11" fmla="*/ 1448421 w 1553963"/>
              <a:gd name="connsiteY11" fmla="*/ 788539 h 1552581"/>
              <a:gd name="connsiteX12" fmla="*/ 1501415 w 1553963"/>
              <a:gd name="connsiteY12" fmla="*/ 788539 h 1552581"/>
              <a:gd name="connsiteX13" fmla="*/ 1552260 w 1553963"/>
              <a:gd name="connsiteY13" fmla="*/ 732301 h 1552581"/>
              <a:gd name="connsiteX14" fmla="*/ 1492388 w 1553963"/>
              <a:gd name="connsiteY14" fmla="*/ 1079472 h 1552581"/>
              <a:gd name="connsiteX15" fmla="*/ 1350772 w 1553963"/>
              <a:gd name="connsiteY15" fmla="*/ 1298960 h 1552581"/>
              <a:gd name="connsiteX16" fmla="*/ 1203190 w 1553963"/>
              <a:gd name="connsiteY16" fmla="*/ 1424743 h 1552581"/>
              <a:gd name="connsiteX17" fmla="*/ 473016 w 1553963"/>
              <a:gd name="connsiteY17" fmla="*/ 1490378 h 1552581"/>
              <a:gd name="connsiteX18" fmla="*/ 62086 w 1553963"/>
              <a:gd name="connsiteY18" fmla="*/ 472926 h 1552581"/>
              <a:gd name="connsiteX19" fmla="*/ 777402 w 1553963"/>
              <a:gd name="connsiteY19" fmla="*/ 2 h 1552581"/>
              <a:gd name="connsiteX0" fmla="*/ 777402 w 1553963"/>
              <a:gd name="connsiteY0" fmla="*/ 2 h 1552581"/>
              <a:gd name="connsiteX1" fmla="*/ 1079469 w 1553963"/>
              <a:gd name="connsiteY1" fmla="*/ 62020 h 1552581"/>
              <a:gd name="connsiteX2" fmla="*/ 1516249 w 1553963"/>
              <a:gd name="connsiteY2" fmla="*/ 542782 h 1552581"/>
              <a:gd name="connsiteX3" fmla="*/ 1269028 w 1553963"/>
              <a:gd name="connsiteY3" fmla="*/ 917811 h 1552581"/>
              <a:gd name="connsiteX4" fmla="*/ 1225062 w 1553963"/>
              <a:gd name="connsiteY4" fmla="*/ 967829 h 1552581"/>
              <a:gd name="connsiteX5" fmla="*/ 1225062 w 1553963"/>
              <a:gd name="connsiteY5" fmla="*/ 1053513 h 1552581"/>
              <a:gd name="connsiteX6" fmla="*/ 1284935 w 1553963"/>
              <a:gd name="connsiteY6" fmla="*/ 1113450 h 1552581"/>
              <a:gd name="connsiteX7" fmla="*/ 1370656 w 1553963"/>
              <a:gd name="connsiteY7" fmla="*/ 1113450 h 1552581"/>
              <a:gd name="connsiteX8" fmla="*/ 1432516 w 1553963"/>
              <a:gd name="connsiteY8" fmla="*/ 1053513 h 1552581"/>
              <a:gd name="connsiteX9" fmla="*/ 1422574 w 1553963"/>
              <a:gd name="connsiteY9" fmla="*/ 947779 h 1552581"/>
              <a:gd name="connsiteX10" fmla="*/ 1448421 w 1553963"/>
              <a:gd name="connsiteY10" fmla="*/ 863045 h 1552581"/>
              <a:gd name="connsiteX11" fmla="*/ 1448421 w 1553963"/>
              <a:gd name="connsiteY11" fmla="*/ 788539 h 1552581"/>
              <a:gd name="connsiteX12" fmla="*/ 1552260 w 1553963"/>
              <a:gd name="connsiteY12" fmla="*/ 732301 h 1552581"/>
              <a:gd name="connsiteX13" fmla="*/ 1492388 w 1553963"/>
              <a:gd name="connsiteY13" fmla="*/ 1079472 h 1552581"/>
              <a:gd name="connsiteX14" fmla="*/ 1350772 w 1553963"/>
              <a:gd name="connsiteY14" fmla="*/ 1298960 h 1552581"/>
              <a:gd name="connsiteX15" fmla="*/ 1203190 w 1553963"/>
              <a:gd name="connsiteY15" fmla="*/ 1424743 h 1552581"/>
              <a:gd name="connsiteX16" fmla="*/ 473016 w 1553963"/>
              <a:gd name="connsiteY16" fmla="*/ 1490378 h 1552581"/>
              <a:gd name="connsiteX17" fmla="*/ 62086 w 1553963"/>
              <a:gd name="connsiteY17" fmla="*/ 472926 h 1552581"/>
              <a:gd name="connsiteX18" fmla="*/ 777402 w 1553963"/>
              <a:gd name="connsiteY18" fmla="*/ 2 h 155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53963" h="1552581">
                <a:moveTo>
                  <a:pt x="777402" y="2"/>
                </a:moveTo>
                <a:cubicBezTo>
                  <a:pt x="878216" y="183"/>
                  <a:pt x="980713" y="20127"/>
                  <a:pt x="1079469" y="62020"/>
                </a:cubicBezTo>
                <a:cubicBezTo>
                  <a:pt x="1296865" y="153825"/>
                  <a:pt x="1450411" y="333425"/>
                  <a:pt x="1516249" y="542782"/>
                </a:cubicBezTo>
                <a:cubicBezTo>
                  <a:pt x="1408656" y="648516"/>
                  <a:pt x="1324923" y="776199"/>
                  <a:pt x="1269028" y="917811"/>
                </a:cubicBezTo>
                <a:cubicBezTo>
                  <a:pt x="1248923" y="927941"/>
                  <a:pt x="1235004" y="945880"/>
                  <a:pt x="1225062" y="967829"/>
                </a:cubicBezTo>
                <a:cubicBezTo>
                  <a:pt x="1213132" y="995687"/>
                  <a:pt x="1213132" y="1027554"/>
                  <a:pt x="1225062" y="1053513"/>
                </a:cubicBezTo>
                <a:cubicBezTo>
                  <a:pt x="1236993" y="1079472"/>
                  <a:pt x="1257097" y="1101421"/>
                  <a:pt x="1284935" y="1113450"/>
                </a:cubicBezTo>
                <a:cubicBezTo>
                  <a:pt x="1312772" y="1125480"/>
                  <a:pt x="1344807" y="1123369"/>
                  <a:pt x="1370656" y="1113450"/>
                </a:cubicBezTo>
                <a:cubicBezTo>
                  <a:pt x="1398714" y="1103531"/>
                  <a:pt x="1420586" y="1081582"/>
                  <a:pt x="1432516" y="1053513"/>
                </a:cubicBezTo>
                <a:cubicBezTo>
                  <a:pt x="1446435" y="1017635"/>
                  <a:pt x="1442458" y="977748"/>
                  <a:pt x="1422574" y="947779"/>
                </a:cubicBezTo>
                <a:lnTo>
                  <a:pt x="1448421" y="863045"/>
                </a:lnTo>
                <a:lnTo>
                  <a:pt x="1448421" y="788539"/>
                </a:lnTo>
                <a:lnTo>
                  <a:pt x="1552260" y="732301"/>
                </a:lnTo>
                <a:cubicBezTo>
                  <a:pt x="1560214" y="848166"/>
                  <a:pt x="1540330" y="965718"/>
                  <a:pt x="1492388" y="1079472"/>
                </a:cubicBezTo>
                <a:cubicBezTo>
                  <a:pt x="1456597" y="1161358"/>
                  <a:pt x="1408656" y="1235224"/>
                  <a:pt x="1350772" y="1298960"/>
                </a:cubicBezTo>
                <a:cubicBezTo>
                  <a:pt x="1306807" y="1346867"/>
                  <a:pt x="1257097" y="1388654"/>
                  <a:pt x="1203190" y="1424743"/>
                </a:cubicBezTo>
                <a:cubicBezTo>
                  <a:pt x="993749" y="1562345"/>
                  <a:pt x="722225" y="1596112"/>
                  <a:pt x="473016" y="1490378"/>
                </a:cubicBezTo>
                <a:cubicBezTo>
                  <a:pt x="77993" y="1322808"/>
                  <a:pt x="-105601" y="868004"/>
                  <a:pt x="62086" y="472926"/>
                </a:cubicBezTo>
                <a:cubicBezTo>
                  <a:pt x="187685" y="176776"/>
                  <a:pt x="474963" y="-542"/>
                  <a:pt x="777402" y="2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283F923F-F570-4968-AB67-0D804DE34BDA}"/>
              </a:ext>
            </a:extLst>
          </p:cNvPr>
          <p:cNvSpPr/>
          <p:nvPr/>
        </p:nvSpPr>
        <p:spPr>
          <a:xfrm>
            <a:off x="6254463" y="4102447"/>
            <a:ext cx="1552072" cy="1553869"/>
          </a:xfrm>
          <a:custGeom>
            <a:avLst/>
            <a:gdLst>
              <a:gd name="connsiteX0" fmla="*/ 778196 w 1552072"/>
              <a:gd name="connsiteY0" fmla="*/ 0 h 1553869"/>
              <a:gd name="connsiteX1" fmla="*/ 1404534 w 1552072"/>
              <a:gd name="connsiteY1" fmla="*/ 323111 h 1553869"/>
              <a:gd name="connsiteX2" fmla="*/ 1231104 w 1552072"/>
              <a:gd name="connsiteY2" fmla="*/ 1406410 h 1553869"/>
              <a:gd name="connsiteX3" fmla="*/ 147882 w 1552072"/>
              <a:gd name="connsiteY3" fmla="*/ 1232930 h 1553869"/>
              <a:gd name="connsiteX4" fmla="*/ 38080 w 1552072"/>
              <a:gd name="connsiteY4" fmla="*/ 536479 h 1553869"/>
              <a:gd name="connsiteX5" fmla="*/ 133446 w 1552072"/>
              <a:gd name="connsiteY5" fmla="*/ 514178 h 1553869"/>
              <a:gd name="connsiteX6" fmla="*/ 162817 w 1552072"/>
              <a:gd name="connsiteY6" fmla="*/ 504300 h 1553869"/>
              <a:gd name="connsiteX7" fmla="*/ 162817 w 1552072"/>
              <a:gd name="connsiteY7" fmla="*/ 394827 h 1553869"/>
              <a:gd name="connsiteX8" fmla="*/ 309914 w 1552072"/>
              <a:gd name="connsiteY8" fmla="*/ 394827 h 1553869"/>
              <a:gd name="connsiteX9" fmla="*/ 309914 w 1552072"/>
              <a:gd name="connsiteY9" fmla="*/ 445799 h 1553869"/>
              <a:gd name="connsiteX10" fmla="*/ 312165 w 1552072"/>
              <a:gd name="connsiteY10" fmla="*/ 444803 h 1553869"/>
              <a:gd name="connsiteX11" fmla="*/ 395103 w 1552072"/>
              <a:gd name="connsiteY11" fmla="*/ 398877 h 1553869"/>
              <a:gd name="connsiteX12" fmla="*/ 490987 w 1552072"/>
              <a:gd name="connsiteY12" fmla="*/ 383048 h 1553869"/>
              <a:gd name="connsiteX13" fmla="*/ 536720 w 1552072"/>
              <a:gd name="connsiteY13" fmla="*/ 297153 h 1553869"/>
              <a:gd name="connsiteX14" fmla="*/ 516836 w 1552072"/>
              <a:gd name="connsiteY14" fmla="*/ 227297 h 1553869"/>
              <a:gd name="connsiteX15" fmla="*/ 435092 w 1552072"/>
              <a:gd name="connsiteY15" fmla="*/ 181500 h 1553869"/>
              <a:gd name="connsiteX16" fmla="*/ 361301 w 1552072"/>
              <a:gd name="connsiteY16" fmla="*/ 201338 h 1553869"/>
              <a:gd name="connsiteX17" fmla="*/ 319324 w 1552072"/>
              <a:gd name="connsiteY17" fmla="*/ 265285 h 1553869"/>
              <a:gd name="connsiteX18" fmla="*/ 127778 w 1552072"/>
              <a:gd name="connsiteY18" fmla="*/ 353080 h 1553869"/>
              <a:gd name="connsiteX19" fmla="*/ 323301 w 1552072"/>
              <a:gd name="connsiteY19" fmla="*/ 147521 h 1553869"/>
              <a:gd name="connsiteX20" fmla="*/ 578696 w 1552072"/>
              <a:gd name="connsiteY20" fmla="*/ 25748 h 1553869"/>
              <a:gd name="connsiteX21" fmla="*/ 778196 w 1552072"/>
              <a:gd name="connsiteY21" fmla="*/ 0 h 1553869"/>
              <a:gd name="connsiteX0" fmla="*/ 778196 w 1552072"/>
              <a:gd name="connsiteY0" fmla="*/ 0 h 1553869"/>
              <a:gd name="connsiteX1" fmla="*/ 1404534 w 1552072"/>
              <a:gd name="connsiteY1" fmla="*/ 323111 h 1553869"/>
              <a:gd name="connsiteX2" fmla="*/ 1231104 w 1552072"/>
              <a:gd name="connsiteY2" fmla="*/ 1406410 h 1553869"/>
              <a:gd name="connsiteX3" fmla="*/ 147882 w 1552072"/>
              <a:gd name="connsiteY3" fmla="*/ 1232930 h 1553869"/>
              <a:gd name="connsiteX4" fmla="*/ 38080 w 1552072"/>
              <a:gd name="connsiteY4" fmla="*/ 536479 h 1553869"/>
              <a:gd name="connsiteX5" fmla="*/ 133446 w 1552072"/>
              <a:gd name="connsiteY5" fmla="*/ 514178 h 1553869"/>
              <a:gd name="connsiteX6" fmla="*/ 162817 w 1552072"/>
              <a:gd name="connsiteY6" fmla="*/ 394827 h 1553869"/>
              <a:gd name="connsiteX7" fmla="*/ 309914 w 1552072"/>
              <a:gd name="connsiteY7" fmla="*/ 394827 h 1553869"/>
              <a:gd name="connsiteX8" fmla="*/ 309914 w 1552072"/>
              <a:gd name="connsiteY8" fmla="*/ 445799 h 1553869"/>
              <a:gd name="connsiteX9" fmla="*/ 312165 w 1552072"/>
              <a:gd name="connsiteY9" fmla="*/ 444803 h 1553869"/>
              <a:gd name="connsiteX10" fmla="*/ 395103 w 1552072"/>
              <a:gd name="connsiteY10" fmla="*/ 398877 h 1553869"/>
              <a:gd name="connsiteX11" fmla="*/ 490987 w 1552072"/>
              <a:gd name="connsiteY11" fmla="*/ 383048 h 1553869"/>
              <a:gd name="connsiteX12" fmla="*/ 536720 w 1552072"/>
              <a:gd name="connsiteY12" fmla="*/ 297153 h 1553869"/>
              <a:gd name="connsiteX13" fmla="*/ 516836 w 1552072"/>
              <a:gd name="connsiteY13" fmla="*/ 227297 h 1553869"/>
              <a:gd name="connsiteX14" fmla="*/ 435092 w 1552072"/>
              <a:gd name="connsiteY14" fmla="*/ 181500 h 1553869"/>
              <a:gd name="connsiteX15" fmla="*/ 361301 w 1552072"/>
              <a:gd name="connsiteY15" fmla="*/ 201338 h 1553869"/>
              <a:gd name="connsiteX16" fmla="*/ 319324 w 1552072"/>
              <a:gd name="connsiteY16" fmla="*/ 265285 h 1553869"/>
              <a:gd name="connsiteX17" fmla="*/ 127778 w 1552072"/>
              <a:gd name="connsiteY17" fmla="*/ 353080 h 1553869"/>
              <a:gd name="connsiteX18" fmla="*/ 323301 w 1552072"/>
              <a:gd name="connsiteY18" fmla="*/ 147521 h 1553869"/>
              <a:gd name="connsiteX19" fmla="*/ 578696 w 1552072"/>
              <a:gd name="connsiteY19" fmla="*/ 25748 h 1553869"/>
              <a:gd name="connsiteX20" fmla="*/ 778196 w 1552072"/>
              <a:gd name="connsiteY20" fmla="*/ 0 h 1553869"/>
              <a:gd name="connsiteX0" fmla="*/ 778196 w 1552072"/>
              <a:gd name="connsiteY0" fmla="*/ 0 h 1553869"/>
              <a:gd name="connsiteX1" fmla="*/ 1404534 w 1552072"/>
              <a:gd name="connsiteY1" fmla="*/ 323111 h 1553869"/>
              <a:gd name="connsiteX2" fmla="*/ 1231104 w 1552072"/>
              <a:gd name="connsiteY2" fmla="*/ 1406410 h 1553869"/>
              <a:gd name="connsiteX3" fmla="*/ 147882 w 1552072"/>
              <a:gd name="connsiteY3" fmla="*/ 1232930 h 1553869"/>
              <a:gd name="connsiteX4" fmla="*/ 38080 w 1552072"/>
              <a:gd name="connsiteY4" fmla="*/ 536479 h 1553869"/>
              <a:gd name="connsiteX5" fmla="*/ 162817 w 1552072"/>
              <a:gd name="connsiteY5" fmla="*/ 394827 h 1553869"/>
              <a:gd name="connsiteX6" fmla="*/ 309914 w 1552072"/>
              <a:gd name="connsiteY6" fmla="*/ 394827 h 1553869"/>
              <a:gd name="connsiteX7" fmla="*/ 309914 w 1552072"/>
              <a:gd name="connsiteY7" fmla="*/ 445799 h 1553869"/>
              <a:gd name="connsiteX8" fmla="*/ 312165 w 1552072"/>
              <a:gd name="connsiteY8" fmla="*/ 444803 h 1553869"/>
              <a:gd name="connsiteX9" fmla="*/ 395103 w 1552072"/>
              <a:gd name="connsiteY9" fmla="*/ 398877 h 1553869"/>
              <a:gd name="connsiteX10" fmla="*/ 490987 w 1552072"/>
              <a:gd name="connsiteY10" fmla="*/ 383048 h 1553869"/>
              <a:gd name="connsiteX11" fmla="*/ 536720 w 1552072"/>
              <a:gd name="connsiteY11" fmla="*/ 297153 h 1553869"/>
              <a:gd name="connsiteX12" fmla="*/ 516836 w 1552072"/>
              <a:gd name="connsiteY12" fmla="*/ 227297 h 1553869"/>
              <a:gd name="connsiteX13" fmla="*/ 435092 w 1552072"/>
              <a:gd name="connsiteY13" fmla="*/ 181500 h 1553869"/>
              <a:gd name="connsiteX14" fmla="*/ 361301 w 1552072"/>
              <a:gd name="connsiteY14" fmla="*/ 201338 h 1553869"/>
              <a:gd name="connsiteX15" fmla="*/ 319324 w 1552072"/>
              <a:gd name="connsiteY15" fmla="*/ 265285 h 1553869"/>
              <a:gd name="connsiteX16" fmla="*/ 127778 w 1552072"/>
              <a:gd name="connsiteY16" fmla="*/ 353080 h 1553869"/>
              <a:gd name="connsiteX17" fmla="*/ 323301 w 1552072"/>
              <a:gd name="connsiteY17" fmla="*/ 147521 h 1553869"/>
              <a:gd name="connsiteX18" fmla="*/ 578696 w 1552072"/>
              <a:gd name="connsiteY18" fmla="*/ 25748 h 1553869"/>
              <a:gd name="connsiteX19" fmla="*/ 778196 w 1552072"/>
              <a:gd name="connsiteY19" fmla="*/ 0 h 1553869"/>
              <a:gd name="connsiteX0" fmla="*/ 778196 w 1552072"/>
              <a:gd name="connsiteY0" fmla="*/ 0 h 1553869"/>
              <a:gd name="connsiteX1" fmla="*/ 1404534 w 1552072"/>
              <a:gd name="connsiteY1" fmla="*/ 323111 h 1553869"/>
              <a:gd name="connsiteX2" fmla="*/ 1231104 w 1552072"/>
              <a:gd name="connsiteY2" fmla="*/ 1406410 h 1553869"/>
              <a:gd name="connsiteX3" fmla="*/ 147882 w 1552072"/>
              <a:gd name="connsiteY3" fmla="*/ 1232930 h 1553869"/>
              <a:gd name="connsiteX4" fmla="*/ 38080 w 1552072"/>
              <a:gd name="connsiteY4" fmla="*/ 536479 h 1553869"/>
              <a:gd name="connsiteX5" fmla="*/ 162817 w 1552072"/>
              <a:gd name="connsiteY5" fmla="*/ 394827 h 1553869"/>
              <a:gd name="connsiteX6" fmla="*/ 309914 w 1552072"/>
              <a:gd name="connsiteY6" fmla="*/ 394827 h 1553869"/>
              <a:gd name="connsiteX7" fmla="*/ 309914 w 1552072"/>
              <a:gd name="connsiteY7" fmla="*/ 445799 h 1553869"/>
              <a:gd name="connsiteX8" fmla="*/ 395103 w 1552072"/>
              <a:gd name="connsiteY8" fmla="*/ 398877 h 1553869"/>
              <a:gd name="connsiteX9" fmla="*/ 490987 w 1552072"/>
              <a:gd name="connsiteY9" fmla="*/ 383048 h 1553869"/>
              <a:gd name="connsiteX10" fmla="*/ 536720 w 1552072"/>
              <a:gd name="connsiteY10" fmla="*/ 297153 h 1553869"/>
              <a:gd name="connsiteX11" fmla="*/ 516836 w 1552072"/>
              <a:gd name="connsiteY11" fmla="*/ 227297 h 1553869"/>
              <a:gd name="connsiteX12" fmla="*/ 435092 w 1552072"/>
              <a:gd name="connsiteY12" fmla="*/ 181500 h 1553869"/>
              <a:gd name="connsiteX13" fmla="*/ 361301 w 1552072"/>
              <a:gd name="connsiteY13" fmla="*/ 201338 h 1553869"/>
              <a:gd name="connsiteX14" fmla="*/ 319324 w 1552072"/>
              <a:gd name="connsiteY14" fmla="*/ 265285 h 1553869"/>
              <a:gd name="connsiteX15" fmla="*/ 127778 w 1552072"/>
              <a:gd name="connsiteY15" fmla="*/ 353080 h 1553869"/>
              <a:gd name="connsiteX16" fmla="*/ 323301 w 1552072"/>
              <a:gd name="connsiteY16" fmla="*/ 147521 h 1553869"/>
              <a:gd name="connsiteX17" fmla="*/ 578696 w 1552072"/>
              <a:gd name="connsiteY17" fmla="*/ 25748 h 1553869"/>
              <a:gd name="connsiteX18" fmla="*/ 778196 w 1552072"/>
              <a:gd name="connsiteY18" fmla="*/ 0 h 1553869"/>
              <a:gd name="connsiteX0" fmla="*/ 778196 w 1552072"/>
              <a:gd name="connsiteY0" fmla="*/ 0 h 1553869"/>
              <a:gd name="connsiteX1" fmla="*/ 1404534 w 1552072"/>
              <a:gd name="connsiteY1" fmla="*/ 323111 h 1553869"/>
              <a:gd name="connsiteX2" fmla="*/ 1231104 w 1552072"/>
              <a:gd name="connsiteY2" fmla="*/ 1406410 h 1553869"/>
              <a:gd name="connsiteX3" fmla="*/ 147882 w 1552072"/>
              <a:gd name="connsiteY3" fmla="*/ 1232930 h 1553869"/>
              <a:gd name="connsiteX4" fmla="*/ 38080 w 1552072"/>
              <a:gd name="connsiteY4" fmla="*/ 536479 h 1553869"/>
              <a:gd name="connsiteX5" fmla="*/ 162817 w 1552072"/>
              <a:gd name="connsiteY5" fmla="*/ 394827 h 1553869"/>
              <a:gd name="connsiteX6" fmla="*/ 309914 w 1552072"/>
              <a:gd name="connsiteY6" fmla="*/ 394827 h 1553869"/>
              <a:gd name="connsiteX7" fmla="*/ 395103 w 1552072"/>
              <a:gd name="connsiteY7" fmla="*/ 398877 h 1553869"/>
              <a:gd name="connsiteX8" fmla="*/ 490987 w 1552072"/>
              <a:gd name="connsiteY8" fmla="*/ 383048 h 1553869"/>
              <a:gd name="connsiteX9" fmla="*/ 536720 w 1552072"/>
              <a:gd name="connsiteY9" fmla="*/ 297153 h 1553869"/>
              <a:gd name="connsiteX10" fmla="*/ 516836 w 1552072"/>
              <a:gd name="connsiteY10" fmla="*/ 227297 h 1553869"/>
              <a:gd name="connsiteX11" fmla="*/ 435092 w 1552072"/>
              <a:gd name="connsiteY11" fmla="*/ 181500 h 1553869"/>
              <a:gd name="connsiteX12" fmla="*/ 361301 w 1552072"/>
              <a:gd name="connsiteY12" fmla="*/ 201338 h 1553869"/>
              <a:gd name="connsiteX13" fmla="*/ 319324 w 1552072"/>
              <a:gd name="connsiteY13" fmla="*/ 265285 h 1553869"/>
              <a:gd name="connsiteX14" fmla="*/ 127778 w 1552072"/>
              <a:gd name="connsiteY14" fmla="*/ 353080 h 1553869"/>
              <a:gd name="connsiteX15" fmla="*/ 323301 w 1552072"/>
              <a:gd name="connsiteY15" fmla="*/ 147521 h 1553869"/>
              <a:gd name="connsiteX16" fmla="*/ 578696 w 1552072"/>
              <a:gd name="connsiteY16" fmla="*/ 25748 h 1553869"/>
              <a:gd name="connsiteX17" fmla="*/ 778196 w 1552072"/>
              <a:gd name="connsiteY17" fmla="*/ 0 h 1553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52072" h="1553869">
                <a:moveTo>
                  <a:pt x="778196" y="0"/>
                </a:moveTo>
                <a:cubicBezTo>
                  <a:pt x="1019673" y="0"/>
                  <a:pt x="1254964" y="111643"/>
                  <a:pt x="1404534" y="323111"/>
                </a:cubicBezTo>
                <a:cubicBezTo>
                  <a:pt x="1655952" y="670282"/>
                  <a:pt x="1578185" y="1155054"/>
                  <a:pt x="1231104" y="1406410"/>
                </a:cubicBezTo>
                <a:cubicBezTo>
                  <a:pt x="884022" y="1657766"/>
                  <a:pt x="399080" y="1579890"/>
                  <a:pt x="147882" y="1232930"/>
                </a:cubicBezTo>
                <a:cubicBezTo>
                  <a:pt x="-3897" y="1023362"/>
                  <a:pt x="-35711" y="763986"/>
                  <a:pt x="38080" y="536479"/>
                </a:cubicBezTo>
                <a:cubicBezTo>
                  <a:pt x="40569" y="396795"/>
                  <a:pt x="117511" y="418436"/>
                  <a:pt x="162817" y="394827"/>
                </a:cubicBezTo>
                <a:lnTo>
                  <a:pt x="309914" y="394827"/>
                </a:lnTo>
                <a:lnTo>
                  <a:pt x="395103" y="398877"/>
                </a:lnTo>
                <a:cubicBezTo>
                  <a:pt x="427138" y="408796"/>
                  <a:pt x="462929" y="402887"/>
                  <a:pt x="490987" y="383048"/>
                </a:cubicBezTo>
                <a:cubicBezTo>
                  <a:pt x="520813" y="362999"/>
                  <a:pt x="534731" y="331131"/>
                  <a:pt x="536720" y="297153"/>
                </a:cubicBezTo>
                <a:cubicBezTo>
                  <a:pt x="538708" y="273305"/>
                  <a:pt x="532743" y="249245"/>
                  <a:pt x="516836" y="227297"/>
                </a:cubicBezTo>
                <a:cubicBezTo>
                  <a:pt x="496952" y="199438"/>
                  <a:pt x="466906" y="183399"/>
                  <a:pt x="435092" y="181500"/>
                </a:cubicBezTo>
                <a:cubicBezTo>
                  <a:pt x="409022" y="179389"/>
                  <a:pt x="383173" y="185509"/>
                  <a:pt x="361301" y="201338"/>
                </a:cubicBezTo>
                <a:cubicBezTo>
                  <a:pt x="339208" y="217377"/>
                  <a:pt x="325289" y="239326"/>
                  <a:pt x="319324" y="265285"/>
                </a:cubicBezTo>
                <a:cubicBezTo>
                  <a:pt x="259452" y="301163"/>
                  <a:pt x="195603" y="331131"/>
                  <a:pt x="127778" y="353080"/>
                </a:cubicBezTo>
                <a:cubicBezTo>
                  <a:pt x="177708" y="275204"/>
                  <a:pt x="243545" y="205348"/>
                  <a:pt x="323301" y="147521"/>
                </a:cubicBezTo>
                <a:cubicBezTo>
                  <a:pt x="403057" y="89695"/>
                  <a:pt x="488999" y="49807"/>
                  <a:pt x="578696" y="25748"/>
                </a:cubicBezTo>
                <a:cubicBezTo>
                  <a:pt x="644534" y="7809"/>
                  <a:pt x="710371" y="0"/>
                  <a:pt x="778196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AEF0534F-4A17-4AAC-9032-9E03C7FB9DF0}"/>
              </a:ext>
            </a:extLst>
          </p:cNvPr>
          <p:cNvSpPr/>
          <p:nvPr/>
        </p:nvSpPr>
        <p:spPr>
          <a:xfrm>
            <a:off x="4378204" y="4104347"/>
            <a:ext cx="1552165" cy="1551956"/>
          </a:xfrm>
          <a:custGeom>
            <a:avLst/>
            <a:gdLst>
              <a:gd name="connsiteX0" fmla="*/ 777997 w 1552165"/>
              <a:gd name="connsiteY0" fmla="*/ 0 h 1551956"/>
              <a:gd name="connsiteX1" fmla="*/ 934734 w 1552165"/>
              <a:gd name="connsiteY1" fmla="*/ 103019 h 1551956"/>
              <a:gd name="connsiteX2" fmla="*/ 1015276 w 1552165"/>
              <a:gd name="connsiteY2" fmla="*/ 293353 h 1551956"/>
              <a:gd name="connsiteX3" fmla="*/ 1061230 w 1552165"/>
              <a:gd name="connsiteY3" fmla="*/ 381148 h 1551956"/>
              <a:gd name="connsiteX4" fmla="*/ 1158881 w 1552165"/>
              <a:gd name="connsiteY4" fmla="*/ 396977 h 1551956"/>
              <a:gd name="connsiteX5" fmla="*/ 1218753 w 1552165"/>
              <a:gd name="connsiteY5" fmla="*/ 355190 h 1551956"/>
              <a:gd name="connsiteX6" fmla="*/ 1236870 w 1552165"/>
              <a:gd name="connsiteY6" fmla="*/ 261274 h 1551956"/>
              <a:gd name="connsiteX7" fmla="*/ 1194893 w 1552165"/>
              <a:gd name="connsiteY7" fmla="*/ 197538 h 1551956"/>
              <a:gd name="connsiteX8" fmla="*/ 1123090 w 1552165"/>
              <a:gd name="connsiteY8" fmla="*/ 177489 h 1551956"/>
              <a:gd name="connsiteX9" fmla="*/ 1100282 w 1552165"/>
              <a:gd name="connsiteY9" fmla="*/ 155709 h 1551956"/>
              <a:gd name="connsiteX10" fmla="*/ 1000287 w 1552165"/>
              <a:gd name="connsiteY10" fmla="*/ 155709 h 1551956"/>
              <a:gd name="connsiteX11" fmla="*/ 1000287 w 1552165"/>
              <a:gd name="connsiteY11" fmla="*/ 83000 h 1551956"/>
              <a:gd name="connsiteX12" fmla="*/ 1029080 w 1552165"/>
              <a:gd name="connsiteY12" fmla="*/ 83000 h 1551956"/>
              <a:gd name="connsiteX13" fmla="*/ 981474 w 1552165"/>
              <a:gd name="connsiteY13" fmla="*/ 25958 h 1551956"/>
              <a:gd name="connsiteX14" fmla="*/ 1234881 w 1552165"/>
              <a:gd name="connsiteY14" fmla="*/ 145621 h 1551956"/>
              <a:gd name="connsiteX15" fmla="*/ 1430183 w 1552165"/>
              <a:gd name="connsiteY15" fmla="*/ 351180 h 1551956"/>
              <a:gd name="connsiteX16" fmla="*/ 1514137 w 1552165"/>
              <a:gd name="connsiteY16" fmla="*/ 532679 h 1551956"/>
              <a:gd name="connsiteX17" fmla="*/ 1404335 w 1552165"/>
              <a:gd name="connsiteY17" fmla="*/ 1230819 h 1551956"/>
              <a:gd name="connsiteX18" fmla="*/ 321114 w 1552165"/>
              <a:gd name="connsiteY18" fmla="*/ 1404510 h 1551956"/>
              <a:gd name="connsiteX19" fmla="*/ 147462 w 1552165"/>
              <a:gd name="connsiteY19" fmla="*/ 321211 h 1551956"/>
              <a:gd name="connsiteX20" fmla="*/ 777997 w 1552165"/>
              <a:gd name="connsiteY20" fmla="*/ 0 h 1551956"/>
              <a:gd name="connsiteX0" fmla="*/ 777997 w 1552165"/>
              <a:gd name="connsiteY0" fmla="*/ 0 h 1551956"/>
              <a:gd name="connsiteX1" fmla="*/ 934734 w 1552165"/>
              <a:gd name="connsiteY1" fmla="*/ 103019 h 1551956"/>
              <a:gd name="connsiteX2" fmla="*/ 1015276 w 1552165"/>
              <a:gd name="connsiteY2" fmla="*/ 293353 h 1551956"/>
              <a:gd name="connsiteX3" fmla="*/ 1061230 w 1552165"/>
              <a:gd name="connsiteY3" fmla="*/ 381148 h 1551956"/>
              <a:gd name="connsiteX4" fmla="*/ 1158881 w 1552165"/>
              <a:gd name="connsiteY4" fmla="*/ 396977 h 1551956"/>
              <a:gd name="connsiteX5" fmla="*/ 1218753 w 1552165"/>
              <a:gd name="connsiteY5" fmla="*/ 355190 h 1551956"/>
              <a:gd name="connsiteX6" fmla="*/ 1236870 w 1552165"/>
              <a:gd name="connsiteY6" fmla="*/ 261274 h 1551956"/>
              <a:gd name="connsiteX7" fmla="*/ 1194893 w 1552165"/>
              <a:gd name="connsiteY7" fmla="*/ 197538 h 1551956"/>
              <a:gd name="connsiteX8" fmla="*/ 1123090 w 1552165"/>
              <a:gd name="connsiteY8" fmla="*/ 177489 h 1551956"/>
              <a:gd name="connsiteX9" fmla="*/ 1100282 w 1552165"/>
              <a:gd name="connsiteY9" fmla="*/ 155709 h 1551956"/>
              <a:gd name="connsiteX10" fmla="*/ 1000287 w 1552165"/>
              <a:gd name="connsiteY10" fmla="*/ 155709 h 1551956"/>
              <a:gd name="connsiteX11" fmla="*/ 1029080 w 1552165"/>
              <a:gd name="connsiteY11" fmla="*/ 83000 h 1551956"/>
              <a:gd name="connsiteX12" fmla="*/ 981474 w 1552165"/>
              <a:gd name="connsiteY12" fmla="*/ 25958 h 1551956"/>
              <a:gd name="connsiteX13" fmla="*/ 1234881 w 1552165"/>
              <a:gd name="connsiteY13" fmla="*/ 145621 h 1551956"/>
              <a:gd name="connsiteX14" fmla="*/ 1430183 w 1552165"/>
              <a:gd name="connsiteY14" fmla="*/ 351180 h 1551956"/>
              <a:gd name="connsiteX15" fmla="*/ 1514137 w 1552165"/>
              <a:gd name="connsiteY15" fmla="*/ 532679 h 1551956"/>
              <a:gd name="connsiteX16" fmla="*/ 1404335 w 1552165"/>
              <a:gd name="connsiteY16" fmla="*/ 1230819 h 1551956"/>
              <a:gd name="connsiteX17" fmla="*/ 321114 w 1552165"/>
              <a:gd name="connsiteY17" fmla="*/ 1404510 h 1551956"/>
              <a:gd name="connsiteX18" fmla="*/ 147462 w 1552165"/>
              <a:gd name="connsiteY18" fmla="*/ 321211 h 1551956"/>
              <a:gd name="connsiteX19" fmla="*/ 777997 w 1552165"/>
              <a:gd name="connsiteY19" fmla="*/ 0 h 1551956"/>
              <a:gd name="connsiteX0" fmla="*/ 777997 w 1552165"/>
              <a:gd name="connsiteY0" fmla="*/ 0 h 1551956"/>
              <a:gd name="connsiteX1" fmla="*/ 934734 w 1552165"/>
              <a:gd name="connsiteY1" fmla="*/ 103019 h 1551956"/>
              <a:gd name="connsiteX2" fmla="*/ 1015276 w 1552165"/>
              <a:gd name="connsiteY2" fmla="*/ 293353 h 1551956"/>
              <a:gd name="connsiteX3" fmla="*/ 1061230 w 1552165"/>
              <a:gd name="connsiteY3" fmla="*/ 381148 h 1551956"/>
              <a:gd name="connsiteX4" fmla="*/ 1158881 w 1552165"/>
              <a:gd name="connsiteY4" fmla="*/ 396977 h 1551956"/>
              <a:gd name="connsiteX5" fmla="*/ 1218753 w 1552165"/>
              <a:gd name="connsiteY5" fmla="*/ 355190 h 1551956"/>
              <a:gd name="connsiteX6" fmla="*/ 1236870 w 1552165"/>
              <a:gd name="connsiteY6" fmla="*/ 261274 h 1551956"/>
              <a:gd name="connsiteX7" fmla="*/ 1194893 w 1552165"/>
              <a:gd name="connsiteY7" fmla="*/ 197538 h 1551956"/>
              <a:gd name="connsiteX8" fmla="*/ 1123090 w 1552165"/>
              <a:gd name="connsiteY8" fmla="*/ 177489 h 1551956"/>
              <a:gd name="connsiteX9" fmla="*/ 1100282 w 1552165"/>
              <a:gd name="connsiteY9" fmla="*/ 155709 h 1551956"/>
              <a:gd name="connsiteX10" fmla="*/ 1000287 w 1552165"/>
              <a:gd name="connsiteY10" fmla="*/ 155709 h 1551956"/>
              <a:gd name="connsiteX11" fmla="*/ 981474 w 1552165"/>
              <a:gd name="connsiteY11" fmla="*/ 25958 h 1551956"/>
              <a:gd name="connsiteX12" fmla="*/ 1234881 w 1552165"/>
              <a:gd name="connsiteY12" fmla="*/ 145621 h 1551956"/>
              <a:gd name="connsiteX13" fmla="*/ 1430183 w 1552165"/>
              <a:gd name="connsiteY13" fmla="*/ 351180 h 1551956"/>
              <a:gd name="connsiteX14" fmla="*/ 1514137 w 1552165"/>
              <a:gd name="connsiteY14" fmla="*/ 532679 h 1551956"/>
              <a:gd name="connsiteX15" fmla="*/ 1404335 w 1552165"/>
              <a:gd name="connsiteY15" fmla="*/ 1230819 h 1551956"/>
              <a:gd name="connsiteX16" fmla="*/ 321114 w 1552165"/>
              <a:gd name="connsiteY16" fmla="*/ 1404510 h 1551956"/>
              <a:gd name="connsiteX17" fmla="*/ 147462 w 1552165"/>
              <a:gd name="connsiteY17" fmla="*/ 321211 h 1551956"/>
              <a:gd name="connsiteX18" fmla="*/ 777997 w 1552165"/>
              <a:gd name="connsiteY18" fmla="*/ 0 h 1551956"/>
              <a:gd name="connsiteX0" fmla="*/ 777997 w 1552165"/>
              <a:gd name="connsiteY0" fmla="*/ 0 h 1551956"/>
              <a:gd name="connsiteX1" fmla="*/ 934734 w 1552165"/>
              <a:gd name="connsiteY1" fmla="*/ 103019 h 1551956"/>
              <a:gd name="connsiteX2" fmla="*/ 1015276 w 1552165"/>
              <a:gd name="connsiteY2" fmla="*/ 293353 h 1551956"/>
              <a:gd name="connsiteX3" fmla="*/ 1061230 w 1552165"/>
              <a:gd name="connsiteY3" fmla="*/ 381148 h 1551956"/>
              <a:gd name="connsiteX4" fmla="*/ 1158881 w 1552165"/>
              <a:gd name="connsiteY4" fmla="*/ 396977 h 1551956"/>
              <a:gd name="connsiteX5" fmla="*/ 1218753 w 1552165"/>
              <a:gd name="connsiteY5" fmla="*/ 355190 h 1551956"/>
              <a:gd name="connsiteX6" fmla="*/ 1236870 w 1552165"/>
              <a:gd name="connsiteY6" fmla="*/ 261274 h 1551956"/>
              <a:gd name="connsiteX7" fmla="*/ 1194893 w 1552165"/>
              <a:gd name="connsiteY7" fmla="*/ 197538 h 1551956"/>
              <a:gd name="connsiteX8" fmla="*/ 1123090 w 1552165"/>
              <a:gd name="connsiteY8" fmla="*/ 177489 h 1551956"/>
              <a:gd name="connsiteX9" fmla="*/ 1000287 w 1552165"/>
              <a:gd name="connsiteY9" fmla="*/ 155709 h 1551956"/>
              <a:gd name="connsiteX10" fmla="*/ 981474 w 1552165"/>
              <a:gd name="connsiteY10" fmla="*/ 25958 h 1551956"/>
              <a:gd name="connsiteX11" fmla="*/ 1234881 w 1552165"/>
              <a:gd name="connsiteY11" fmla="*/ 145621 h 1551956"/>
              <a:gd name="connsiteX12" fmla="*/ 1430183 w 1552165"/>
              <a:gd name="connsiteY12" fmla="*/ 351180 h 1551956"/>
              <a:gd name="connsiteX13" fmla="*/ 1514137 w 1552165"/>
              <a:gd name="connsiteY13" fmla="*/ 532679 h 1551956"/>
              <a:gd name="connsiteX14" fmla="*/ 1404335 w 1552165"/>
              <a:gd name="connsiteY14" fmla="*/ 1230819 h 1551956"/>
              <a:gd name="connsiteX15" fmla="*/ 321114 w 1552165"/>
              <a:gd name="connsiteY15" fmla="*/ 1404510 h 1551956"/>
              <a:gd name="connsiteX16" fmla="*/ 147462 w 1552165"/>
              <a:gd name="connsiteY16" fmla="*/ 321211 h 1551956"/>
              <a:gd name="connsiteX17" fmla="*/ 777997 w 1552165"/>
              <a:gd name="connsiteY17" fmla="*/ 0 h 155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52165" h="1551956">
                <a:moveTo>
                  <a:pt x="777997" y="0"/>
                </a:moveTo>
                <a:lnTo>
                  <a:pt x="934734" y="103019"/>
                </a:lnTo>
                <a:lnTo>
                  <a:pt x="1015276" y="293353"/>
                </a:lnTo>
                <a:cubicBezTo>
                  <a:pt x="1015276" y="327121"/>
                  <a:pt x="1031183" y="359200"/>
                  <a:pt x="1061230" y="381148"/>
                </a:cubicBezTo>
                <a:cubicBezTo>
                  <a:pt x="1091056" y="400987"/>
                  <a:pt x="1127067" y="406896"/>
                  <a:pt x="1158881" y="396977"/>
                </a:cubicBezTo>
                <a:cubicBezTo>
                  <a:pt x="1182963" y="388957"/>
                  <a:pt x="1202846" y="375028"/>
                  <a:pt x="1218753" y="355190"/>
                </a:cubicBezTo>
                <a:cubicBezTo>
                  <a:pt x="1240846" y="327121"/>
                  <a:pt x="1244823" y="293353"/>
                  <a:pt x="1236870" y="261274"/>
                </a:cubicBezTo>
                <a:cubicBezTo>
                  <a:pt x="1230683" y="235316"/>
                  <a:pt x="1216765" y="213367"/>
                  <a:pt x="1194893" y="197538"/>
                </a:cubicBezTo>
                <a:cubicBezTo>
                  <a:pt x="1173021" y="181499"/>
                  <a:pt x="1146951" y="175590"/>
                  <a:pt x="1123090" y="177489"/>
                </a:cubicBezTo>
                <a:lnTo>
                  <a:pt x="1000287" y="155709"/>
                </a:lnTo>
                <a:lnTo>
                  <a:pt x="981474" y="25958"/>
                </a:lnTo>
                <a:cubicBezTo>
                  <a:pt x="1071172" y="49806"/>
                  <a:pt x="1156893" y="87795"/>
                  <a:pt x="1234881" y="145621"/>
                </a:cubicBezTo>
                <a:cubicBezTo>
                  <a:pt x="1314637" y="203448"/>
                  <a:pt x="1380474" y="273304"/>
                  <a:pt x="1430183" y="351180"/>
                </a:cubicBezTo>
                <a:cubicBezTo>
                  <a:pt x="1468183" y="406896"/>
                  <a:pt x="1496021" y="468732"/>
                  <a:pt x="1514137" y="532679"/>
                </a:cubicBezTo>
                <a:cubicBezTo>
                  <a:pt x="1587928" y="762086"/>
                  <a:pt x="1555893" y="1021462"/>
                  <a:pt x="1404335" y="1230819"/>
                </a:cubicBezTo>
                <a:cubicBezTo>
                  <a:pt x="1152916" y="1577990"/>
                  <a:pt x="668195" y="1655866"/>
                  <a:pt x="321114" y="1404510"/>
                </a:cubicBezTo>
                <a:cubicBezTo>
                  <a:pt x="-25968" y="1153154"/>
                  <a:pt x="-103956" y="668382"/>
                  <a:pt x="147462" y="321211"/>
                </a:cubicBezTo>
                <a:cubicBezTo>
                  <a:pt x="299021" y="111643"/>
                  <a:pt x="536521" y="0"/>
                  <a:pt x="777997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B71490E-E6A0-AC4A-9214-4F946B04AB5E}"/>
              </a:ext>
            </a:extLst>
          </p:cNvPr>
          <p:cNvSpPr/>
          <p:nvPr/>
        </p:nvSpPr>
        <p:spPr>
          <a:xfrm>
            <a:off x="5026663" y="2508812"/>
            <a:ext cx="2138675" cy="21446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591" y="703"/>
                </a:moveTo>
                <a:cubicBezTo>
                  <a:pt x="9591" y="462"/>
                  <a:pt x="9672" y="221"/>
                  <a:pt x="9813" y="40"/>
                </a:cubicBezTo>
                <a:cubicBezTo>
                  <a:pt x="10115" y="20"/>
                  <a:pt x="10437" y="0"/>
                  <a:pt x="10760" y="0"/>
                </a:cubicBezTo>
                <a:cubicBezTo>
                  <a:pt x="11062" y="0"/>
                  <a:pt x="11344" y="20"/>
                  <a:pt x="11626" y="40"/>
                </a:cubicBezTo>
                <a:cubicBezTo>
                  <a:pt x="12936" y="141"/>
                  <a:pt x="14165" y="482"/>
                  <a:pt x="15293" y="1005"/>
                </a:cubicBezTo>
                <a:cubicBezTo>
                  <a:pt x="16502" y="1567"/>
                  <a:pt x="17590" y="2351"/>
                  <a:pt x="18517" y="3295"/>
                </a:cubicBezTo>
                <a:cubicBezTo>
                  <a:pt x="18336" y="3958"/>
                  <a:pt x="18215" y="4641"/>
                  <a:pt x="18215" y="5325"/>
                </a:cubicBezTo>
                <a:cubicBezTo>
                  <a:pt x="17046" y="3757"/>
                  <a:pt x="15414" y="2572"/>
                  <a:pt x="13500" y="1969"/>
                </a:cubicBezTo>
                <a:cubicBezTo>
                  <a:pt x="12835" y="1768"/>
                  <a:pt x="12130" y="1628"/>
                  <a:pt x="11425" y="1587"/>
                </a:cubicBezTo>
                <a:cubicBezTo>
                  <a:pt x="11203" y="1567"/>
                  <a:pt x="10981" y="1567"/>
                  <a:pt x="10760" y="1567"/>
                </a:cubicBezTo>
                <a:cubicBezTo>
                  <a:pt x="10518" y="1567"/>
                  <a:pt x="10276" y="1587"/>
                  <a:pt x="10034" y="1607"/>
                </a:cubicBezTo>
                <a:cubicBezTo>
                  <a:pt x="9752" y="1386"/>
                  <a:pt x="9591" y="1065"/>
                  <a:pt x="9591" y="703"/>
                </a:cubicBezTo>
                <a:close/>
                <a:moveTo>
                  <a:pt x="4735" y="17843"/>
                </a:moveTo>
                <a:cubicBezTo>
                  <a:pt x="4191" y="17380"/>
                  <a:pt x="3707" y="16878"/>
                  <a:pt x="3304" y="16316"/>
                </a:cubicBezTo>
                <a:cubicBezTo>
                  <a:pt x="2156" y="14768"/>
                  <a:pt x="1491" y="12880"/>
                  <a:pt x="1491" y="10810"/>
                </a:cubicBezTo>
                <a:cubicBezTo>
                  <a:pt x="1491" y="10790"/>
                  <a:pt x="1491" y="10770"/>
                  <a:pt x="1491" y="10730"/>
                </a:cubicBezTo>
                <a:cubicBezTo>
                  <a:pt x="1048" y="11212"/>
                  <a:pt x="544" y="11634"/>
                  <a:pt x="0" y="11996"/>
                </a:cubicBezTo>
                <a:cubicBezTo>
                  <a:pt x="161" y="13442"/>
                  <a:pt x="604" y="14809"/>
                  <a:pt x="1290" y="16034"/>
                </a:cubicBezTo>
                <a:cubicBezTo>
                  <a:pt x="1914" y="17159"/>
                  <a:pt x="2740" y="18144"/>
                  <a:pt x="3687" y="18988"/>
                </a:cubicBezTo>
                <a:cubicBezTo>
                  <a:pt x="4131" y="19370"/>
                  <a:pt x="4614" y="19731"/>
                  <a:pt x="5118" y="20033"/>
                </a:cubicBezTo>
                <a:cubicBezTo>
                  <a:pt x="5360" y="19972"/>
                  <a:pt x="5561" y="19832"/>
                  <a:pt x="5722" y="19611"/>
                </a:cubicBezTo>
                <a:cubicBezTo>
                  <a:pt x="5924" y="19329"/>
                  <a:pt x="5984" y="18988"/>
                  <a:pt x="5904" y="18666"/>
                </a:cubicBezTo>
                <a:cubicBezTo>
                  <a:pt x="5481" y="18425"/>
                  <a:pt x="5098" y="18144"/>
                  <a:pt x="4735" y="17843"/>
                </a:cubicBezTo>
                <a:close/>
                <a:moveTo>
                  <a:pt x="16764" y="17843"/>
                </a:moveTo>
                <a:cubicBezTo>
                  <a:pt x="16401" y="18164"/>
                  <a:pt x="15999" y="18445"/>
                  <a:pt x="15596" y="18707"/>
                </a:cubicBezTo>
                <a:cubicBezTo>
                  <a:pt x="14991" y="19068"/>
                  <a:pt x="14346" y="19370"/>
                  <a:pt x="13661" y="19591"/>
                </a:cubicBezTo>
                <a:cubicBezTo>
                  <a:pt x="12754" y="19892"/>
                  <a:pt x="11767" y="20053"/>
                  <a:pt x="10760" y="20053"/>
                </a:cubicBezTo>
                <a:cubicBezTo>
                  <a:pt x="9732" y="20053"/>
                  <a:pt x="8745" y="19892"/>
                  <a:pt x="7818" y="19571"/>
                </a:cubicBezTo>
                <a:cubicBezTo>
                  <a:pt x="8201" y="20153"/>
                  <a:pt x="8483" y="20756"/>
                  <a:pt x="8704" y="21399"/>
                </a:cubicBezTo>
                <a:cubicBezTo>
                  <a:pt x="9369" y="21520"/>
                  <a:pt x="10054" y="21600"/>
                  <a:pt x="10760" y="21600"/>
                </a:cubicBezTo>
                <a:cubicBezTo>
                  <a:pt x="11445" y="21600"/>
                  <a:pt x="12130" y="21540"/>
                  <a:pt x="12795" y="21399"/>
                </a:cubicBezTo>
                <a:cubicBezTo>
                  <a:pt x="14084" y="21158"/>
                  <a:pt x="15313" y="20676"/>
                  <a:pt x="16401" y="20013"/>
                </a:cubicBezTo>
                <a:cubicBezTo>
                  <a:pt x="16905" y="19711"/>
                  <a:pt x="17389" y="19350"/>
                  <a:pt x="17832" y="18968"/>
                </a:cubicBezTo>
                <a:cubicBezTo>
                  <a:pt x="17832" y="18727"/>
                  <a:pt x="17772" y="18486"/>
                  <a:pt x="17631" y="18265"/>
                </a:cubicBezTo>
                <a:cubicBezTo>
                  <a:pt x="17389" y="18023"/>
                  <a:pt x="17087" y="17863"/>
                  <a:pt x="16764" y="17843"/>
                </a:cubicBezTo>
                <a:close/>
                <a:moveTo>
                  <a:pt x="826" y="8861"/>
                </a:moveTo>
                <a:cubicBezTo>
                  <a:pt x="1108" y="8982"/>
                  <a:pt x="1410" y="8982"/>
                  <a:pt x="1693" y="8861"/>
                </a:cubicBezTo>
                <a:cubicBezTo>
                  <a:pt x="1813" y="8278"/>
                  <a:pt x="1995" y="7736"/>
                  <a:pt x="2216" y="7193"/>
                </a:cubicBezTo>
                <a:cubicBezTo>
                  <a:pt x="2559" y="6410"/>
                  <a:pt x="3002" y="5666"/>
                  <a:pt x="3526" y="5023"/>
                </a:cubicBezTo>
                <a:cubicBezTo>
                  <a:pt x="4655" y="3617"/>
                  <a:pt x="6206" y="2532"/>
                  <a:pt x="7979" y="1989"/>
                </a:cubicBezTo>
                <a:cubicBezTo>
                  <a:pt x="7334" y="1748"/>
                  <a:pt x="6730" y="1427"/>
                  <a:pt x="6166" y="1025"/>
                </a:cubicBezTo>
                <a:cubicBezTo>
                  <a:pt x="5058" y="1547"/>
                  <a:pt x="4030" y="2250"/>
                  <a:pt x="3164" y="3114"/>
                </a:cubicBezTo>
                <a:cubicBezTo>
                  <a:pt x="2075" y="4179"/>
                  <a:pt x="1229" y="5445"/>
                  <a:pt x="665" y="6892"/>
                </a:cubicBezTo>
                <a:cubicBezTo>
                  <a:pt x="484" y="7334"/>
                  <a:pt x="343" y="7796"/>
                  <a:pt x="222" y="8278"/>
                </a:cubicBezTo>
                <a:cubicBezTo>
                  <a:pt x="322" y="8519"/>
                  <a:pt x="544" y="8740"/>
                  <a:pt x="826" y="8861"/>
                </a:cubicBezTo>
                <a:close/>
                <a:moveTo>
                  <a:pt x="21318" y="8419"/>
                </a:moveTo>
                <a:cubicBezTo>
                  <a:pt x="21177" y="7796"/>
                  <a:pt x="20995" y="7213"/>
                  <a:pt x="20754" y="6631"/>
                </a:cubicBezTo>
                <a:cubicBezTo>
                  <a:pt x="20512" y="6570"/>
                  <a:pt x="20270" y="6570"/>
                  <a:pt x="20008" y="6671"/>
                </a:cubicBezTo>
                <a:cubicBezTo>
                  <a:pt x="19686" y="6791"/>
                  <a:pt x="19464" y="7053"/>
                  <a:pt x="19363" y="7374"/>
                </a:cubicBezTo>
                <a:cubicBezTo>
                  <a:pt x="19525" y="7776"/>
                  <a:pt x="19666" y="8198"/>
                  <a:pt x="19766" y="8620"/>
                </a:cubicBezTo>
                <a:cubicBezTo>
                  <a:pt x="19907" y="9203"/>
                  <a:pt x="19988" y="9825"/>
                  <a:pt x="20028" y="10448"/>
                </a:cubicBezTo>
                <a:cubicBezTo>
                  <a:pt x="20028" y="10569"/>
                  <a:pt x="20028" y="10689"/>
                  <a:pt x="20028" y="10810"/>
                </a:cubicBezTo>
                <a:cubicBezTo>
                  <a:pt x="20028" y="12859"/>
                  <a:pt x="19343" y="14768"/>
                  <a:pt x="18215" y="16295"/>
                </a:cubicBezTo>
                <a:cubicBezTo>
                  <a:pt x="18880" y="16115"/>
                  <a:pt x="19565" y="16034"/>
                  <a:pt x="20230" y="16034"/>
                </a:cubicBezTo>
                <a:cubicBezTo>
                  <a:pt x="20935" y="14768"/>
                  <a:pt x="21399" y="13362"/>
                  <a:pt x="21540" y="11855"/>
                </a:cubicBezTo>
                <a:cubicBezTo>
                  <a:pt x="21580" y="11513"/>
                  <a:pt x="21600" y="11172"/>
                  <a:pt x="21600" y="10810"/>
                </a:cubicBezTo>
                <a:cubicBezTo>
                  <a:pt x="21580" y="9986"/>
                  <a:pt x="21499" y="9183"/>
                  <a:pt x="21318" y="8419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AD875178-B521-AF40-917E-497E90705770}"/>
              </a:ext>
            </a:extLst>
          </p:cNvPr>
          <p:cNvSpPr/>
          <p:nvPr/>
        </p:nvSpPr>
        <p:spPr>
          <a:xfrm>
            <a:off x="5356027" y="1247183"/>
            <a:ext cx="1465857" cy="10987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5" h="20725" extrusionOk="0">
                <a:moveTo>
                  <a:pt x="10741" y="16554"/>
                </a:moveTo>
                <a:cubicBezTo>
                  <a:pt x="13639" y="16554"/>
                  <a:pt x="16302" y="17947"/>
                  <a:pt x="18293" y="20242"/>
                </a:cubicBezTo>
                <a:cubicBezTo>
                  <a:pt x="18995" y="21032"/>
                  <a:pt x="20078" y="20769"/>
                  <a:pt x="20488" y="19678"/>
                </a:cubicBezTo>
                <a:cubicBezTo>
                  <a:pt x="21249" y="17608"/>
                  <a:pt x="21600" y="15312"/>
                  <a:pt x="21483" y="12866"/>
                </a:cubicBezTo>
                <a:cubicBezTo>
                  <a:pt x="21132" y="6018"/>
                  <a:pt x="16829" y="486"/>
                  <a:pt x="11502" y="34"/>
                </a:cubicBezTo>
                <a:cubicBezTo>
                  <a:pt x="5210" y="-530"/>
                  <a:pt x="0" y="5867"/>
                  <a:pt x="0" y="13845"/>
                </a:cubicBezTo>
                <a:cubicBezTo>
                  <a:pt x="0" y="15915"/>
                  <a:pt x="351" y="17909"/>
                  <a:pt x="995" y="19678"/>
                </a:cubicBezTo>
                <a:cubicBezTo>
                  <a:pt x="1405" y="20769"/>
                  <a:pt x="2488" y="21070"/>
                  <a:pt x="3190" y="20280"/>
                </a:cubicBezTo>
                <a:cubicBezTo>
                  <a:pt x="5181" y="17947"/>
                  <a:pt x="7844" y="16554"/>
                  <a:pt x="10741" y="1655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C273E5FC-F910-FD48-8E79-E1D2D6E62380}"/>
              </a:ext>
            </a:extLst>
          </p:cNvPr>
          <p:cNvSpPr/>
          <p:nvPr/>
        </p:nvSpPr>
        <p:spPr>
          <a:xfrm>
            <a:off x="7046948" y="2318837"/>
            <a:ext cx="1294081" cy="1468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31" h="20104" extrusionOk="0">
                <a:moveTo>
                  <a:pt x="6610" y="10807"/>
                </a:moveTo>
                <a:cubicBezTo>
                  <a:pt x="7758" y="13319"/>
                  <a:pt x="7758" y="15995"/>
                  <a:pt x="6796" y="18343"/>
                </a:cubicBezTo>
                <a:cubicBezTo>
                  <a:pt x="6454" y="19163"/>
                  <a:pt x="7106" y="20036"/>
                  <a:pt x="8099" y="20091"/>
                </a:cubicBezTo>
                <a:cubicBezTo>
                  <a:pt x="9961" y="20173"/>
                  <a:pt x="11885" y="19873"/>
                  <a:pt x="13717" y="19081"/>
                </a:cubicBezTo>
                <a:cubicBezTo>
                  <a:pt x="18806" y="16923"/>
                  <a:pt x="21320" y="11680"/>
                  <a:pt x="19582" y="6956"/>
                </a:cubicBezTo>
                <a:cubicBezTo>
                  <a:pt x="17503" y="1358"/>
                  <a:pt x="10551" y="-1427"/>
                  <a:pt x="4468" y="730"/>
                </a:cubicBezTo>
                <a:cubicBezTo>
                  <a:pt x="2885" y="1304"/>
                  <a:pt x="1520" y="2150"/>
                  <a:pt x="403" y="3188"/>
                </a:cubicBezTo>
                <a:cubicBezTo>
                  <a:pt x="-280" y="3816"/>
                  <a:pt x="-63" y="4854"/>
                  <a:pt x="806" y="5236"/>
                </a:cubicBezTo>
                <a:cubicBezTo>
                  <a:pt x="3320" y="6383"/>
                  <a:pt x="5461" y="8294"/>
                  <a:pt x="6610" y="1080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AF25969C-46D6-3C42-840F-335F30C3F8C2}"/>
              </a:ext>
            </a:extLst>
          </p:cNvPr>
          <p:cNvSpPr/>
          <p:nvPr/>
        </p:nvSpPr>
        <p:spPr>
          <a:xfrm>
            <a:off x="3869195" y="2318837"/>
            <a:ext cx="1303178" cy="14652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24" h="20443" extrusionOk="0">
                <a:moveTo>
                  <a:pt x="13070" y="11027"/>
                </a:moveTo>
                <a:cubicBezTo>
                  <a:pt x="14242" y="8494"/>
                  <a:pt x="16315" y="6573"/>
                  <a:pt x="18808" y="5488"/>
                </a:cubicBezTo>
                <a:cubicBezTo>
                  <a:pt x="19680" y="5098"/>
                  <a:pt x="19890" y="4068"/>
                  <a:pt x="19259" y="3400"/>
                </a:cubicBezTo>
                <a:cubicBezTo>
                  <a:pt x="18057" y="2148"/>
                  <a:pt x="16495" y="1146"/>
                  <a:pt x="14633" y="561"/>
                </a:cubicBezTo>
                <a:cubicBezTo>
                  <a:pt x="9466" y="-1109"/>
                  <a:pt x="3667" y="1062"/>
                  <a:pt x="1204" y="5571"/>
                </a:cubicBezTo>
                <a:cubicBezTo>
                  <a:pt x="-1710" y="10916"/>
                  <a:pt x="874" y="17346"/>
                  <a:pt x="6732" y="19628"/>
                </a:cubicBezTo>
                <a:cubicBezTo>
                  <a:pt x="8264" y="20240"/>
                  <a:pt x="9856" y="20491"/>
                  <a:pt x="11418" y="20435"/>
                </a:cubicBezTo>
                <a:cubicBezTo>
                  <a:pt x="12380" y="20408"/>
                  <a:pt x="13040" y="19545"/>
                  <a:pt x="12740" y="18682"/>
                </a:cubicBezTo>
                <a:cubicBezTo>
                  <a:pt x="11869" y="16288"/>
                  <a:pt x="11899" y="13560"/>
                  <a:pt x="13070" y="11027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B394B03-50AB-D945-8853-671CE01454D1}"/>
              </a:ext>
            </a:extLst>
          </p:cNvPr>
          <p:cNvSpPr/>
          <p:nvPr/>
        </p:nvSpPr>
        <p:spPr>
          <a:xfrm>
            <a:off x="6308788" y="4224535"/>
            <a:ext cx="1454302" cy="1386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82" h="20119" extrusionOk="0">
                <a:moveTo>
                  <a:pt x="8761" y="7768"/>
                </a:moveTo>
                <a:cubicBezTo>
                  <a:pt x="6568" y="9448"/>
                  <a:pt x="3964" y="10114"/>
                  <a:pt x="1442" y="9853"/>
                </a:cubicBezTo>
                <a:cubicBezTo>
                  <a:pt x="593" y="9766"/>
                  <a:pt x="-120" y="10548"/>
                  <a:pt x="17" y="11446"/>
                </a:cubicBezTo>
                <a:cubicBezTo>
                  <a:pt x="319" y="13154"/>
                  <a:pt x="1031" y="14833"/>
                  <a:pt x="2183" y="16310"/>
                </a:cubicBezTo>
                <a:cubicBezTo>
                  <a:pt x="5390" y="20363"/>
                  <a:pt x="11009" y="21319"/>
                  <a:pt x="15230" y="18510"/>
                </a:cubicBezTo>
                <a:cubicBezTo>
                  <a:pt x="20219" y="15210"/>
                  <a:pt x="21480" y="8203"/>
                  <a:pt x="18054" y="3222"/>
                </a:cubicBezTo>
                <a:cubicBezTo>
                  <a:pt x="17176" y="1920"/>
                  <a:pt x="16053" y="906"/>
                  <a:pt x="14792" y="182"/>
                </a:cubicBezTo>
                <a:cubicBezTo>
                  <a:pt x="14024" y="-281"/>
                  <a:pt x="13065" y="182"/>
                  <a:pt x="12873" y="1080"/>
                </a:cubicBezTo>
                <a:cubicBezTo>
                  <a:pt x="12379" y="3657"/>
                  <a:pt x="10954" y="6060"/>
                  <a:pt x="8761" y="776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67479AA4-D370-5F41-9E38-BCF1C3575CEF}"/>
              </a:ext>
            </a:extLst>
          </p:cNvPr>
          <p:cNvSpPr/>
          <p:nvPr/>
        </p:nvSpPr>
        <p:spPr>
          <a:xfrm>
            <a:off x="4423039" y="4224535"/>
            <a:ext cx="1454302" cy="13862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982" h="20119" extrusionOk="0">
                <a:moveTo>
                  <a:pt x="11221" y="7768"/>
                </a:moveTo>
                <a:cubicBezTo>
                  <a:pt x="13414" y="9448"/>
                  <a:pt x="16018" y="10114"/>
                  <a:pt x="18540" y="9853"/>
                </a:cubicBezTo>
                <a:cubicBezTo>
                  <a:pt x="19389" y="9766"/>
                  <a:pt x="20102" y="10548"/>
                  <a:pt x="19965" y="11446"/>
                </a:cubicBezTo>
                <a:cubicBezTo>
                  <a:pt x="19663" y="13154"/>
                  <a:pt x="18951" y="14833"/>
                  <a:pt x="17799" y="16310"/>
                </a:cubicBezTo>
                <a:cubicBezTo>
                  <a:pt x="14592" y="20363"/>
                  <a:pt x="8973" y="21319"/>
                  <a:pt x="4752" y="18510"/>
                </a:cubicBezTo>
                <a:cubicBezTo>
                  <a:pt x="-237" y="15210"/>
                  <a:pt x="-1498" y="8203"/>
                  <a:pt x="1928" y="3222"/>
                </a:cubicBezTo>
                <a:cubicBezTo>
                  <a:pt x="2806" y="1920"/>
                  <a:pt x="3929" y="906"/>
                  <a:pt x="5190" y="182"/>
                </a:cubicBezTo>
                <a:cubicBezTo>
                  <a:pt x="5958" y="-281"/>
                  <a:pt x="6917" y="182"/>
                  <a:pt x="7109" y="1080"/>
                </a:cubicBezTo>
                <a:cubicBezTo>
                  <a:pt x="7630" y="3657"/>
                  <a:pt x="9028" y="6060"/>
                  <a:pt x="11221" y="776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1" name="Graphic 10" descr="Trophy outline">
            <a:extLst>
              <a:ext uri="{FF2B5EF4-FFF2-40B4-BE49-F238E27FC236}">
                <a16:creationId xmlns:a16="http://schemas.microsoft.com/office/drawing/2014/main" id="{30A70357-51E1-4E45-A1F7-291EC8006C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79065" y="2993378"/>
            <a:ext cx="1204586" cy="1204586"/>
          </a:xfrm>
          <a:prstGeom prst="rect">
            <a:avLst/>
          </a:prstGeom>
        </p:spPr>
      </p:pic>
      <p:pic>
        <p:nvPicPr>
          <p:cNvPr id="12" name="Graphic 11" descr="Briefcase with solid fill">
            <a:extLst>
              <a:ext uri="{FF2B5EF4-FFF2-40B4-BE49-F238E27FC236}">
                <a16:creationId xmlns:a16="http://schemas.microsoft.com/office/drawing/2014/main" id="{DF3870BB-15A7-B04F-89FD-520456EF55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88581" y="4536564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Bullseye with solid fill">
            <a:extLst>
              <a:ext uri="{FF2B5EF4-FFF2-40B4-BE49-F238E27FC236}">
                <a16:creationId xmlns:a16="http://schemas.microsoft.com/office/drawing/2014/main" id="{3403BC96-CE15-7C42-B140-E5A317A0ACA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89134" y="3108455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Database with solid fill">
            <a:extLst>
              <a:ext uri="{FF2B5EF4-FFF2-40B4-BE49-F238E27FC236}">
                <a16:creationId xmlns:a16="http://schemas.microsoft.com/office/drawing/2014/main" id="{C3614B6E-72CB-5842-BEF9-6A2BF64D8AE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69822" y="4913304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4" descr="Gears with solid fill">
            <a:extLst>
              <a:ext uri="{FF2B5EF4-FFF2-40B4-BE49-F238E27FC236}">
                <a16:creationId xmlns:a16="http://schemas.microsoft.com/office/drawing/2014/main" id="{5AA9D738-CBF4-BA40-9D3B-A2DE73C6C14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351562" y="2415095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Stopwatch 66% with solid fill">
            <a:extLst>
              <a:ext uri="{FF2B5EF4-FFF2-40B4-BE49-F238E27FC236}">
                <a16:creationId xmlns:a16="http://schemas.microsoft.com/office/drawing/2014/main" id="{A42681A0-ACD9-4142-8CC5-867FA0BED4B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16623" y="1584682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51F3AD4-FE60-7741-B5EC-D5330FD6E6D1}"/>
              </a:ext>
            </a:extLst>
          </p:cNvPr>
          <p:cNvSpPr txBox="1"/>
          <p:nvPr/>
        </p:nvSpPr>
        <p:spPr>
          <a:xfrm>
            <a:off x="6274989" y="1768631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D47708D-4F54-7847-AC30-A4B66FDACC04}"/>
              </a:ext>
            </a:extLst>
          </p:cNvPr>
          <p:cNvSpPr txBox="1"/>
          <p:nvPr/>
        </p:nvSpPr>
        <p:spPr>
          <a:xfrm>
            <a:off x="7573528" y="3241447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2AAE82-1644-D147-B135-3474442D0189}"/>
              </a:ext>
            </a:extLst>
          </p:cNvPr>
          <p:cNvSpPr txBox="1"/>
          <p:nvPr/>
        </p:nvSpPr>
        <p:spPr>
          <a:xfrm>
            <a:off x="6471001" y="4941583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E745B89-3941-C14C-9566-B2D1ACB6C248}"/>
              </a:ext>
            </a:extLst>
          </p:cNvPr>
          <p:cNvSpPr txBox="1"/>
          <p:nvPr/>
        </p:nvSpPr>
        <p:spPr>
          <a:xfrm>
            <a:off x="4549145" y="4433562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BA7C326-2C70-6E42-A236-5AA6A65AF942}"/>
              </a:ext>
            </a:extLst>
          </p:cNvPr>
          <p:cNvSpPr txBox="1"/>
          <p:nvPr/>
        </p:nvSpPr>
        <p:spPr>
          <a:xfrm>
            <a:off x="4526941" y="2418205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32487D9A-BC73-4868-B486-3FA22B24CD9D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AD319611-AC8C-4340-A5FB-CFF9E42F73E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02 - 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0E0C5C6-6C08-446B-BADC-0C67950971B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E9AACF2-61F7-467E-99DD-4808FEA01F12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8C94641-982F-47E2-AC74-815F1463DAA2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03 - 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5AB66DC-198B-4C19-AEDD-9E1EFDC7666E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A231EB8-4CC3-4726-90B1-D9F82424B34F}"/>
              </a:ext>
            </a:extLst>
          </p:cNvPr>
          <p:cNvGrpSpPr/>
          <p:nvPr/>
        </p:nvGrpSpPr>
        <p:grpSpPr>
          <a:xfrm>
            <a:off x="338440" y="3799791"/>
            <a:ext cx="2926080" cy="1290153"/>
            <a:chOff x="332936" y="2627766"/>
            <a:chExt cx="2926080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DAC6AFC-0518-46E9-B53C-C077D87B15F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 - 04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29BC237-26CD-41E3-9835-14EF223EE74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A62F5DE3-5CCF-4C14-BBDD-B062CFB35176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134EE75A-F653-4992-A19B-E56A76F64CF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01 - 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AD4C740-9B26-4238-8FCF-1B6E2B53AE0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EF54ACC7-224C-4CCC-97EB-360BE91829F2}"/>
              </a:ext>
            </a:extLst>
          </p:cNvPr>
          <p:cNvGrpSpPr/>
          <p:nvPr/>
        </p:nvGrpSpPr>
        <p:grpSpPr>
          <a:xfrm>
            <a:off x="338440" y="2094697"/>
            <a:ext cx="2926080" cy="1290153"/>
            <a:chOff x="332936" y="2627766"/>
            <a:chExt cx="2926080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3A7497A-A6CE-4641-A5EE-5FFAD921ED3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 - 05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71BE261-B489-4598-AFE0-6F21DC9B960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7351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8765</TotalTime>
  <Words>481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 Round Key Tags Cycle – Slide Template</vt:lpstr>
      <vt:lpstr>5 Round Key Tags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Round Key Tags Cycle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2022-01-26T00:05:39Z</dcterms:modified>
  <cp:category>Charts &amp; Diagrams</cp:category>
</cp:coreProperties>
</file>