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5"/>
  </p:notesMasterIdLst>
  <p:sldIdLst>
    <p:sldId id="367" r:id="rId4"/>
    <p:sldId id="375" r:id="rId5"/>
    <p:sldId id="364" r:id="rId6"/>
    <p:sldId id="376" r:id="rId7"/>
    <p:sldId id="357" r:id="rId8"/>
    <p:sldId id="377" r:id="rId9"/>
    <p:sldId id="365" r:id="rId10"/>
    <p:sldId id="378" r:id="rId11"/>
    <p:sldId id="366" r:id="rId12"/>
    <p:sldId id="379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28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127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90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60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07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2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45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781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066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9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11" Type="http://schemas.openxmlformats.org/officeDocument/2006/relationships/image" Target="../media/image11.pn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1.png"/><Relationship Id="rId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2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14.sv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8E86A10-1E9D-4354-89CC-6AD4B324F74A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6A6A70-6F3A-A748-9D9B-3EF1839C8583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B97607-66D2-D842-A862-F02B696103D1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5EC9AA1-8DE6-3740-860C-244719A65221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E162FC-288A-7847-BFB1-034A3FFBD1E4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7E1757-D802-2F43-8CFB-260E7EA63E02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E513078-B9CA-4951-9C11-1B4212B1E4BA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E879B9C-A406-432E-8F58-00A6AA396946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Shape">
              <a:extLst>
                <a:ext uri="{FF2B5EF4-FFF2-40B4-BE49-F238E27FC236}">
                  <a16:creationId xmlns:a16="http://schemas.microsoft.com/office/drawing/2014/main" id="{B8261BC0-6BF7-2E4E-BE9E-3E9EC07CBF11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6" name="Graphic 65" descr="Lightbulb with solid fill">
            <a:extLst>
              <a:ext uri="{FF2B5EF4-FFF2-40B4-BE49-F238E27FC236}">
                <a16:creationId xmlns:a16="http://schemas.microsoft.com/office/drawing/2014/main" id="{914E382B-74B8-4E98-A5F6-4CD3DF170E4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776623A6-B602-45D0-BC28-3C012AC83B18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631304C9-89EE-453D-B10C-DEC3F8042AE2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8681018-AD1F-4AF4-847F-CC9E2FF86A3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E0500491-72C6-4792-8861-C39FEA94BB0B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0023B38-FE65-44DB-8120-AA77A91005C9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A61DCE03-4122-854A-9B4A-E49A2F4E6BFA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4" name="Graphic 63" descr="Gears with solid fill">
            <a:extLst>
              <a:ext uri="{FF2B5EF4-FFF2-40B4-BE49-F238E27FC236}">
                <a16:creationId xmlns:a16="http://schemas.microsoft.com/office/drawing/2014/main" id="{03C44893-6C38-4382-A248-90D00F3A71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C2F55271-8507-4650-B915-962BD667FF4D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A08DBE1-4E95-4219-A444-2DC45105FACF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2B00AAC-F9EE-4B10-B204-F7AA8CA094A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E21FF632-D24E-4227-984A-E645A1FFF626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25CF4802-3964-4D00-B25F-0E8BFABB4025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F9666BB2-C0E9-A544-A722-F9A7608B6719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5" name="Graphic 64" descr="Hourglass 30% with solid fill">
            <a:extLst>
              <a:ext uri="{FF2B5EF4-FFF2-40B4-BE49-F238E27FC236}">
                <a16:creationId xmlns:a16="http://schemas.microsoft.com/office/drawing/2014/main" id="{DC5AFF79-2845-4D61-84CE-B55CFD2EB7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86" name="Group 85">
            <a:extLst>
              <a:ext uri="{FF2B5EF4-FFF2-40B4-BE49-F238E27FC236}">
                <a16:creationId xmlns:a16="http://schemas.microsoft.com/office/drawing/2014/main" id="{1F994A29-1734-4416-95A5-E017126037C7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7F6AE85A-DC6F-4A32-8114-BB883C01743D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17B56F05-3BA8-4914-857E-DA8AB757793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2CA266C-F5A5-4BC2-828D-AB6F4BA35598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DD30883-5D87-443B-8F1C-11B19FDFDBCB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0" name="Shape">
              <a:extLst>
                <a:ext uri="{FF2B5EF4-FFF2-40B4-BE49-F238E27FC236}">
                  <a16:creationId xmlns:a16="http://schemas.microsoft.com/office/drawing/2014/main" id="{959DA5CB-C49F-AA45-8E15-F30EB0FFB120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7" name="Graphic 66" descr="Research with solid fill">
            <a:extLst>
              <a:ext uri="{FF2B5EF4-FFF2-40B4-BE49-F238E27FC236}">
                <a16:creationId xmlns:a16="http://schemas.microsoft.com/office/drawing/2014/main" id="{60CAC2E2-3779-4717-84FA-8EBC25613D6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9" name="Group 88">
            <a:extLst>
              <a:ext uri="{FF2B5EF4-FFF2-40B4-BE49-F238E27FC236}">
                <a16:creationId xmlns:a16="http://schemas.microsoft.com/office/drawing/2014/main" id="{9A3DA9EE-28F2-49A4-9A4C-101CE3898996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FD95672-C49F-460F-ABBA-537F3546FBF5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DB129767-353B-425E-9D07-1E4AC97E91D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C4F41BE-6EC1-45E6-86D9-6E88E1D42C5E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7474B03C-8892-4A79-8E11-135663A8C6EB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31" name="Shape">
              <a:extLst>
                <a:ext uri="{FF2B5EF4-FFF2-40B4-BE49-F238E27FC236}">
                  <a16:creationId xmlns:a16="http://schemas.microsoft.com/office/drawing/2014/main" id="{57371E48-D6EE-DD43-AB85-79D982F2D6C8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3" name="Graphic 62" descr="Bullseye with solid fill">
            <a:extLst>
              <a:ext uri="{FF2B5EF4-FFF2-40B4-BE49-F238E27FC236}">
                <a16:creationId xmlns:a16="http://schemas.microsoft.com/office/drawing/2014/main" id="{8274F4DC-C081-4EA0-B1BC-2BE25E8B7399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2" name="Group 91">
            <a:extLst>
              <a:ext uri="{FF2B5EF4-FFF2-40B4-BE49-F238E27FC236}">
                <a16:creationId xmlns:a16="http://schemas.microsoft.com/office/drawing/2014/main" id="{D813DD8F-7AE9-496A-B6E9-ADFA226DEEA3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1EAE8128-B226-4B7D-8664-33B108DFEED1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61860EDE-5E41-4762-8E3A-F101357BAB7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95013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3568E0-8FA0-44B4-BE9A-28CE4B4D3E39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CED8CF6-B2DE-D745-ADBD-18E481499218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ABF5CED-AFA1-6C45-A614-E588F7684CBA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D8531E1-4A4A-5041-A4E0-C77D9B923B63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78D5BFD-1788-6F46-999F-0559A5CB809E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B93DEAB-38F4-614D-8149-FE4A193A7D7E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EEB2560-8FF7-498D-86CA-32281CA41218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FA55D44-9751-405D-9DAE-ADAF97DCFA3E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CBE76B30-D0ED-4213-B761-CE4BBF7CC0B6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3ECE29E0-D4C2-4B05-B39F-15FC14DBFCA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5521D638-0AAE-4E75-8A2A-A191989B523D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EC37DD8-6728-471D-9431-3370F23426C5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9E4084B-04A1-4455-BBD5-9EB14B6D482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72EC5C7B-4FE8-4EB4-B464-2865F3BF27C1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6B2DE64-ABDB-4B87-A0E6-21F5F9F76621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4367DA94-3BEA-4DFB-917E-B0C413CC8A12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7" name="Graphic 66" descr="Gears with solid fill">
            <a:extLst>
              <a:ext uri="{FF2B5EF4-FFF2-40B4-BE49-F238E27FC236}">
                <a16:creationId xmlns:a16="http://schemas.microsoft.com/office/drawing/2014/main" id="{57D822A9-20F1-4E88-9CF9-AF8B7792D45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7F3FCF15-415E-485F-A1B3-7AE99E1AB322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056B9E3-6680-46BB-9A3C-D732F74042AA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4CFDE47B-B2F6-4EE2-9A18-88090C1CA70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E3893B2E-A93E-4EB1-B9C5-99B2295B7F25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125FF8A7-BC19-47E6-AE06-11055D6E73EB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B105AE1C-881D-4863-A1FE-E05AE788FF2F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3680352D-FDA6-4E8E-93D0-7D5E7D7B4FA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7F94B54C-796A-41B6-847A-FF5CAA1630B3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BC0AB0D-B9E8-44EC-BA3B-DEE27200FDA3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F99248A-A80D-4B2A-B026-AA25B339C0EE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8B30612-90D7-48C6-8C5E-1CC05150C4B0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27AA119-9D90-4B5B-A63C-B18341A86A11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2DD0486E-CC43-4409-83DF-0B24A60B3D51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3427EEA8-E56F-4247-A48A-76737D17D7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7C35E86A-3299-40C9-A1EF-F9DDAA3B57BE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675FE99D-7CA3-4524-8296-917DE45B40C5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063EA46-4490-4E9B-8351-51418CD6C2A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D3A1F67-8520-4FCF-9640-FC42E0DE71DC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145B2AE1-0708-4A3B-A810-324FEB8974D0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B661232F-9A17-4EB0-9EB3-2323EBCC2AAA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C5C22EFD-1F46-4EEA-B48B-ED7CBB9E8E4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0401F9CB-3FD2-4A8C-8876-12383B48ADDC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7426166-DA17-4B5A-B374-37D99EBC5B0F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61117AD2-53AE-4F7D-BF28-2D53E2F4107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0399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1ED68BB3-B337-407E-872A-778483750D04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56A6A70-6F3A-A748-9D9B-3EF1839C8583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B97607-66D2-D842-A862-F02B696103D1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5EC9AA1-8DE6-3740-860C-244719A65221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9E162FC-288A-7847-BFB1-034A3FFBD1E4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27E1757-D802-2F43-8CFB-260E7EA63E02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D75E2B8C-03B7-46C9-B7D1-11CD997320BF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08C3F4B-6413-48BC-A71E-183DCD88708C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6FB036A-82C7-4AE8-BA91-F7F56CAE6FCE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4" name="Graphic 73" descr="Lightbulb with solid fill">
            <a:extLst>
              <a:ext uri="{FF2B5EF4-FFF2-40B4-BE49-F238E27FC236}">
                <a16:creationId xmlns:a16="http://schemas.microsoft.com/office/drawing/2014/main" id="{839D03E1-E12C-4597-A8BF-D7E7A41F8C6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75" name="Group 74">
            <a:extLst>
              <a:ext uri="{FF2B5EF4-FFF2-40B4-BE49-F238E27FC236}">
                <a16:creationId xmlns:a16="http://schemas.microsoft.com/office/drawing/2014/main" id="{2C2676EC-1349-4B5F-BBD5-33E01A896DBD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7EF8E579-A5E2-4173-A055-4EF8525DCFB7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61D5E8F-CC35-48D0-BA92-263BD8B81A4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34E7448-B492-4328-87A0-3E9895946C58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36FD58E3-A76F-4EE9-A010-F09D91C16FDB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8603D0A2-8697-46F6-8A22-678F564ADBBE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1" name="Graphic 80" descr="Gears with solid fill">
            <a:extLst>
              <a:ext uri="{FF2B5EF4-FFF2-40B4-BE49-F238E27FC236}">
                <a16:creationId xmlns:a16="http://schemas.microsoft.com/office/drawing/2014/main" id="{D31D5018-F01C-42F0-A9B5-3D8267EFB76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6167F6D5-BC5A-4C19-8B08-FDD1407B353B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8A369834-5FED-4207-A222-5D03443B0F14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AA607EE6-5EF8-4951-AB58-3287A4921D3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0D78547-7CBD-44F7-91D8-33D8523894BA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03FE5478-35D9-4010-A967-820AAD9BE1FD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9" name="Shape">
              <a:extLst>
                <a:ext uri="{FF2B5EF4-FFF2-40B4-BE49-F238E27FC236}">
                  <a16:creationId xmlns:a16="http://schemas.microsoft.com/office/drawing/2014/main" id="{42A197C5-8BC6-4F2B-AB00-A8C0A474DEA6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00" name="Graphic 99" descr="Hourglass 30% with solid fill">
            <a:extLst>
              <a:ext uri="{FF2B5EF4-FFF2-40B4-BE49-F238E27FC236}">
                <a16:creationId xmlns:a16="http://schemas.microsoft.com/office/drawing/2014/main" id="{4D0CA9E7-B2C9-4F1E-82DF-AFA8A3F1A75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101" name="Group 100">
            <a:extLst>
              <a:ext uri="{FF2B5EF4-FFF2-40B4-BE49-F238E27FC236}">
                <a16:creationId xmlns:a16="http://schemas.microsoft.com/office/drawing/2014/main" id="{49D8792F-2172-4663-B340-3E99A35A7592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F96795E-5438-4594-8FE3-2D9F5C5B7F9B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E2C98C42-6368-4874-9836-9E9A1351B8E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62869B2D-6C5A-4EE6-82B5-DEF178B23A07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AE8C828-B8D5-4642-B8A9-6A1E3DF9CB5C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6" name="Shape">
              <a:extLst>
                <a:ext uri="{FF2B5EF4-FFF2-40B4-BE49-F238E27FC236}">
                  <a16:creationId xmlns:a16="http://schemas.microsoft.com/office/drawing/2014/main" id="{4F9DA51B-557F-40FB-9FB8-6722A0053BDF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07" name="Graphic 106" descr="Research with solid fill">
            <a:extLst>
              <a:ext uri="{FF2B5EF4-FFF2-40B4-BE49-F238E27FC236}">
                <a16:creationId xmlns:a16="http://schemas.microsoft.com/office/drawing/2014/main" id="{44285EC5-8A10-46FC-A8D7-1D1010EA28C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108" name="Group 107">
            <a:extLst>
              <a:ext uri="{FF2B5EF4-FFF2-40B4-BE49-F238E27FC236}">
                <a16:creationId xmlns:a16="http://schemas.microsoft.com/office/drawing/2014/main" id="{778744B3-D7AF-4526-8F53-C5D0CABCAD1B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85D9AC04-A10C-4EBE-AE82-B2D9ACA41303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9DE0E294-E50D-4BC2-B7DC-B321C8EB77F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F7D9B73A-7041-4B6B-9483-B0D74AF0EDDC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4D060B43-3448-4143-81AC-B4A64410125F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A8371AFB-0D64-4FE4-835B-A7821A79F3B6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14" name="Graphic 113" descr="Bullseye with solid fill">
            <a:extLst>
              <a:ext uri="{FF2B5EF4-FFF2-40B4-BE49-F238E27FC236}">
                <a16:creationId xmlns:a16="http://schemas.microsoft.com/office/drawing/2014/main" id="{4F69C3B3-AC80-4579-BFA4-3E9549F1390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:a16="http://schemas.microsoft.com/office/drawing/2014/main" id="{64CD99BC-92CE-4060-B1AA-E875A5F1B4C2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33CB10B4-1722-4308-A5CD-A510B36E0A16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4F92492-ADEB-4992-8A0E-5F108813DCC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262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37E82F-5636-4BB1-A9E4-415BF513688D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680B90-06BE-C144-AF44-5680789D8072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8D43F72-1247-8C4C-9339-F08D9CFFCF3A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6BCD31F-C16B-F44F-A737-219729D992DD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565231-99A3-B041-9471-95369983D5BF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3D11F-AEF7-0748-A648-62339E236768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0F46561-EAF7-4C47-AA5A-AB5A966A6C3D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E7676FE-7A65-4BBA-9123-1278DF512880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88876C43-4AB6-4969-B28D-747E1825DDF3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1" name="Graphic 60" descr="Lightbulb with solid fill">
            <a:extLst>
              <a:ext uri="{FF2B5EF4-FFF2-40B4-BE49-F238E27FC236}">
                <a16:creationId xmlns:a16="http://schemas.microsoft.com/office/drawing/2014/main" id="{96AF49BD-EC0D-4090-AAF4-A17F4A6D7E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6FBCD3D7-A1A7-4204-8680-7D51C7A89447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186505F-4F04-4ECD-B07E-268C2D867C26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75E3E2EF-031F-421F-9721-A83BA16C9C4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8318641-C907-4B84-8B88-43BB17496DDE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2EB629C-05F7-4B5C-A432-23DFB43B7D65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4DB1C35C-CB4D-4AD4-B979-560304BB3454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F027D422-E014-4076-8B80-F6B6323BBF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8C0C200C-2DD2-49B3-B166-7AA87EB2CA8A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C53082C-2C8D-45FD-84CC-83055C5E81E7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C05055AF-7155-4B1B-8DC4-D707A6E710D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FE0AF20-F9E8-4738-97D0-BF4AB1F4932D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77AD4C2E-380A-4EDA-AE12-DB45F4C245D1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27E7DFE5-114F-4F17-90A2-4316A0CC69EB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B63CEA22-9BDE-4DEF-9243-7B447EAEFE3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3D97AA0D-DB42-4181-90D5-3598963B5156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DA0CE9CD-39A8-432C-8082-791D600F8B65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084A019-6FCB-44AD-93E2-692DC6E224D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A841E26-80B1-432C-9818-AF744DF08F13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4458518-A21D-4502-B966-F9D89D222276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816ABF54-EE57-4CA6-9D78-13D199705863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B4052BBD-D646-4E0D-B3AC-23719CF4E23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D2A87808-2018-46BA-8952-2C5A8803C520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71C23D8C-1E95-4D07-8EC7-602F69CBC7EC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C2C91A7E-9EC1-49B4-92B7-C6BED281FBC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ABDF7C7-14AD-417C-B2AC-97D83A1B5301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D20E1B04-59E8-421C-82E1-8444A53C945F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99BA9DB1-821D-4EB9-8400-CC50CF811F86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24" name="Graphic 123" descr="Bullseye with solid fill">
            <a:extLst>
              <a:ext uri="{FF2B5EF4-FFF2-40B4-BE49-F238E27FC236}">
                <a16:creationId xmlns:a16="http://schemas.microsoft.com/office/drawing/2014/main" id="{04DE2AAA-A92F-465F-9558-C10BAB4AD2B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125" name="Group 124">
            <a:extLst>
              <a:ext uri="{FF2B5EF4-FFF2-40B4-BE49-F238E27FC236}">
                <a16:creationId xmlns:a16="http://schemas.microsoft.com/office/drawing/2014/main" id="{BEB20EDE-71A7-488F-97F5-EA79D17310AF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11387F5D-AAD0-431C-A827-C1EDB08DF2A1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7C132C35-4BF9-4DF9-ADA0-63507710668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86700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537E82F-5636-4BB1-A9E4-415BF513688D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E2680B90-06BE-C144-AF44-5680789D8072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8D43F72-1247-8C4C-9339-F08D9CFFCF3A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6BCD31F-C16B-F44F-A737-219729D992DD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A565231-99A3-B041-9471-95369983D5BF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3D11F-AEF7-0748-A648-62339E236768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3023EF8-15A2-442D-AA9D-546B542CB61F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175A7BBC-1F7E-4C87-B893-858EE6835651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FBD2A206-651A-4EFF-9F41-B285782E75A8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1" name="Graphic 60" descr="Lightbulb with solid fill">
            <a:extLst>
              <a:ext uri="{FF2B5EF4-FFF2-40B4-BE49-F238E27FC236}">
                <a16:creationId xmlns:a16="http://schemas.microsoft.com/office/drawing/2014/main" id="{C896C0F4-D3DB-48AE-A3AC-737EFDEC08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DEDBADE3-3C51-4E3C-9AEB-F267A8A9D34E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D0FB4B1-8D8A-4486-8059-43594F505322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5AD31C2-FE66-482C-A51A-0D5CB1C9DBC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01CA424-2B05-4B95-9CDD-F748218D91A4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68690D0-EC3D-4928-A5CD-6B84C1B5A9E9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F0E7DEA2-3140-49BB-80F8-307EADEF7C29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0F945B3F-08FE-4D9D-BA1C-17404A8C3C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B1F9B153-9F7D-4A90-B121-1A53442302EE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49815E3-3E02-4F7B-BC5A-C09DD23DB862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71D59773-9400-44B4-937C-AD20DF58E50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4461F22B-207E-4B89-B282-8A526A22E58F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245F2B1E-94EC-4445-86D6-B8A094FF134D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42BD363E-BD40-4B11-AC4E-97340D720881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2ADBEFAA-7506-44DA-8B0B-51B61E514F0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437B00C2-5143-4309-83B0-5D35F2A40538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4755C63-2070-46B6-8F21-36280992E7FF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5D88BC9-0F4E-4B2B-BEB5-C845EC77A66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CDE3851-2356-4642-90E6-0F339B89CBB1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9D5A22A-97B1-4D27-AAFB-B18A003D1E47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CA0E8FC6-A457-4B4C-9AAC-AFA84C5D44A8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FC90D7D9-AD27-4783-8B8A-09B2EEE44D8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4A57AC90-B60C-4752-9BEC-1FD3E7C569AB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EBF89D9-615F-4B56-A648-EB709E7B5E00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C76CFC6-409B-420D-8AD5-D879988246F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8517CD3E-2590-4353-8C3D-DF269D01A6D3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6C085CCF-F2D8-4F80-BAB5-85006D36E9BC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23" name="Shape">
              <a:extLst>
                <a:ext uri="{FF2B5EF4-FFF2-40B4-BE49-F238E27FC236}">
                  <a16:creationId xmlns:a16="http://schemas.microsoft.com/office/drawing/2014/main" id="{F21E1B51-FDC5-40F0-A1A7-5AF4EA09E4D9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24" name="Graphic 123" descr="Bullseye with solid fill">
            <a:extLst>
              <a:ext uri="{FF2B5EF4-FFF2-40B4-BE49-F238E27FC236}">
                <a16:creationId xmlns:a16="http://schemas.microsoft.com/office/drawing/2014/main" id="{48F9329A-ABEA-46F0-94B9-45E2CB6868A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125" name="Group 124">
            <a:extLst>
              <a:ext uri="{FF2B5EF4-FFF2-40B4-BE49-F238E27FC236}">
                <a16:creationId xmlns:a16="http://schemas.microsoft.com/office/drawing/2014/main" id="{FBC96723-0908-46AB-943D-3BD2CF18D446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2CC2BAC9-9915-4F73-A0B4-FCD384C89E1A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A7850E2-D905-4F2C-94D4-B707B023C7F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6450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98EBEAF-49C1-4329-9D31-70B73742677B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508D640-58B1-B244-A49F-25116D9944B8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50570A-3E39-E440-B5BC-BA5D1B79B64E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C3CB76-4826-C14C-91BA-C0CCFCF47E7B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CFB0CFC-F773-7A43-BF91-187920916A7D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FC9F25E-61E2-7941-BEA2-44DCDD2D2D57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24901D4-9929-47F2-8924-359188FEEEC9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B5BF5B15-2B1C-4443-B658-2323282C0A5E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4EC1D129-E0AB-4636-A70B-82A737A0333F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1" name="Graphic 60" descr="Lightbulb with solid fill">
            <a:extLst>
              <a:ext uri="{FF2B5EF4-FFF2-40B4-BE49-F238E27FC236}">
                <a16:creationId xmlns:a16="http://schemas.microsoft.com/office/drawing/2014/main" id="{3523738A-3106-48EE-B1F7-E5FE9B13C6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4489D766-1C14-4EF1-8FCA-217B8451F3BB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8BA028E6-FD97-417C-896D-D9A9C1E56325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C9CC013D-2083-4B63-9879-CE8DD26B1BB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A44419C-FCD0-45A8-A87D-31DDA50EAC24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D9210EE-8C54-48BB-A2F9-16C0D412C7D8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959FDCFF-FC05-47CA-9966-536DB4B5A649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90F373C5-B4EC-4BB0-BA04-61E31CF4009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59B8C6FA-CA3B-4BE9-8E5D-6172E9436A02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FDC73BB-5AC6-4356-9984-458652041B7B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DF34A46-BF27-4016-8F7F-0EE4D7EE40E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B4C7624C-145D-4430-9141-18EE6FE223B8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38295BB-6BF1-47B9-BE2D-C708BF7F0CB0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6AA471F5-A71F-4ABB-A215-25C3C5E88476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7EC9E8C7-B49D-468B-B811-8843D44531E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2AB39851-9E06-47CF-A986-C82C0F924BAA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586286-514E-45EA-9E2B-8FC1A8EF45E3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0CD3AED5-6954-4A05-BD88-7EB68AE7102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BEE3D65-F57C-4638-85C5-C6A703416F5D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D214ECB9-AC5A-4FE5-B17C-16D1BB938264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41990BEB-706F-4505-A05F-00D33C79F988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43F24C3F-2EAF-4E6A-898A-F88EE581BEB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2A67AEDF-39FF-4002-AB6F-7CE879C4F6DF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037D469-16F0-4DDF-809E-D963B1AF3FFB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51E1B894-1E42-44DF-A598-42AAC0829E82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F4D43AA-1ECF-4C10-81F6-4C494A2EE31E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8AD3378-10CA-4312-BBD3-3350E6FC3D5C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181B7013-910B-462B-9A07-4EFE3EC203AD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83CAF864-EC46-42BC-829A-FABDE664225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C4E7113E-4777-49FF-959F-60850D325EAF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C246C2-4C4F-4871-8F8E-2F32125C9144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FB0AEB66-BDC0-4C45-9034-F07EBF01FFE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4385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98EBEAF-49C1-4329-9D31-70B73742677B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508D640-58B1-B244-A49F-25116D9944B8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250570A-3E39-E440-B5BC-BA5D1B79B64E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EC3CB76-4826-C14C-91BA-C0CCFCF47E7B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CFB0CFC-F773-7A43-BF91-187920916A7D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FC9F25E-61E2-7941-BEA2-44DCDD2D2D57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749C14D-F68C-4E35-B8A2-E77BC3C9DBAC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A72823F-9221-4AF2-9D3E-1824135DB2A0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D8516840-41AC-44CD-AD31-F14109511EF9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1" name="Graphic 60" descr="Lightbulb with solid fill">
            <a:extLst>
              <a:ext uri="{FF2B5EF4-FFF2-40B4-BE49-F238E27FC236}">
                <a16:creationId xmlns:a16="http://schemas.microsoft.com/office/drawing/2014/main" id="{9FA8FF5F-EB0B-4A78-9D24-88FEF41D5A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F6F24CF8-FCF1-4194-85D7-134B7C682187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E579265-3733-43F7-8AD9-9702B2931CE9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1EF0DDEB-5FBA-4D84-9282-9C93E0E36A61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CEE8754F-8938-43EC-8DF9-91727951623F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8B46DB9-3006-46C3-9A66-B94D1E54756D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777C668B-B55B-4448-B04D-A488AF65DE92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00D1E576-DEE0-44B6-B505-40288530ED2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69CB9010-8AEA-43C5-B806-A0853733B609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1EF366AB-8E82-4E93-840C-3D7A2E901F10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98756946-FA33-43A7-A14A-FEB495A9183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5C49BD0D-0BE6-4D1E-982B-DF012A92CFD1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E6F9C910-43C6-4DAE-AA0F-54A651BC3B31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63B5615C-E30C-44F2-A7C7-03BB2559527C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286B513B-8278-4139-B994-ADE22DC7B43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CB977F9E-1DE0-425F-BE12-DB8E4ABCD08A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FF5FA448-7A6E-489A-9316-5410436E60DA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5D44E014-D1A3-418A-AAE7-9A208955571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E9C325D-E362-4EAA-BFDA-F28AECA82E15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A4710A8-4D10-4497-B470-274683D495CD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32D79F01-E47A-459F-8EEF-274E9AC5431A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137D91FC-E704-4F12-8FC7-CE74D8EC519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8678ECAA-A797-4E30-BA49-E2E0DF925D11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11EBBC3-3871-42E3-85D4-03A5E4F23161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6779D36-E8B9-4B62-A967-29AA98DE0746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AB24AE6-899B-4F08-B96B-6F25B2B359B4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6FBC132B-1154-4D5D-85E9-AE1EF1804819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FB944225-0802-4166-9571-2F8AF34A6E48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50668285-C851-4710-B7A3-73813440686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AC5F5E1D-FB05-407B-944B-D8A1659E24B3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3A9CB96-36DF-42BC-80D0-9E35FDCF38E5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6D3473A-6031-4681-BB76-BC2BBBAC596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1661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0ADFFB-4F85-459B-8C86-A97DC42A7003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808FFA-AB21-8C4E-930A-566225A1F197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3B4003-B013-054D-9845-0FA215FD312D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50E69A8-CAAA-2540-8518-1BF2C2B6763E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43F7B0D-D5B1-A946-96E1-A2291D785B1A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B7FF4-CEDD-D147-B12B-A04FF1CA5026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475A2CD-EABA-4E62-A8EF-1D1F52B963D9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2E9B050D-AF6D-4D0D-9A42-2A26E2BEF614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EB8A71D9-0847-4B76-995E-DF0416EDF5ED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1" name="Graphic 60" descr="Lightbulb with solid fill">
            <a:extLst>
              <a:ext uri="{FF2B5EF4-FFF2-40B4-BE49-F238E27FC236}">
                <a16:creationId xmlns:a16="http://schemas.microsoft.com/office/drawing/2014/main" id="{E94322D4-51C9-4EEE-B5BE-0C1F65CF4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24B9A278-C0FE-4603-A5A6-6B1E7EA75E3C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E14E835-86DF-446E-966C-ACB9DE5026AA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99E2D449-39D8-44FC-9725-09B85DD81938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9786DF1B-9A6D-4B83-9541-D2EB8EBA49E1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1AB5F025-353A-4259-AC02-F6A70D23381C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830EF735-09C6-440C-B915-87429A9BFBB2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E915BEB7-DD72-4736-82B3-A80C56EDEF8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B4E34679-7CAA-48EE-A33A-1B1CA3C4579A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CD89D2C-6BEF-4465-82DA-68B5FC1FD76A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65CE1507-0EDC-41FB-9BCF-2F9F3679032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2D8B15A-AFFC-440C-A1E3-BF34A651EE03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AF869AE-413E-4403-AD0B-1279DA4636E4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78D2EFBB-E3BE-4F55-8414-DE83997157A7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FEE95B5D-AA58-492B-8F48-CB720E08577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356C6F1D-7FEC-4301-B1FB-D483709DB036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5E9B371-618C-4C97-BC56-DFBDBFA70031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7377202-C508-40FD-A14B-BA2B05FA9243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58BA8ED-C4FC-4B76-A824-6CF217544884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0F6FCB7-CD6F-416A-BD2E-3A2659DB221F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B148D9DE-5E9E-4D05-B8C9-8A48E633D32E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3294A90B-2487-4F68-B987-78576768364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B2CACC9A-8FA5-4AC7-ACD0-826CE5491EEE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C208C92-C705-49B4-80FA-76835DB352D2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1715C3E2-DBDD-4A16-AED1-90EA219C3B54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8E688BB-5C37-48D6-9F65-BBAA43F90A59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A3F485A0-35AB-4AAA-88D2-DB8098BD1EBC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55A7D688-AEFA-4E97-AAA0-2188A7BCB3FF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309FD7A6-C412-4873-B1CB-CBFE2917945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24055FB0-18DC-4907-B3A2-C92F74B8102A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A2654784-0529-42D1-B6D4-07016F76E709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AF11E79-B179-4763-9A30-0AC84693E64F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3141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BB3C856-D399-4D09-8F55-B9F5EF5C5FDF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2808FFA-AB21-8C4E-930A-566225A1F197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613B4003-B013-054D-9845-0FA215FD312D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50E69A8-CAAA-2540-8518-1BF2C2B6763E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43F7B0D-D5B1-A946-96E1-A2291D785B1A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7FB7FF4-CEDD-D147-B12B-A04FF1CA5026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2240FF7-815D-4E16-9FD3-1C8A63D40B81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EC90622-CB30-40C2-8112-EDCEE7D3D512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0D80F385-DC82-45A3-BFF3-45D466822D23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1" name="Graphic 60" descr="Lightbulb with solid fill">
            <a:extLst>
              <a:ext uri="{FF2B5EF4-FFF2-40B4-BE49-F238E27FC236}">
                <a16:creationId xmlns:a16="http://schemas.microsoft.com/office/drawing/2014/main" id="{67FE55F1-95DC-4614-A5B9-FAB3BA2790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2" name="Group 61">
            <a:extLst>
              <a:ext uri="{FF2B5EF4-FFF2-40B4-BE49-F238E27FC236}">
                <a16:creationId xmlns:a16="http://schemas.microsoft.com/office/drawing/2014/main" id="{467B3BFF-040B-47C6-9FA5-BE2B35A984F2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99B2FBC-5335-4113-9D61-A964B17AAA7F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FB301A95-4B47-474A-90B3-778E8F4BE8D9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38C85D0-83F1-4ED6-B0DB-9F508E775B3A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A04B1AE3-588D-4504-A31D-C676551047A7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A556D298-0F5D-490E-A12A-5BD2F0292F30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8" name="Graphic 67" descr="Gears with solid fill">
            <a:extLst>
              <a:ext uri="{FF2B5EF4-FFF2-40B4-BE49-F238E27FC236}">
                <a16:creationId xmlns:a16="http://schemas.microsoft.com/office/drawing/2014/main" id="{2EEC540B-38BE-4F1F-A2B4-649BB1DCCA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9" name="Group 68">
            <a:extLst>
              <a:ext uri="{FF2B5EF4-FFF2-40B4-BE49-F238E27FC236}">
                <a16:creationId xmlns:a16="http://schemas.microsoft.com/office/drawing/2014/main" id="{05BCA666-CB1D-4C80-BBC1-1743F4106B95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F8DC596-A6CC-4AE9-9E02-C92152EDE661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5A81DEA2-B32D-4B36-A81E-003844BC473D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988CF435-8BD2-4A18-98A2-FFCF93E17B42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6A496AF3-D1C6-4765-BA78-C6714FCF76A1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0E11975-CEEB-4C00-B276-E0D5A404CD16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AAF7AB45-9D07-444F-AB4D-3BCC88CA539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DD4BB169-178C-46F7-8FB3-63FB028EED61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0B59DD9-483B-4A26-B339-8CBE82950A2C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1828070C-C999-4DC5-BB50-E87AE8FA1F8B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A89B5AE-93F6-4426-9B3F-12D9941B4323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01EC3EFC-5F74-4C19-AEBA-84D505E4A611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1477E9F8-2E31-4D03-B540-A0EE17641B9A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4FC01EDB-2624-4EC0-A1AF-38D95D4A3D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0079E077-6801-4231-95A3-6873E12C7676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C66C8876-822A-4257-9993-5885C4EE7CA6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D25D5649-DF57-41E2-A576-7ACFD4257117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17E3D672-4AA0-43C2-8366-FF06AE0A0D5F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994F6C52-7680-490E-A665-A3F3DAFB261D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5BF9438F-8FE7-4D92-A41F-8D63698D7E3C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241A533F-F884-42AA-B7AF-D4AF2F82C1E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61A344DA-05D5-4D2D-8B7B-221E82C16A0D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DB0F782-4C2F-4DEF-A243-CFB5565FDDB6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29AA53C4-0743-4171-9452-DD7D4786EC9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18163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5-Segment Citrus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83568E0-8FA0-44B4-BE9A-28CE4B4D3E39}"/>
              </a:ext>
            </a:extLst>
          </p:cNvPr>
          <p:cNvGrpSpPr/>
          <p:nvPr/>
        </p:nvGrpSpPr>
        <p:grpSpPr>
          <a:xfrm>
            <a:off x="1214651" y="1981615"/>
            <a:ext cx="2865395" cy="2893442"/>
            <a:chOff x="1619535" y="1499154"/>
            <a:chExt cx="3820526" cy="3857922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31CCD5CC-4612-FF47-B8AB-EC0C16DC9181}"/>
                </a:ext>
              </a:extLst>
            </p:cNvPr>
            <p:cNvSpPr/>
            <p:nvPr/>
          </p:nvSpPr>
          <p:spPr>
            <a:xfrm>
              <a:off x="2396198" y="1499154"/>
              <a:ext cx="2105013" cy="3877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311" y="6115"/>
                  </a:lnTo>
                  <a:lnTo>
                    <a:pt x="19456" y="13118"/>
                  </a:lnTo>
                  <a:cubicBezTo>
                    <a:pt x="18475" y="9962"/>
                    <a:pt x="17440" y="7299"/>
                    <a:pt x="16350" y="5227"/>
                  </a:cubicBezTo>
                  <a:cubicBezTo>
                    <a:pt x="14533" y="1775"/>
                    <a:pt x="12589" y="0"/>
                    <a:pt x="10664" y="0"/>
                  </a:cubicBezTo>
                  <a:cubicBezTo>
                    <a:pt x="8720" y="0"/>
                    <a:pt x="6794" y="1775"/>
                    <a:pt x="4978" y="5227"/>
                  </a:cubicBezTo>
                  <a:cubicBezTo>
                    <a:pt x="3161" y="8679"/>
                    <a:pt x="1453" y="13808"/>
                    <a:pt x="0" y="20416"/>
                  </a:cubicBezTo>
                  <a:cubicBezTo>
                    <a:pt x="1671" y="15485"/>
                    <a:pt x="3397" y="11540"/>
                    <a:pt x="5196" y="8877"/>
                  </a:cubicBezTo>
                  <a:cubicBezTo>
                    <a:pt x="6994" y="6312"/>
                    <a:pt x="8829" y="4932"/>
                    <a:pt x="10682" y="4932"/>
                  </a:cubicBezTo>
                  <a:cubicBezTo>
                    <a:pt x="12535" y="4932"/>
                    <a:pt x="14370" y="6312"/>
                    <a:pt x="16168" y="8877"/>
                  </a:cubicBezTo>
                  <a:cubicBezTo>
                    <a:pt x="17240" y="10455"/>
                    <a:pt x="18294" y="12526"/>
                    <a:pt x="19329" y="14992"/>
                  </a:cubicBezTo>
                  <a:lnTo>
                    <a:pt x="18039" y="17556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73B776BC-D973-B347-9F36-A4D52F7909E5}"/>
                </a:ext>
              </a:extLst>
            </p:cNvPr>
            <p:cNvSpPr/>
            <p:nvPr/>
          </p:nvSpPr>
          <p:spPr>
            <a:xfrm>
              <a:off x="2664071" y="1789712"/>
              <a:ext cx="1674716" cy="1422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236" extrusionOk="0">
                  <a:moveTo>
                    <a:pt x="12210" y="20146"/>
                  </a:moveTo>
                  <a:lnTo>
                    <a:pt x="20432" y="6583"/>
                  </a:lnTo>
                  <a:cubicBezTo>
                    <a:pt x="21225" y="5261"/>
                    <a:pt x="20850" y="3411"/>
                    <a:pt x="19638" y="2670"/>
                  </a:cubicBezTo>
                  <a:cubicBezTo>
                    <a:pt x="16883" y="978"/>
                    <a:pt x="13753" y="0"/>
                    <a:pt x="10425" y="0"/>
                  </a:cubicBezTo>
                  <a:cubicBezTo>
                    <a:pt x="7097" y="0"/>
                    <a:pt x="3989" y="952"/>
                    <a:pt x="1212" y="2670"/>
                  </a:cubicBezTo>
                  <a:cubicBezTo>
                    <a:pt x="0" y="3411"/>
                    <a:pt x="-375" y="5261"/>
                    <a:pt x="418" y="6583"/>
                  </a:cubicBezTo>
                  <a:lnTo>
                    <a:pt x="8640" y="20146"/>
                  </a:lnTo>
                  <a:cubicBezTo>
                    <a:pt x="9521" y="21600"/>
                    <a:pt x="11329" y="21600"/>
                    <a:pt x="12210" y="20146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6320451D-54C3-3349-9DD5-CB870CA6E345}"/>
                </a:ext>
              </a:extLst>
            </p:cNvPr>
            <p:cNvSpPr/>
            <p:nvPr/>
          </p:nvSpPr>
          <p:spPr>
            <a:xfrm>
              <a:off x="3673200" y="2214609"/>
              <a:ext cx="1441573" cy="16088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4" h="20949" extrusionOk="0">
                  <a:moveTo>
                    <a:pt x="1792" y="16317"/>
                  </a:moveTo>
                  <a:lnTo>
                    <a:pt x="17417" y="20835"/>
                  </a:lnTo>
                  <a:cubicBezTo>
                    <a:pt x="18917" y="21273"/>
                    <a:pt x="20521" y="20397"/>
                    <a:pt x="20754" y="19014"/>
                  </a:cubicBezTo>
                  <a:cubicBezTo>
                    <a:pt x="20961" y="17930"/>
                    <a:pt x="21064" y="16801"/>
                    <a:pt x="21064" y="15648"/>
                  </a:cubicBezTo>
                  <a:cubicBezTo>
                    <a:pt x="21064" y="9793"/>
                    <a:pt x="18374" y="4491"/>
                    <a:pt x="14054" y="664"/>
                  </a:cubicBezTo>
                  <a:cubicBezTo>
                    <a:pt x="12941" y="-327"/>
                    <a:pt x="11079" y="-189"/>
                    <a:pt x="10148" y="941"/>
                  </a:cubicBezTo>
                  <a:lnTo>
                    <a:pt x="499" y="12767"/>
                  </a:lnTo>
                  <a:cubicBezTo>
                    <a:pt x="-536" y="14035"/>
                    <a:pt x="111" y="15833"/>
                    <a:pt x="1792" y="16317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89CD2796-67AA-7246-B8CA-A27C9B611FE8}"/>
                </a:ext>
              </a:extLst>
            </p:cNvPr>
            <p:cNvSpPr/>
            <p:nvPr/>
          </p:nvSpPr>
          <p:spPr>
            <a:xfrm>
              <a:off x="2026728" y="3542411"/>
              <a:ext cx="1422263" cy="1478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999" extrusionOk="0">
                  <a:moveTo>
                    <a:pt x="17716" y="125"/>
                  </a:moveTo>
                  <a:lnTo>
                    <a:pt x="1825" y="5054"/>
                  </a:lnTo>
                  <a:cubicBezTo>
                    <a:pt x="299" y="5531"/>
                    <a:pt x="-438" y="7191"/>
                    <a:pt x="272" y="8549"/>
                  </a:cubicBezTo>
                  <a:cubicBezTo>
                    <a:pt x="3719" y="15087"/>
                    <a:pt x="10296" y="19839"/>
                    <a:pt x="18136" y="20971"/>
                  </a:cubicBezTo>
                  <a:cubicBezTo>
                    <a:pt x="19715" y="21197"/>
                    <a:pt x="21136" y="20015"/>
                    <a:pt x="21136" y="18481"/>
                  </a:cubicBezTo>
                  <a:lnTo>
                    <a:pt x="21136" y="2514"/>
                  </a:lnTo>
                  <a:cubicBezTo>
                    <a:pt x="21162" y="804"/>
                    <a:pt x="19426" y="-403"/>
                    <a:pt x="17716" y="1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184C1C12-E99D-0D48-B7F2-3372142E7877}"/>
                </a:ext>
              </a:extLst>
            </p:cNvPr>
            <p:cNvSpPr/>
            <p:nvPr/>
          </p:nvSpPr>
          <p:spPr>
            <a:xfrm>
              <a:off x="1867391" y="2214610"/>
              <a:ext cx="1440469" cy="16095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3" h="20958" extrusionOk="0">
                  <a:moveTo>
                    <a:pt x="20590" y="12775"/>
                  </a:moveTo>
                  <a:lnTo>
                    <a:pt x="10930" y="949"/>
                  </a:lnTo>
                  <a:cubicBezTo>
                    <a:pt x="9997" y="-204"/>
                    <a:pt x="8132" y="-319"/>
                    <a:pt x="7019" y="672"/>
                  </a:cubicBezTo>
                  <a:cubicBezTo>
                    <a:pt x="2694" y="4499"/>
                    <a:pt x="0" y="9801"/>
                    <a:pt x="0" y="15656"/>
                  </a:cubicBezTo>
                  <a:cubicBezTo>
                    <a:pt x="0" y="16809"/>
                    <a:pt x="104" y="17915"/>
                    <a:pt x="311" y="19022"/>
                  </a:cubicBezTo>
                  <a:cubicBezTo>
                    <a:pt x="570" y="20428"/>
                    <a:pt x="2150" y="21281"/>
                    <a:pt x="3678" y="20843"/>
                  </a:cubicBezTo>
                  <a:lnTo>
                    <a:pt x="19321" y="16325"/>
                  </a:lnTo>
                  <a:cubicBezTo>
                    <a:pt x="20953" y="15841"/>
                    <a:pt x="21600" y="14043"/>
                    <a:pt x="20590" y="12775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AF382141-B984-D342-8FBC-B680A4EE008F}"/>
                </a:ext>
              </a:extLst>
            </p:cNvPr>
            <p:cNvSpPr/>
            <p:nvPr/>
          </p:nvSpPr>
          <p:spPr>
            <a:xfrm>
              <a:off x="3531570" y="3542412"/>
              <a:ext cx="1422241" cy="1478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0999" extrusionOk="0">
                  <a:moveTo>
                    <a:pt x="0" y="2514"/>
                  </a:moveTo>
                  <a:lnTo>
                    <a:pt x="0" y="18481"/>
                  </a:lnTo>
                  <a:cubicBezTo>
                    <a:pt x="0" y="20015"/>
                    <a:pt x="1422" y="21197"/>
                    <a:pt x="3003" y="20971"/>
                  </a:cubicBezTo>
                  <a:cubicBezTo>
                    <a:pt x="10853" y="19839"/>
                    <a:pt x="17464" y="15087"/>
                    <a:pt x="20889" y="8549"/>
                  </a:cubicBezTo>
                  <a:cubicBezTo>
                    <a:pt x="21600" y="7191"/>
                    <a:pt x="20862" y="5531"/>
                    <a:pt x="19335" y="5054"/>
                  </a:cubicBezTo>
                  <a:lnTo>
                    <a:pt x="3424" y="125"/>
                  </a:lnTo>
                  <a:cubicBezTo>
                    <a:pt x="1739" y="-403"/>
                    <a:pt x="0" y="804"/>
                    <a:pt x="0" y="251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3" name="Shape">
              <a:extLst>
                <a:ext uri="{FF2B5EF4-FFF2-40B4-BE49-F238E27FC236}">
                  <a16:creationId xmlns:a16="http://schemas.microsoft.com/office/drawing/2014/main" id="{91C06D04-528D-DF44-A5ED-9B16B92FAA16}"/>
                </a:ext>
              </a:extLst>
            </p:cNvPr>
            <p:cNvSpPr/>
            <p:nvPr/>
          </p:nvSpPr>
          <p:spPr>
            <a:xfrm>
              <a:off x="4611515" y="1966754"/>
              <a:ext cx="828546" cy="2004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39" y="18948"/>
                  </a:moveTo>
                  <a:cubicBezTo>
                    <a:pt x="19385" y="17803"/>
                    <a:pt x="19708" y="16620"/>
                    <a:pt x="19754" y="15418"/>
                  </a:cubicBezTo>
                  <a:cubicBezTo>
                    <a:pt x="19846" y="13395"/>
                    <a:pt x="19154" y="11353"/>
                    <a:pt x="17631" y="9426"/>
                  </a:cubicBezTo>
                  <a:lnTo>
                    <a:pt x="17031" y="8701"/>
                  </a:lnTo>
                  <a:lnTo>
                    <a:pt x="16339" y="7995"/>
                  </a:lnTo>
                  <a:lnTo>
                    <a:pt x="15969" y="7652"/>
                  </a:lnTo>
                  <a:lnTo>
                    <a:pt x="15554" y="7308"/>
                  </a:lnTo>
                  <a:lnTo>
                    <a:pt x="14769" y="6621"/>
                  </a:lnTo>
                  <a:lnTo>
                    <a:pt x="13846" y="5953"/>
                  </a:lnTo>
                  <a:lnTo>
                    <a:pt x="13385" y="5629"/>
                  </a:lnTo>
                  <a:lnTo>
                    <a:pt x="12877" y="5305"/>
                  </a:lnTo>
                  <a:lnTo>
                    <a:pt x="11862" y="4675"/>
                  </a:lnTo>
                  <a:lnTo>
                    <a:pt x="10754" y="4064"/>
                  </a:lnTo>
                  <a:lnTo>
                    <a:pt x="10200" y="3759"/>
                  </a:lnTo>
                  <a:lnTo>
                    <a:pt x="9600" y="3473"/>
                  </a:lnTo>
                  <a:cubicBezTo>
                    <a:pt x="9185" y="3282"/>
                    <a:pt x="8816" y="3091"/>
                    <a:pt x="8400" y="2900"/>
                  </a:cubicBezTo>
                  <a:lnTo>
                    <a:pt x="7108" y="2347"/>
                  </a:lnTo>
                  <a:lnTo>
                    <a:pt x="6462" y="2080"/>
                  </a:lnTo>
                  <a:lnTo>
                    <a:pt x="5769" y="1832"/>
                  </a:lnTo>
                  <a:lnTo>
                    <a:pt x="4431" y="1336"/>
                  </a:lnTo>
                  <a:cubicBezTo>
                    <a:pt x="3969" y="1183"/>
                    <a:pt x="3462" y="1011"/>
                    <a:pt x="3000" y="859"/>
                  </a:cubicBezTo>
                  <a:lnTo>
                    <a:pt x="2262" y="630"/>
                  </a:lnTo>
                  <a:lnTo>
                    <a:pt x="1523" y="420"/>
                  </a:lnTo>
                  <a:cubicBezTo>
                    <a:pt x="1015" y="286"/>
                    <a:pt x="508" y="134"/>
                    <a:pt x="0" y="0"/>
                  </a:cubicBezTo>
                  <a:lnTo>
                    <a:pt x="1292" y="534"/>
                  </a:lnTo>
                  <a:lnTo>
                    <a:pt x="1938" y="782"/>
                  </a:lnTo>
                  <a:lnTo>
                    <a:pt x="2538" y="1049"/>
                  </a:lnTo>
                  <a:cubicBezTo>
                    <a:pt x="2954" y="1240"/>
                    <a:pt x="3369" y="1412"/>
                    <a:pt x="3785" y="1584"/>
                  </a:cubicBezTo>
                  <a:lnTo>
                    <a:pt x="4938" y="2137"/>
                  </a:lnTo>
                  <a:lnTo>
                    <a:pt x="5538" y="2423"/>
                  </a:lnTo>
                  <a:lnTo>
                    <a:pt x="6092" y="2710"/>
                  </a:lnTo>
                  <a:lnTo>
                    <a:pt x="7200" y="3282"/>
                  </a:lnTo>
                  <a:cubicBezTo>
                    <a:pt x="7523" y="3492"/>
                    <a:pt x="7892" y="3683"/>
                    <a:pt x="8215" y="3873"/>
                  </a:cubicBezTo>
                  <a:lnTo>
                    <a:pt x="8723" y="4179"/>
                  </a:lnTo>
                  <a:lnTo>
                    <a:pt x="9185" y="4484"/>
                  </a:lnTo>
                  <a:lnTo>
                    <a:pt x="10154" y="5095"/>
                  </a:lnTo>
                  <a:lnTo>
                    <a:pt x="11031" y="5724"/>
                  </a:lnTo>
                  <a:lnTo>
                    <a:pt x="11492" y="6049"/>
                  </a:lnTo>
                  <a:lnTo>
                    <a:pt x="11908" y="6373"/>
                  </a:lnTo>
                  <a:lnTo>
                    <a:pt x="12692" y="7022"/>
                  </a:lnTo>
                  <a:lnTo>
                    <a:pt x="13431" y="7690"/>
                  </a:lnTo>
                  <a:lnTo>
                    <a:pt x="13800" y="8014"/>
                  </a:lnTo>
                  <a:lnTo>
                    <a:pt x="14123" y="8358"/>
                  </a:lnTo>
                  <a:lnTo>
                    <a:pt x="14769" y="9025"/>
                  </a:lnTo>
                  <a:lnTo>
                    <a:pt x="15323" y="9712"/>
                  </a:lnTo>
                  <a:cubicBezTo>
                    <a:pt x="16800" y="11544"/>
                    <a:pt x="17585" y="13490"/>
                    <a:pt x="17861" y="15437"/>
                  </a:cubicBezTo>
                  <a:cubicBezTo>
                    <a:pt x="18000" y="16582"/>
                    <a:pt x="17954" y="17746"/>
                    <a:pt x="17677" y="18890"/>
                  </a:cubicBezTo>
                  <a:lnTo>
                    <a:pt x="15508" y="17784"/>
                  </a:lnTo>
                  <a:lnTo>
                    <a:pt x="16615" y="21600"/>
                  </a:lnTo>
                  <a:lnTo>
                    <a:pt x="21600" y="18356"/>
                  </a:lnTo>
                  <a:lnTo>
                    <a:pt x="18739" y="18948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4" name="Shape">
              <a:extLst>
                <a:ext uri="{FF2B5EF4-FFF2-40B4-BE49-F238E27FC236}">
                  <a16:creationId xmlns:a16="http://schemas.microsoft.com/office/drawing/2014/main" id="{2DBD6D36-71C5-CA44-88A5-47AD54D063EE}"/>
                </a:ext>
              </a:extLst>
            </p:cNvPr>
            <p:cNvSpPr/>
            <p:nvPr/>
          </p:nvSpPr>
          <p:spPr>
            <a:xfrm>
              <a:off x="1743462" y="4002715"/>
              <a:ext cx="1703133" cy="126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5" extrusionOk="0">
                  <a:moveTo>
                    <a:pt x="14842" y="19163"/>
                  </a:moveTo>
                  <a:cubicBezTo>
                    <a:pt x="12709" y="18050"/>
                    <a:pt x="10665" y="16606"/>
                    <a:pt x="8824" y="14801"/>
                  </a:cubicBezTo>
                  <a:cubicBezTo>
                    <a:pt x="6983" y="12996"/>
                    <a:pt x="5321" y="10860"/>
                    <a:pt x="3862" y="8484"/>
                  </a:cubicBezTo>
                  <a:cubicBezTo>
                    <a:pt x="2986" y="7040"/>
                    <a:pt x="2200" y="5475"/>
                    <a:pt x="1504" y="3851"/>
                  </a:cubicBezTo>
                  <a:lnTo>
                    <a:pt x="3076" y="4422"/>
                  </a:lnTo>
                  <a:lnTo>
                    <a:pt x="0" y="0"/>
                  </a:lnTo>
                  <a:lnTo>
                    <a:pt x="292" y="6047"/>
                  </a:lnTo>
                  <a:lnTo>
                    <a:pt x="1078" y="4061"/>
                  </a:lnTo>
                  <a:cubicBezTo>
                    <a:pt x="1639" y="5866"/>
                    <a:pt x="2335" y="7581"/>
                    <a:pt x="3166" y="9175"/>
                  </a:cubicBezTo>
                  <a:cubicBezTo>
                    <a:pt x="4513" y="11793"/>
                    <a:pt x="6220" y="14109"/>
                    <a:pt x="8173" y="16004"/>
                  </a:cubicBezTo>
                  <a:cubicBezTo>
                    <a:pt x="10104" y="17900"/>
                    <a:pt x="12282" y="19344"/>
                    <a:pt x="14572" y="20276"/>
                  </a:cubicBezTo>
                  <a:cubicBezTo>
                    <a:pt x="16862" y="21209"/>
                    <a:pt x="19242" y="21600"/>
                    <a:pt x="21600" y="21389"/>
                  </a:cubicBezTo>
                  <a:cubicBezTo>
                    <a:pt x="19265" y="20968"/>
                    <a:pt x="16997" y="20276"/>
                    <a:pt x="14842" y="19163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5" name="Shape">
              <a:extLst>
                <a:ext uri="{FF2B5EF4-FFF2-40B4-BE49-F238E27FC236}">
                  <a16:creationId xmlns:a16="http://schemas.microsoft.com/office/drawing/2014/main" id="{F2BFF939-028A-7A49-8B0D-CF38E137ECC5}"/>
                </a:ext>
              </a:extLst>
            </p:cNvPr>
            <p:cNvSpPr/>
            <p:nvPr/>
          </p:nvSpPr>
          <p:spPr>
            <a:xfrm>
              <a:off x="1619535" y="1949049"/>
              <a:ext cx="773995" cy="1991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600" extrusionOk="0">
                  <a:moveTo>
                    <a:pt x="21511" y="0"/>
                  </a:moveTo>
                  <a:lnTo>
                    <a:pt x="12310" y="1421"/>
                  </a:lnTo>
                  <a:lnTo>
                    <a:pt x="15902" y="1670"/>
                  </a:lnTo>
                  <a:lnTo>
                    <a:pt x="14918" y="1997"/>
                  </a:lnTo>
                  <a:lnTo>
                    <a:pt x="14180" y="2246"/>
                  </a:lnTo>
                  <a:lnTo>
                    <a:pt x="13491" y="2515"/>
                  </a:lnTo>
                  <a:lnTo>
                    <a:pt x="12113" y="3072"/>
                  </a:lnTo>
                  <a:cubicBezTo>
                    <a:pt x="11671" y="3264"/>
                    <a:pt x="11277" y="3456"/>
                    <a:pt x="10834" y="3648"/>
                  </a:cubicBezTo>
                  <a:lnTo>
                    <a:pt x="10194" y="3936"/>
                  </a:lnTo>
                  <a:lnTo>
                    <a:pt x="9604" y="4243"/>
                  </a:lnTo>
                  <a:lnTo>
                    <a:pt x="8423" y="4858"/>
                  </a:lnTo>
                  <a:lnTo>
                    <a:pt x="7341" y="5491"/>
                  </a:lnTo>
                  <a:lnTo>
                    <a:pt x="6799" y="5818"/>
                  </a:lnTo>
                  <a:lnTo>
                    <a:pt x="6307" y="6144"/>
                  </a:lnTo>
                  <a:lnTo>
                    <a:pt x="5323" y="6816"/>
                  </a:lnTo>
                  <a:lnTo>
                    <a:pt x="4487" y="7507"/>
                  </a:lnTo>
                  <a:lnTo>
                    <a:pt x="4044" y="7853"/>
                  </a:lnTo>
                  <a:lnTo>
                    <a:pt x="3650" y="8198"/>
                  </a:lnTo>
                  <a:lnTo>
                    <a:pt x="2912" y="8909"/>
                  </a:lnTo>
                  <a:lnTo>
                    <a:pt x="2273" y="9638"/>
                  </a:lnTo>
                  <a:cubicBezTo>
                    <a:pt x="600" y="11578"/>
                    <a:pt x="-89" y="13632"/>
                    <a:pt x="9" y="15667"/>
                  </a:cubicBezTo>
                  <a:cubicBezTo>
                    <a:pt x="59" y="17702"/>
                    <a:pt x="1092" y="19738"/>
                    <a:pt x="3011" y="21600"/>
                  </a:cubicBezTo>
                  <a:cubicBezTo>
                    <a:pt x="2076" y="19622"/>
                    <a:pt x="1633" y="17645"/>
                    <a:pt x="1928" y="15686"/>
                  </a:cubicBezTo>
                  <a:cubicBezTo>
                    <a:pt x="2224" y="13728"/>
                    <a:pt x="3060" y="11789"/>
                    <a:pt x="4635" y="9926"/>
                  </a:cubicBezTo>
                  <a:lnTo>
                    <a:pt x="5225" y="9235"/>
                  </a:lnTo>
                  <a:lnTo>
                    <a:pt x="5914" y="8563"/>
                  </a:lnTo>
                  <a:lnTo>
                    <a:pt x="6258" y="8218"/>
                  </a:lnTo>
                  <a:lnTo>
                    <a:pt x="6652" y="7891"/>
                  </a:lnTo>
                  <a:lnTo>
                    <a:pt x="7439" y="7219"/>
                  </a:lnTo>
                  <a:lnTo>
                    <a:pt x="8275" y="6566"/>
                  </a:lnTo>
                  <a:lnTo>
                    <a:pt x="8718" y="6240"/>
                  </a:lnTo>
                  <a:lnTo>
                    <a:pt x="9210" y="5914"/>
                  </a:lnTo>
                  <a:lnTo>
                    <a:pt x="10145" y="5280"/>
                  </a:lnTo>
                  <a:lnTo>
                    <a:pt x="11178" y="4666"/>
                  </a:lnTo>
                  <a:lnTo>
                    <a:pt x="11670" y="4358"/>
                  </a:lnTo>
                  <a:lnTo>
                    <a:pt x="12212" y="4051"/>
                  </a:lnTo>
                  <a:cubicBezTo>
                    <a:pt x="12605" y="3859"/>
                    <a:pt x="12950" y="3648"/>
                    <a:pt x="13294" y="3456"/>
                  </a:cubicBezTo>
                  <a:lnTo>
                    <a:pt x="14475" y="2880"/>
                  </a:lnTo>
                  <a:lnTo>
                    <a:pt x="15065" y="2592"/>
                  </a:lnTo>
                  <a:lnTo>
                    <a:pt x="15705" y="2304"/>
                  </a:lnTo>
                  <a:lnTo>
                    <a:pt x="16443" y="1958"/>
                  </a:lnTo>
                  <a:lnTo>
                    <a:pt x="16640" y="3341"/>
                  </a:lnTo>
                  <a:lnTo>
                    <a:pt x="21511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26" name="Shape">
              <a:extLst>
                <a:ext uri="{FF2B5EF4-FFF2-40B4-BE49-F238E27FC236}">
                  <a16:creationId xmlns:a16="http://schemas.microsoft.com/office/drawing/2014/main" id="{DEA08459-9340-6844-8F2C-292CB526C24A}"/>
                </a:ext>
              </a:extLst>
            </p:cNvPr>
            <p:cNvSpPr/>
            <p:nvPr/>
          </p:nvSpPr>
          <p:spPr>
            <a:xfrm>
              <a:off x="3513864" y="4038123"/>
              <a:ext cx="1717293" cy="13189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0" y="7625"/>
                  </a:moveTo>
                  <a:cubicBezTo>
                    <a:pt x="16545" y="9916"/>
                    <a:pt x="14875" y="11974"/>
                    <a:pt x="13049" y="13714"/>
                  </a:cubicBezTo>
                  <a:cubicBezTo>
                    <a:pt x="11223" y="15453"/>
                    <a:pt x="9219" y="16874"/>
                    <a:pt x="7081" y="17918"/>
                  </a:cubicBezTo>
                  <a:cubicBezTo>
                    <a:pt x="5812" y="18556"/>
                    <a:pt x="4520" y="19049"/>
                    <a:pt x="3184" y="19425"/>
                  </a:cubicBezTo>
                  <a:lnTo>
                    <a:pt x="4097" y="17657"/>
                  </a:lnTo>
                  <a:lnTo>
                    <a:pt x="0" y="20034"/>
                  </a:lnTo>
                  <a:lnTo>
                    <a:pt x="4320" y="21600"/>
                  </a:lnTo>
                  <a:lnTo>
                    <a:pt x="3207" y="20034"/>
                  </a:lnTo>
                  <a:cubicBezTo>
                    <a:pt x="4609" y="19889"/>
                    <a:pt x="6012" y="19541"/>
                    <a:pt x="7348" y="18991"/>
                  </a:cubicBezTo>
                  <a:cubicBezTo>
                    <a:pt x="9620" y="18121"/>
                    <a:pt x="11780" y="16700"/>
                    <a:pt x="13695" y="14874"/>
                  </a:cubicBezTo>
                  <a:cubicBezTo>
                    <a:pt x="15610" y="13047"/>
                    <a:pt x="17302" y="10814"/>
                    <a:pt x="18661" y="8292"/>
                  </a:cubicBezTo>
                  <a:cubicBezTo>
                    <a:pt x="20019" y="5770"/>
                    <a:pt x="21043" y="2957"/>
                    <a:pt x="21600" y="0"/>
                  </a:cubicBezTo>
                  <a:cubicBezTo>
                    <a:pt x="20598" y="2754"/>
                    <a:pt x="19418" y="5306"/>
                    <a:pt x="17970" y="762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2CED8CF6-B2DE-D745-ADBD-18E481499218}"/>
                </a:ext>
              </a:extLst>
            </p:cNvPr>
            <p:cNvSpPr txBox="1"/>
            <p:nvPr/>
          </p:nvSpPr>
          <p:spPr>
            <a:xfrm>
              <a:off x="3203141" y="2078601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01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4ABF5CED-AFA1-6C45-A614-E588F7684CBA}"/>
                </a:ext>
              </a:extLst>
            </p:cNvPr>
            <p:cNvSpPr txBox="1"/>
            <p:nvPr/>
          </p:nvSpPr>
          <p:spPr>
            <a:xfrm>
              <a:off x="4174276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02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1D8531E1-4A4A-5041-A4E0-C77D9B923B63}"/>
                </a:ext>
              </a:extLst>
            </p:cNvPr>
            <p:cNvSpPr txBox="1"/>
            <p:nvPr/>
          </p:nvSpPr>
          <p:spPr>
            <a:xfrm>
              <a:off x="3783463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03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78D5BFD-1788-6F46-999F-0559A5CB809E}"/>
                </a:ext>
              </a:extLst>
            </p:cNvPr>
            <p:cNvSpPr txBox="1"/>
            <p:nvPr/>
          </p:nvSpPr>
          <p:spPr>
            <a:xfrm>
              <a:off x="2589364" y="3925367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04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B93DEAB-38F4-614D-8149-FE4A193A7D7E}"/>
                </a:ext>
              </a:extLst>
            </p:cNvPr>
            <p:cNvSpPr txBox="1"/>
            <p:nvPr/>
          </p:nvSpPr>
          <p:spPr>
            <a:xfrm>
              <a:off x="2194870" y="2763112"/>
              <a:ext cx="660865" cy="615553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E3556EB-B396-4C4E-AF7C-E085EA3A460C}"/>
              </a:ext>
            </a:extLst>
          </p:cNvPr>
          <p:cNvGrpSpPr/>
          <p:nvPr/>
        </p:nvGrpSpPr>
        <p:grpSpPr>
          <a:xfrm>
            <a:off x="4348264" y="1828826"/>
            <a:ext cx="3581084" cy="539089"/>
            <a:chOff x="5797685" y="1541856"/>
            <a:chExt cx="4774779" cy="718785"/>
          </a:xfrm>
        </p:grpSpPr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FAD770A-151C-4FEB-988B-B7F6C33E204A}"/>
                </a:ext>
              </a:extLst>
            </p:cNvPr>
            <p:cNvSpPr/>
            <p:nvPr/>
          </p:nvSpPr>
          <p:spPr>
            <a:xfrm>
              <a:off x="5859582" y="1598495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59" name="Shape">
              <a:extLst>
                <a:ext uri="{FF2B5EF4-FFF2-40B4-BE49-F238E27FC236}">
                  <a16:creationId xmlns:a16="http://schemas.microsoft.com/office/drawing/2014/main" id="{B1114ABE-FF6D-4C70-9CA2-5ECB3BD11EC3}"/>
                </a:ext>
              </a:extLst>
            </p:cNvPr>
            <p:cNvSpPr/>
            <p:nvPr/>
          </p:nvSpPr>
          <p:spPr>
            <a:xfrm>
              <a:off x="5797685" y="154185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 dirty="0"/>
            </a:p>
          </p:txBody>
        </p:sp>
      </p:grpSp>
      <p:pic>
        <p:nvPicPr>
          <p:cNvPr id="60" name="Graphic 59" descr="Lightbulb with solid fill">
            <a:extLst>
              <a:ext uri="{FF2B5EF4-FFF2-40B4-BE49-F238E27FC236}">
                <a16:creationId xmlns:a16="http://schemas.microsoft.com/office/drawing/2014/main" id="{6F6711F6-347E-4CC9-B078-69D07ED3F0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2292" y="1928917"/>
            <a:ext cx="336237" cy="336237"/>
          </a:xfrm>
          <a:prstGeom prst="rect">
            <a:avLst/>
          </a:prstGeom>
        </p:spPr>
      </p:pic>
      <p:grpSp>
        <p:nvGrpSpPr>
          <p:cNvPr id="61" name="Group 60">
            <a:extLst>
              <a:ext uri="{FF2B5EF4-FFF2-40B4-BE49-F238E27FC236}">
                <a16:creationId xmlns:a16="http://schemas.microsoft.com/office/drawing/2014/main" id="{3FBBE3CD-4F00-4CF6-909D-2EF867403941}"/>
              </a:ext>
            </a:extLst>
          </p:cNvPr>
          <p:cNvGrpSpPr/>
          <p:nvPr/>
        </p:nvGrpSpPr>
        <p:grpSpPr>
          <a:xfrm>
            <a:off x="4930253" y="1785949"/>
            <a:ext cx="2892154" cy="585927"/>
            <a:chOff x="332935" y="2736947"/>
            <a:chExt cx="2997544" cy="78123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CD4C725-8722-46C0-A649-08C327186649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E3C48B4A-3BC4-4C47-813B-4BF25AF5390A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E9B87EE-4B23-45CC-A4E5-8734E1CF4F5E}"/>
              </a:ext>
            </a:extLst>
          </p:cNvPr>
          <p:cNvGrpSpPr/>
          <p:nvPr/>
        </p:nvGrpSpPr>
        <p:grpSpPr>
          <a:xfrm>
            <a:off x="4348264" y="2506568"/>
            <a:ext cx="3581084" cy="539089"/>
            <a:chOff x="5797685" y="2303129"/>
            <a:chExt cx="4774779" cy="718785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D5B8CE8-A91F-4434-92AE-8D65FBF123B4}"/>
                </a:ext>
              </a:extLst>
            </p:cNvPr>
            <p:cNvSpPr/>
            <p:nvPr/>
          </p:nvSpPr>
          <p:spPr>
            <a:xfrm>
              <a:off x="5859582" y="2373046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25C2FBDB-3A6F-4864-8FE6-381D9D346800}"/>
                </a:ext>
              </a:extLst>
            </p:cNvPr>
            <p:cNvSpPr/>
            <p:nvPr/>
          </p:nvSpPr>
          <p:spPr>
            <a:xfrm>
              <a:off x="5797685" y="2303129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67" name="Graphic 66" descr="Gears with solid fill">
            <a:extLst>
              <a:ext uri="{FF2B5EF4-FFF2-40B4-BE49-F238E27FC236}">
                <a16:creationId xmlns:a16="http://schemas.microsoft.com/office/drawing/2014/main" id="{C7785767-A2FE-4B0F-9C7D-B66156FC21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2292" y="2616618"/>
            <a:ext cx="336237" cy="336237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571020EA-970A-44C1-9949-916354142C98}"/>
              </a:ext>
            </a:extLst>
          </p:cNvPr>
          <p:cNvGrpSpPr/>
          <p:nvPr/>
        </p:nvGrpSpPr>
        <p:grpSpPr>
          <a:xfrm>
            <a:off x="4930253" y="2474942"/>
            <a:ext cx="2892154" cy="585927"/>
            <a:chOff x="332935" y="2736947"/>
            <a:chExt cx="2997544" cy="781235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B9BA51E-0AA1-4B7E-AF2A-432FD89278BF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86A37871-C2FE-446F-8B33-61AE01BCD6F0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F64C5EE-0578-47A2-B6AD-B16D1BAEF5C7}"/>
              </a:ext>
            </a:extLst>
          </p:cNvPr>
          <p:cNvGrpSpPr/>
          <p:nvPr/>
        </p:nvGrpSpPr>
        <p:grpSpPr>
          <a:xfrm>
            <a:off x="4348264" y="3197588"/>
            <a:ext cx="3581084" cy="539089"/>
            <a:chOff x="5797685" y="3082106"/>
            <a:chExt cx="4774779" cy="718785"/>
          </a:xfrm>
        </p:grpSpPr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9EB3173-48A7-4A7A-BD0F-CE6E8F94A02D}"/>
                </a:ext>
              </a:extLst>
            </p:cNvPr>
            <p:cNvSpPr/>
            <p:nvPr/>
          </p:nvSpPr>
          <p:spPr>
            <a:xfrm>
              <a:off x="5859582" y="3147597"/>
              <a:ext cx="601931" cy="601949"/>
            </a:xfrm>
            <a:custGeom>
              <a:avLst/>
              <a:gdLst>
                <a:gd name="connsiteX0" fmla="*/ 301076 w 601931"/>
                <a:gd name="connsiteY0" fmla="*/ 0 h 601949"/>
                <a:gd name="connsiteX1" fmla="*/ 601931 w 601931"/>
                <a:gd name="connsiteY1" fmla="*/ 300991 h 601949"/>
                <a:gd name="connsiteX2" fmla="*/ 301076 w 601931"/>
                <a:gd name="connsiteY2" fmla="*/ 601949 h 601949"/>
                <a:gd name="connsiteX3" fmla="*/ 0 w 601931"/>
                <a:gd name="connsiteY3" fmla="*/ 300991 h 601949"/>
                <a:gd name="connsiteX4" fmla="*/ 301076 w 601931"/>
                <a:gd name="connsiteY4" fmla="*/ 0 h 601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49">
                  <a:moveTo>
                    <a:pt x="301076" y="0"/>
                  </a:moveTo>
                  <a:cubicBezTo>
                    <a:pt x="467530" y="0"/>
                    <a:pt x="601931" y="134572"/>
                    <a:pt x="601931" y="300991"/>
                  </a:cubicBezTo>
                  <a:cubicBezTo>
                    <a:pt x="601931" y="467410"/>
                    <a:pt x="467530" y="601949"/>
                    <a:pt x="301076" y="601949"/>
                  </a:cubicBezTo>
                  <a:cubicBezTo>
                    <a:pt x="134622" y="601949"/>
                    <a:pt x="0" y="467410"/>
                    <a:pt x="0" y="300991"/>
                  </a:cubicBezTo>
                  <a:cubicBezTo>
                    <a:pt x="0" y="134572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1BF2A308-6558-4C50-A09A-65522F761820}"/>
                </a:ext>
              </a:extLst>
            </p:cNvPr>
            <p:cNvSpPr/>
            <p:nvPr/>
          </p:nvSpPr>
          <p:spPr>
            <a:xfrm>
              <a:off x="5797685" y="3082106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788"/>
                    <a:pt x="20871" y="0"/>
                    <a:pt x="19974" y="0"/>
                  </a:cubicBezTo>
                  <a:close/>
                  <a:moveTo>
                    <a:pt x="1642" y="19791"/>
                  </a:moveTo>
                  <a:cubicBezTo>
                    <a:pt x="889" y="19791"/>
                    <a:pt x="280" y="15748"/>
                    <a:pt x="280" y="10747"/>
                  </a:cubicBezTo>
                  <a:cubicBezTo>
                    <a:pt x="280" y="5746"/>
                    <a:pt x="889" y="1702"/>
                    <a:pt x="1642" y="1702"/>
                  </a:cubicBezTo>
                  <a:cubicBezTo>
                    <a:pt x="2395" y="1702"/>
                    <a:pt x="3003" y="5746"/>
                    <a:pt x="3003" y="10747"/>
                  </a:cubicBezTo>
                  <a:cubicBezTo>
                    <a:pt x="3003" y="15748"/>
                    <a:pt x="2395" y="19791"/>
                    <a:pt x="1642" y="19791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75" name="Graphic 74" descr="Hourglass 30% with solid fill">
            <a:extLst>
              <a:ext uri="{FF2B5EF4-FFF2-40B4-BE49-F238E27FC236}">
                <a16:creationId xmlns:a16="http://schemas.microsoft.com/office/drawing/2014/main" id="{82322D8E-CBB4-4A17-BEF5-44FAEA7A6F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2292" y="3304318"/>
            <a:ext cx="336237" cy="336237"/>
          </a:xfrm>
          <a:prstGeom prst="rect">
            <a:avLst/>
          </a:prstGeom>
        </p:spPr>
      </p:pic>
      <p:grpSp>
        <p:nvGrpSpPr>
          <p:cNvPr id="76" name="Group 75">
            <a:extLst>
              <a:ext uri="{FF2B5EF4-FFF2-40B4-BE49-F238E27FC236}">
                <a16:creationId xmlns:a16="http://schemas.microsoft.com/office/drawing/2014/main" id="{008F8432-8FC0-426A-8967-BEA3CD917BF0}"/>
              </a:ext>
            </a:extLst>
          </p:cNvPr>
          <p:cNvGrpSpPr/>
          <p:nvPr/>
        </p:nvGrpSpPr>
        <p:grpSpPr>
          <a:xfrm>
            <a:off x="4930253" y="3163935"/>
            <a:ext cx="2892154" cy="585927"/>
            <a:chOff x="332935" y="2736947"/>
            <a:chExt cx="2997544" cy="781235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C05A6F-8D45-4761-AFD6-00DE951C249D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7E5505B-3F82-4378-AD3F-A4E2C812EDD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2F433E4D-F5B1-4A2D-9D4E-D85AD6D659E4}"/>
              </a:ext>
            </a:extLst>
          </p:cNvPr>
          <p:cNvGrpSpPr/>
          <p:nvPr/>
        </p:nvGrpSpPr>
        <p:grpSpPr>
          <a:xfrm>
            <a:off x="4348264" y="3888608"/>
            <a:ext cx="3581084" cy="539089"/>
            <a:chOff x="5797685" y="3861083"/>
            <a:chExt cx="4774779" cy="718785"/>
          </a:xfrm>
        </p:grpSpPr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CBB6A41-DF4C-4058-BA09-5312499AD475}"/>
                </a:ext>
              </a:extLst>
            </p:cNvPr>
            <p:cNvSpPr/>
            <p:nvPr/>
          </p:nvSpPr>
          <p:spPr>
            <a:xfrm>
              <a:off x="5859582" y="3923944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E945C51-2EC0-48B7-917F-3CD670998B4B}"/>
                </a:ext>
              </a:extLst>
            </p:cNvPr>
            <p:cNvSpPr/>
            <p:nvPr/>
          </p:nvSpPr>
          <p:spPr>
            <a:xfrm>
              <a:off x="5797685" y="3861083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2" name="Graphic 81" descr="Research with solid fill">
            <a:extLst>
              <a:ext uri="{FF2B5EF4-FFF2-40B4-BE49-F238E27FC236}">
                <a16:creationId xmlns:a16="http://schemas.microsoft.com/office/drawing/2014/main" id="{FC7F212A-A7DF-4849-B57E-B3231C9A3FD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2292" y="3993353"/>
            <a:ext cx="336237" cy="336237"/>
          </a:xfrm>
          <a:prstGeom prst="rect">
            <a:avLst/>
          </a:prstGeom>
        </p:spPr>
      </p:pic>
      <p:grpSp>
        <p:nvGrpSpPr>
          <p:cNvPr id="83" name="Group 82">
            <a:extLst>
              <a:ext uri="{FF2B5EF4-FFF2-40B4-BE49-F238E27FC236}">
                <a16:creationId xmlns:a16="http://schemas.microsoft.com/office/drawing/2014/main" id="{3FC7193B-A396-4496-AC99-92F80E190C6B}"/>
              </a:ext>
            </a:extLst>
          </p:cNvPr>
          <p:cNvGrpSpPr/>
          <p:nvPr/>
        </p:nvGrpSpPr>
        <p:grpSpPr>
          <a:xfrm>
            <a:off x="4930253" y="3852928"/>
            <a:ext cx="2892154" cy="585927"/>
            <a:chOff x="332935" y="2736947"/>
            <a:chExt cx="2997544" cy="781235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E83CCF3-5ECF-43FD-BF2A-7903974D35A4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B3CD8CAE-DF0A-4243-9B2B-4B76E41E0FD5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/>
                <a:t>Lorem ipsum dolor sit amet, nibh est. A magna maecenas, quam magna nec quis, lorem nunc cras pharetra proin.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7D49B926-2A70-4FCD-B482-DAD84CD8E429}"/>
              </a:ext>
            </a:extLst>
          </p:cNvPr>
          <p:cNvGrpSpPr/>
          <p:nvPr/>
        </p:nvGrpSpPr>
        <p:grpSpPr>
          <a:xfrm>
            <a:off x="4348264" y="4579629"/>
            <a:ext cx="3581084" cy="539089"/>
            <a:chOff x="5797685" y="4640060"/>
            <a:chExt cx="4774779" cy="718785"/>
          </a:xfrm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D03B737-4EAB-428C-AA49-1096EAA0669B}"/>
                </a:ext>
              </a:extLst>
            </p:cNvPr>
            <p:cNvSpPr/>
            <p:nvPr/>
          </p:nvSpPr>
          <p:spPr>
            <a:xfrm>
              <a:off x="5859582" y="4698495"/>
              <a:ext cx="601931" cy="601916"/>
            </a:xfrm>
            <a:custGeom>
              <a:avLst/>
              <a:gdLst>
                <a:gd name="connsiteX0" fmla="*/ 301076 w 601931"/>
                <a:gd name="connsiteY0" fmla="*/ 0 h 601916"/>
                <a:gd name="connsiteX1" fmla="*/ 601931 w 601931"/>
                <a:gd name="connsiteY1" fmla="*/ 300958 h 601916"/>
                <a:gd name="connsiteX2" fmla="*/ 301076 w 601931"/>
                <a:gd name="connsiteY2" fmla="*/ 601916 h 601916"/>
                <a:gd name="connsiteX3" fmla="*/ 0 w 601931"/>
                <a:gd name="connsiteY3" fmla="*/ 300958 h 601916"/>
                <a:gd name="connsiteX4" fmla="*/ 301076 w 601931"/>
                <a:gd name="connsiteY4" fmla="*/ 0 h 601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1931" h="601916">
                  <a:moveTo>
                    <a:pt x="301076" y="0"/>
                  </a:moveTo>
                  <a:cubicBezTo>
                    <a:pt x="467530" y="0"/>
                    <a:pt x="601931" y="134539"/>
                    <a:pt x="601931" y="300958"/>
                  </a:cubicBezTo>
                  <a:cubicBezTo>
                    <a:pt x="601931" y="467376"/>
                    <a:pt x="467530" y="601916"/>
                    <a:pt x="301076" y="601916"/>
                  </a:cubicBezTo>
                  <a:cubicBezTo>
                    <a:pt x="134622" y="601916"/>
                    <a:pt x="0" y="467376"/>
                    <a:pt x="0" y="300958"/>
                  </a:cubicBezTo>
                  <a:cubicBezTo>
                    <a:pt x="0" y="134539"/>
                    <a:pt x="134622" y="0"/>
                    <a:pt x="301076" y="0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88" name="Shape">
              <a:extLst>
                <a:ext uri="{FF2B5EF4-FFF2-40B4-BE49-F238E27FC236}">
                  <a16:creationId xmlns:a16="http://schemas.microsoft.com/office/drawing/2014/main" id="{5E343CC2-7AD0-4892-BEAA-C92B5C07D741}"/>
                </a:ext>
              </a:extLst>
            </p:cNvPr>
            <p:cNvSpPr/>
            <p:nvPr/>
          </p:nvSpPr>
          <p:spPr>
            <a:xfrm>
              <a:off x="5797685" y="4640060"/>
              <a:ext cx="4774779" cy="718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74" y="0"/>
                  </a:moveTo>
                  <a:lnTo>
                    <a:pt x="1626" y="0"/>
                  </a:lnTo>
                  <a:cubicBezTo>
                    <a:pt x="729" y="0"/>
                    <a:pt x="0" y="4841"/>
                    <a:pt x="0" y="10800"/>
                  </a:cubicBezTo>
                  <a:lnTo>
                    <a:pt x="0" y="10800"/>
                  </a:lnTo>
                  <a:cubicBezTo>
                    <a:pt x="0" y="16759"/>
                    <a:pt x="729" y="21600"/>
                    <a:pt x="1626" y="21600"/>
                  </a:cubicBezTo>
                  <a:lnTo>
                    <a:pt x="19974" y="21600"/>
                  </a:lnTo>
                  <a:cubicBezTo>
                    <a:pt x="20871" y="21600"/>
                    <a:pt x="21600" y="16759"/>
                    <a:pt x="21600" y="10800"/>
                  </a:cubicBezTo>
                  <a:lnTo>
                    <a:pt x="21600" y="10800"/>
                  </a:lnTo>
                  <a:cubicBezTo>
                    <a:pt x="21600" y="4841"/>
                    <a:pt x="20871" y="0"/>
                    <a:pt x="19974" y="0"/>
                  </a:cubicBezTo>
                  <a:close/>
                  <a:moveTo>
                    <a:pt x="1642" y="19844"/>
                  </a:moveTo>
                  <a:cubicBezTo>
                    <a:pt x="889" y="19844"/>
                    <a:pt x="280" y="15801"/>
                    <a:pt x="280" y="10800"/>
                  </a:cubicBezTo>
                  <a:cubicBezTo>
                    <a:pt x="280" y="5799"/>
                    <a:pt x="889" y="1756"/>
                    <a:pt x="1642" y="1756"/>
                  </a:cubicBezTo>
                  <a:cubicBezTo>
                    <a:pt x="2395" y="1756"/>
                    <a:pt x="3003" y="5799"/>
                    <a:pt x="3003" y="10800"/>
                  </a:cubicBezTo>
                  <a:cubicBezTo>
                    <a:pt x="3003" y="15801"/>
                    <a:pt x="2395" y="19844"/>
                    <a:pt x="1642" y="19844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2F0013E4-39C9-4169-94EF-C74DE6EF8772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452292" y="4681055"/>
            <a:ext cx="336237" cy="336237"/>
          </a:xfrm>
          <a:prstGeom prst="rect">
            <a:avLst/>
          </a:prstGeom>
        </p:spPr>
      </p:pic>
      <p:grpSp>
        <p:nvGrpSpPr>
          <p:cNvPr id="90" name="Group 89">
            <a:extLst>
              <a:ext uri="{FF2B5EF4-FFF2-40B4-BE49-F238E27FC236}">
                <a16:creationId xmlns:a16="http://schemas.microsoft.com/office/drawing/2014/main" id="{EBDD50ED-D3EB-4A63-AD57-BDABD55AA459}"/>
              </a:ext>
            </a:extLst>
          </p:cNvPr>
          <p:cNvGrpSpPr/>
          <p:nvPr/>
        </p:nvGrpSpPr>
        <p:grpSpPr>
          <a:xfrm>
            <a:off x="4930253" y="4541922"/>
            <a:ext cx="2892154" cy="585927"/>
            <a:chOff x="332935" y="2736947"/>
            <a:chExt cx="2997544" cy="781235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26F9F9C1-9FEF-49C6-94AC-EE2C639D1C4C}"/>
                </a:ext>
              </a:extLst>
            </p:cNvPr>
            <p:cNvSpPr txBox="1"/>
            <p:nvPr/>
          </p:nvSpPr>
          <p:spPr>
            <a:xfrm>
              <a:off x="332935" y="2736947"/>
              <a:ext cx="2997544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8320EA6-0380-44B0-8776-DDE87F5936EC}"/>
                </a:ext>
              </a:extLst>
            </p:cNvPr>
            <p:cNvSpPr txBox="1"/>
            <p:nvPr/>
          </p:nvSpPr>
          <p:spPr>
            <a:xfrm>
              <a:off x="332935" y="3025740"/>
              <a:ext cx="2997544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900" noProof="1">
                  <a:solidFill>
                    <a:schemeClr val="bg1"/>
                  </a:solidFill>
                </a:rPr>
                <a:t>Lorem ipsum dolor sit amet, nibh est. A magna maecenas, quam magna nec quis, lorem nunc cras pharetra proin.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808797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1575</Words>
  <PresentationFormat>On-screen Show (4:3)</PresentationFormat>
  <Paragraphs>182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5-Segment Citrus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5-Segment Citrus Cycle</dc:title>
  <dc:creator>PresentationGO.com</dc:creator>
  <dc:description>© Copyright PresentationGO.com</dc:description>
  <dcterms:created xsi:type="dcterms:W3CDTF">2014-11-26T05:14:11Z</dcterms:created>
  <dcterms:modified xsi:type="dcterms:W3CDTF">2021-12-02T16:38:17Z</dcterms:modified>
  <cp:category>Charts &amp; Diagrams</cp:category>
</cp:coreProperties>
</file>