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5"/>
  </p:notesMasterIdLst>
  <p:sldIdLst>
    <p:sldId id="367" r:id="rId4"/>
    <p:sldId id="375" r:id="rId5"/>
    <p:sldId id="364" r:id="rId6"/>
    <p:sldId id="376" r:id="rId7"/>
    <p:sldId id="357" r:id="rId8"/>
    <p:sldId id="377" r:id="rId9"/>
    <p:sldId id="365" r:id="rId10"/>
    <p:sldId id="378" r:id="rId11"/>
    <p:sldId id="366" r:id="rId12"/>
    <p:sldId id="379" r:id="rId13"/>
    <p:sldId id="3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72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8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2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9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4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8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22.sv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1.png"/><Relationship Id="rId5" Type="http://schemas.openxmlformats.org/officeDocument/2006/relationships/image" Target="../media/image13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1.png"/><Relationship Id="rId5" Type="http://schemas.openxmlformats.org/officeDocument/2006/relationships/image" Target="../media/image13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22.sv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E513078-B9CA-4951-9C11-1B4212B1E4BA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E879B9C-A406-432E-8F58-00A6AA396946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B8261BC0-6BF7-2E4E-BE9E-3E9EC07CBF11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500491-72C6-4792-8861-C39FEA94BB0B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0023B38-FE65-44DB-8120-AA77A91005C9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61DCE03-4122-854A-9B4A-E49A2F4E6BFA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1FF632-D24E-4227-984A-E645A1FFF626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5CF4802-3964-4D00-B25F-0E8BFABB4025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9666BB2-C0E9-A544-A722-F9A7608B6719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2CA266C-F5A5-4BC2-828D-AB6F4BA35598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DD30883-5D87-443B-8F1C-11B19FDFDBCB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959DA5CB-C49F-AA45-8E15-F30EB0FFB120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C4F41BE-6EC1-45E6-86D9-6E88E1D42C5E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474B03C-8892-4A79-8E11-135663A8C6EB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7371E48-D6EE-DD43-AB85-79D982F2D6C8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3" name="Graphic 62" descr="Bullseye with solid fill">
            <a:extLst>
              <a:ext uri="{FF2B5EF4-FFF2-40B4-BE49-F238E27FC236}">
                <a16:creationId xmlns:a16="http://schemas.microsoft.com/office/drawing/2014/main" id="{8274F4DC-C081-4EA0-B1BC-2BE25E8B7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03C44893-6C38-4382-A248-90D00F3A71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DC5AFF79-2845-4D61-84CE-B55CFD2EB7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914E382B-74B8-4E98-A5F6-4CD3DF170E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60CAC2E2-3779-4717-84FA-8EBC25613D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E86A10-1E9D-4354-89CC-6AD4B324F74A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6A6A70-6F3A-A748-9D9B-3EF1839C8583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B97607-66D2-D842-A862-F02B696103D1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C9AA1-8DE6-3740-860C-244719A65221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E162FC-288A-7847-BFB1-034A3FFBD1E4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7E1757-D802-2F43-8CFB-260E7EA63E02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6623A6-B602-45D0-BC28-3C012AC83B18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31304C9-89EE-453D-B10C-DEC3F8042AE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8681018-AD1F-4AF4-847F-CC9E2FF86A3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F55271-8507-4650-B915-962BD667FF4D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A08DBE1-4E95-4219-A444-2DC45105FACF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2B00AAC-F9EE-4B10-B204-F7AA8CA094A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F994A29-1734-4416-95A5-E017126037C7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6AE85A-DC6F-4A32-8114-BB883C01743D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7B56F05-3BA8-4914-857E-DA8AB757793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A3DA9EE-28F2-49A4-9A4C-101CE3898996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FD95672-C49F-460F-ABBA-537F3546FBF5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B129767-353B-425E-9D07-1E4AC97E91D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13DD8F-7AE9-496A-B6E9-ADFA226DEEA3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EAE8128-B226-4B7D-8664-33B108DFEED1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1860EDE-5E41-4762-8E3A-F101357BAB7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501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3568E0-8FA0-44B4-BE9A-28CE4B4D3E39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CED8CF6-B2DE-D745-ADBD-18E48149921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ABF5CED-AFA1-6C45-A614-E588F7684CBA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D8531E1-4A4A-5041-A4E0-C77D9B923B63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8D5BFD-1788-6F46-999F-0559A5CB809E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B93DEAB-38F4-614D-8149-FE4A193A7D7E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97B0756-761B-4DE8-8D09-187A254C48D6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EB60BF3-51FF-4354-8F02-2EEFDEA9E929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2058CD47-9CB3-4897-B1E3-3FF944BCEF12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1BA9E8C-2036-4AAB-8032-13C78944847E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1547FA2-060B-4A01-ADA0-C62A93BE8426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78EC0B5B-2DF8-4EE2-8D9C-E85F49EA4C0B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FE6061F-C768-47C0-90AF-803141609410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CD43F71-5E9E-4301-B206-A555B489AF39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911CE42-0F5D-4163-A025-D44F892D59AC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B15870-1F1A-4E36-801F-FF1654FEC9E4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6115A47-92AC-4C20-953E-AA2932C28D3F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8F571A9-6DDA-4260-95A1-5B65E490910B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868986D-9436-4E23-B542-A639122F1092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453E974-0A89-43F5-97C3-D6683C76B1CD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EE9CA05C-22A6-4986-BCA9-3D5097BB79D7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A8662E72-FE38-4ACD-AC7E-BE83969AB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C2897A7C-2865-47A3-863E-2A747BE48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77233013-D1B3-46A4-950B-C15905481E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4CCE1A27-82C7-4FCE-9F82-3A4FDF23AE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FC077285-374B-483D-84D2-5D089D9C15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136BD18-DB8A-4AA1-91D1-7F6EDA091D2B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152F780-8445-4751-86DF-DE064DC871C9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23E8721-5986-45E1-A5C8-5F60BBC534D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23D3909-E79C-4EE7-A412-352CAD71E2F0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929D723-DE65-47F1-9123-3C1D5663863A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7824D4E-46CF-4E69-BCB7-69D1CA2206A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0F91C24-C6D4-4D84-9C81-5F2F00DDEF12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CA9EF05-A0F5-4757-903D-B5F7E7967A04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F25057D-66ED-4D79-86F0-0B4DEF5A97C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9844B5D-D4BC-4CC5-8A8C-B417160991A5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AB9B1F-88B1-4658-8C22-71C3E8DB4C36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4001A9D-A358-472A-A736-75B7DE5A3D1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BC39432-996E-49C1-B337-CA4C2E1BC428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DE4DC2D-E700-49CD-91E1-339048C986DB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76FB12A-31C5-46EC-8336-4A0AF93E844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039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E513078-B9CA-4951-9C11-1B4212B1E4BA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E879B9C-A406-432E-8F58-00A6AA396946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B8261BC0-6BF7-2E4E-BE9E-3E9EC07CBF11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500491-72C6-4792-8861-C39FEA94BB0B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0023B38-FE65-44DB-8120-AA77A91005C9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61DCE03-4122-854A-9B4A-E49A2F4E6BFA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1FF632-D24E-4227-984A-E645A1FFF626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5CF4802-3964-4D00-B25F-0E8BFABB4025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9666BB2-C0E9-A544-A722-F9A7608B6719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2CA266C-F5A5-4BC2-828D-AB6F4BA35598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DD30883-5D87-443B-8F1C-11B19FDFDBCB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959DA5CB-C49F-AA45-8E15-F30EB0FFB120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C4F41BE-6EC1-45E6-86D9-6E88E1D42C5E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474B03C-8892-4A79-8E11-135663A8C6EB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7371E48-D6EE-DD43-AB85-79D982F2D6C8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3" name="Graphic 62" descr="Bullseye with solid fill">
            <a:extLst>
              <a:ext uri="{FF2B5EF4-FFF2-40B4-BE49-F238E27FC236}">
                <a16:creationId xmlns:a16="http://schemas.microsoft.com/office/drawing/2014/main" id="{8274F4DC-C081-4EA0-B1BC-2BE25E8B7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03C44893-6C38-4382-A248-90D00F3A71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DC5AFF79-2845-4D61-84CE-B55CFD2EB7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914E382B-74B8-4E98-A5F6-4CD3DF170E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60CAC2E2-3779-4717-84FA-8EBC25613D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68BB3-B337-407E-872A-778483750D04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6A6A70-6F3A-A748-9D9B-3EF1839C8583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B97607-66D2-D842-A862-F02B696103D1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C9AA1-8DE6-3740-860C-244719A65221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E162FC-288A-7847-BFB1-034A3FFBD1E4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7E1757-D802-2F43-8CFB-260E7EA63E02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6623A6-B602-45D0-BC28-3C012AC83B18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31304C9-89EE-453D-B10C-DEC3F8042AE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8681018-AD1F-4AF4-847F-CC9E2FF86A3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F55271-8507-4650-B915-962BD667FF4D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A08DBE1-4E95-4219-A444-2DC45105FACF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2B00AAC-F9EE-4B10-B204-F7AA8CA094A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F994A29-1734-4416-95A5-E017126037C7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6AE85A-DC6F-4A32-8114-BB883C01743D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7B56F05-3BA8-4914-857E-DA8AB757793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A3DA9EE-28F2-49A4-9A4C-101CE3898996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FD95672-C49F-460F-ABBA-537F3546FBF5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B129767-353B-425E-9D07-1E4AC97E91D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13DD8F-7AE9-496A-B6E9-ADFA226DEEA3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EAE8128-B226-4B7D-8664-33B108DFEED1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1860EDE-5E41-4762-8E3A-F101357BAB7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26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7E82F-5636-4BB1-A9E4-415BF513688D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680B90-06BE-C144-AF44-5680789D8072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8D43F72-1247-8C4C-9339-F08D9CFFCF3A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6BCD31F-C16B-F44F-A737-219729D992DD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565231-99A3-B041-9471-95369983D5BF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3D11F-AEF7-0748-A648-62339E236768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0E02230-C99B-41FE-9159-4F7644B2F557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23B23E3-B857-4492-AB70-A9D7C9E78B9D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C234C57-AB74-4190-844C-E73EB323594D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D87A0EE-8E2F-4554-A931-800DB688B663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653253E-5428-4F0A-B14E-F636461161BD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336C12D-F55D-45BB-83F7-96DA3CB984A1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99C8D65-465C-47FB-AB91-96E6903A93BC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AD47C40-FDB3-4556-9DAF-D23D25424699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B0B7CA0-0349-405F-8869-46C78A087680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CF04759-587C-41A0-9895-2868324D8D8F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FC403D0-54DE-4653-84B8-C721B82A24E8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17810BA-B08A-4A42-927A-4D1027C9740E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2FAA1D7-5E4B-47D9-8885-74823AE170C8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28418C4-A75F-4BC4-8835-61D9E9EAFCAE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EB92CE7-BF63-4548-9A24-8D205E30F4B9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98" name="Graphic 97" descr="Bullseye with solid fill">
            <a:extLst>
              <a:ext uri="{FF2B5EF4-FFF2-40B4-BE49-F238E27FC236}">
                <a16:creationId xmlns:a16="http://schemas.microsoft.com/office/drawing/2014/main" id="{2659C130-9D4A-46AF-8496-EB08F5E85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99" name="Graphic 98" descr="Gears with solid fill">
            <a:extLst>
              <a:ext uri="{FF2B5EF4-FFF2-40B4-BE49-F238E27FC236}">
                <a16:creationId xmlns:a16="http://schemas.microsoft.com/office/drawing/2014/main" id="{F2AFC2EC-1526-4A7B-9052-A83AA53F5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00" name="Graphic 99" descr="Hourglass 30% with solid fill">
            <a:extLst>
              <a:ext uri="{FF2B5EF4-FFF2-40B4-BE49-F238E27FC236}">
                <a16:creationId xmlns:a16="http://schemas.microsoft.com/office/drawing/2014/main" id="{C14AE48E-4808-4569-8B4E-21E701C9A9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01" name="Graphic 100" descr="Lightbulb with solid fill">
            <a:extLst>
              <a:ext uri="{FF2B5EF4-FFF2-40B4-BE49-F238E27FC236}">
                <a16:creationId xmlns:a16="http://schemas.microsoft.com/office/drawing/2014/main" id="{3B82D0A7-27CF-4371-BCF9-F666BA6B6E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02" name="Graphic 101" descr="Research with solid fill">
            <a:extLst>
              <a:ext uri="{FF2B5EF4-FFF2-40B4-BE49-F238E27FC236}">
                <a16:creationId xmlns:a16="http://schemas.microsoft.com/office/drawing/2014/main" id="{EEA4B92F-D1B4-4ACE-ACF1-4EA074995D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92DFBB9-280C-466B-BE8A-7E06DAF9B7E2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58BA903-1331-45E4-BAEB-9321F0D4A17E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FCC863D-5BD1-4338-8E39-0AC1A71C3D5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67120B5-F57D-439A-A80F-A2376480BCA0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E414678-1477-4A15-85D3-140EF1EE502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96F7D95-A5EE-4322-A3F1-D930AD0DD9B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6E86AFC-C0EE-4BA6-84ED-C7B48B1BF5F0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B09C8ED-BF61-4348-96BE-B692094A9F2E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97E92FF-8D5B-4E64-8BC9-97D6F322880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48A3262-1E79-4215-9F1D-B42FACC23DCF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8343F54-3E1B-46CD-A7C5-804429B93977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9B45814-210E-40D4-801C-4A4A777CEEB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85FD444-6196-4596-AF8C-237A5A7D4301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4BD9BA-35B0-4167-A931-5503A6BC3FE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C46EC68-BEB9-4F45-8245-BD05F795D69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670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7E82F-5636-4BB1-A9E4-415BF513688D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680B90-06BE-C144-AF44-5680789D8072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8D43F72-1247-8C4C-9339-F08D9CFFCF3A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6BCD31F-C16B-F44F-A737-219729D992DD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565231-99A3-B041-9471-95369983D5BF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3D11F-AEF7-0748-A648-62339E236768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0E02230-C99B-41FE-9159-4F7644B2F557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23B23E3-B857-4492-AB70-A9D7C9E78B9D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C234C57-AB74-4190-844C-E73EB323594D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D87A0EE-8E2F-4554-A931-800DB688B663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653253E-5428-4F0A-B14E-F636461161BD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336C12D-F55D-45BB-83F7-96DA3CB984A1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99C8D65-465C-47FB-AB91-96E6903A93BC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AD47C40-FDB3-4556-9DAF-D23D25424699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B0B7CA0-0349-405F-8869-46C78A087680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CF04759-587C-41A0-9895-2868324D8D8F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FC403D0-54DE-4653-84B8-C721B82A24E8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17810BA-B08A-4A42-927A-4D1027C9740E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2FAA1D7-5E4B-47D9-8885-74823AE170C8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28418C4-A75F-4BC4-8835-61D9E9EAFCAE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EB92CE7-BF63-4548-9A24-8D205E30F4B9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98" name="Graphic 97" descr="Bullseye with solid fill">
            <a:extLst>
              <a:ext uri="{FF2B5EF4-FFF2-40B4-BE49-F238E27FC236}">
                <a16:creationId xmlns:a16="http://schemas.microsoft.com/office/drawing/2014/main" id="{2659C130-9D4A-46AF-8496-EB08F5E85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99" name="Graphic 98" descr="Gears with solid fill">
            <a:extLst>
              <a:ext uri="{FF2B5EF4-FFF2-40B4-BE49-F238E27FC236}">
                <a16:creationId xmlns:a16="http://schemas.microsoft.com/office/drawing/2014/main" id="{F2AFC2EC-1526-4A7B-9052-A83AA53F5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00" name="Graphic 99" descr="Hourglass 30% with solid fill">
            <a:extLst>
              <a:ext uri="{FF2B5EF4-FFF2-40B4-BE49-F238E27FC236}">
                <a16:creationId xmlns:a16="http://schemas.microsoft.com/office/drawing/2014/main" id="{C14AE48E-4808-4569-8B4E-21E701C9A9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01" name="Graphic 100" descr="Lightbulb with solid fill">
            <a:extLst>
              <a:ext uri="{FF2B5EF4-FFF2-40B4-BE49-F238E27FC236}">
                <a16:creationId xmlns:a16="http://schemas.microsoft.com/office/drawing/2014/main" id="{3B82D0A7-27CF-4371-BCF9-F666BA6B6E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02" name="Graphic 101" descr="Research with solid fill">
            <a:extLst>
              <a:ext uri="{FF2B5EF4-FFF2-40B4-BE49-F238E27FC236}">
                <a16:creationId xmlns:a16="http://schemas.microsoft.com/office/drawing/2014/main" id="{EEA4B92F-D1B4-4ACE-ACF1-4EA074995D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92DFBB9-280C-466B-BE8A-7E06DAF9B7E2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58BA903-1331-45E4-BAEB-9321F0D4A17E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FCC863D-5BD1-4338-8E39-0AC1A71C3D5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67120B5-F57D-439A-A80F-A2376480BCA0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E414678-1477-4A15-85D3-140EF1EE502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96F7D95-A5EE-4322-A3F1-D930AD0DD9B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6E86AFC-C0EE-4BA6-84ED-C7B48B1BF5F0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B09C8ED-BF61-4348-96BE-B692094A9F2E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97E92FF-8D5B-4E64-8BC9-97D6F322880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48A3262-1E79-4215-9F1D-B42FACC23DCF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8343F54-3E1B-46CD-A7C5-804429B93977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9B45814-210E-40D4-801C-4A4A777CEEB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85FD444-6196-4596-AF8C-237A5A7D4301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4BD9BA-35B0-4167-A931-5503A6BC3FE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C46EC68-BEB9-4F45-8245-BD05F795D69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45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8EBEAF-49C1-4329-9D31-70B73742677B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508D640-58B1-B244-A49F-25116D9944B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50570A-3E39-E440-B5BC-BA5D1B79B64E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C3CB76-4826-C14C-91BA-C0CCFCF47E7B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FB0CFC-F773-7A43-BF91-187920916A7D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FC9F25E-61E2-7941-BEA2-44DCDD2D2D57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2357F7D-0B16-4531-BA43-862EC304802B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CC458D8-6CA8-4B7B-9621-C8A77B6CB7E9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5828C657-A692-42CB-B397-2A4B4A2C76A2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3DF47B8-EF22-476E-81E9-F202B83DFE6A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859AFC4-F5FA-4CFF-8828-F532BD621444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84FC985-BB39-4CDF-B4C2-1C9027254DAA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C66739-BFF8-4B15-985E-3E5C5EC8D563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733C7F-A058-4B23-B781-8B8C199E55F8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38E1B558-DC58-4349-A85B-21B6E1BD9044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B59AF2-384F-4EE1-BE1C-A55002EBD586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B907AC2-CC15-45C9-8C15-60985D44AB51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ED6F1E2-570E-4B1A-AB38-94B60BE92407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05CCD67-B37C-4338-A287-9D308274E379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F988CC0-F46B-4393-B75A-1D801EB65D48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54EFFE91-9CF2-42C1-8052-3D9CD2FDF48F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B41914BE-0413-49D4-A9A5-321640D37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498C2DDF-0106-4089-BFC8-47C6A747D2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1EFB5F0F-7350-44B7-8665-155B6EE464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B71A8E7A-166D-4CEB-AEE9-6105228956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6DA77577-36F9-408A-8FF8-C778FEED7D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18D97BD-CA9B-4DF4-AB68-680BCE97BE4F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1022DD-5360-4F44-BFC6-CAFFEE95B57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BF24B21-BCC7-423D-9890-240069B61D5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3D27A4-8A6E-424C-80C5-358783B330D1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B5A264F-DA3F-48D0-9BEA-EE26C36E2FE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72D2CD1-F611-4CCF-A03A-26DD1D17893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50D6C62-C246-4EF5-BC34-42B5724159FE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2BCE0BA-A783-4FEC-8095-9246182A99D4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6395D65-8AF5-46CD-B772-89C351E566C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E6E3FB3-B813-4925-8111-45818DE3A2AB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3588AD3-2BB4-48E7-9C97-919A3C901C51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9CDA8FF-665F-4C83-B0FC-40A07E3966C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502F832-B045-47FA-A8E7-61B6BF77479E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446A71D-6B83-4BA0-B19E-02DEF84DC9E0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7AFFE19-E200-4A32-B56D-CFA7B0CA1A6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38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8EBEAF-49C1-4329-9D31-70B73742677B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508D640-58B1-B244-A49F-25116D9944B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50570A-3E39-E440-B5BC-BA5D1B79B64E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C3CB76-4826-C14C-91BA-C0CCFCF47E7B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FB0CFC-F773-7A43-BF91-187920916A7D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FC9F25E-61E2-7941-BEA2-44DCDD2D2D57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2357F7D-0B16-4531-BA43-862EC304802B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CC458D8-6CA8-4B7B-9621-C8A77B6CB7E9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5828C657-A692-42CB-B397-2A4B4A2C76A2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3DF47B8-EF22-476E-81E9-F202B83DFE6A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859AFC4-F5FA-4CFF-8828-F532BD621444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84FC985-BB39-4CDF-B4C2-1C9027254DAA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C66739-BFF8-4B15-985E-3E5C5EC8D563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733C7F-A058-4B23-B781-8B8C199E55F8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38E1B558-DC58-4349-A85B-21B6E1BD9044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B59AF2-384F-4EE1-BE1C-A55002EBD586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B907AC2-CC15-45C9-8C15-60985D44AB51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ED6F1E2-570E-4B1A-AB38-94B60BE92407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05CCD67-B37C-4338-A287-9D308274E379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F988CC0-F46B-4393-B75A-1D801EB65D48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54EFFE91-9CF2-42C1-8052-3D9CD2FDF48F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B41914BE-0413-49D4-A9A5-321640D37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498C2DDF-0106-4089-BFC8-47C6A747D2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1EFB5F0F-7350-44B7-8665-155B6EE464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B71A8E7A-166D-4CEB-AEE9-6105228956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6DA77577-36F9-408A-8FF8-C778FEED7D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18D97BD-CA9B-4DF4-AB68-680BCE97BE4F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1022DD-5360-4F44-BFC6-CAFFEE95B572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BF24B21-BCC7-423D-9890-240069B61D5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3D27A4-8A6E-424C-80C5-358783B330D1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B5A264F-DA3F-48D0-9BEA-EE26C36E2FE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72D2CD1-F611-4CCF-A03A-26DD1D17893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50D6C62-C246-4EF5-BC34-42B5724159FE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2BCE0BA-A783-4FEC-8095-9246182A99D4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6395D65-8AF5-46CD-B772-89C351E566C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E6E3FB3-B813-4925-8111-45818DE3A2AB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3588AD3-2BB4-48E7-9C97-919A3C901C51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9CDA8FF-665F-4C83-B0FC-40A07E3966C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502F832-B045-47FA-A8E7-61B6BF77479E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446A71D-6B83-4BA0-B19E-02DEF84DC9E0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7AFFE19-E200-4A32-B56D-CFA7B0CA1A6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66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0ADFFB-4F85-459B-8C86-A97DC42A7003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808FFA-AB21-8C4E-930A-566225A1F197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3B4003-B013-054D-9845-0FA215FD312D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0E69A8-CAAA-2540-8518-1BF2C2B6763E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3F7B0D-D5B1-A946-96E1-A2291D785B1A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B7FF4-CEDD-D147-B12B-A04FF1CA5026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D8AC68C-24A2-45B6-A781-05AFDAF3A774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86D822-AA53-481C-B22D-AA543132EED0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6B89F67F-319A-4003-BE22-C653271E76ED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2F2D0ED-6D27-4307-A066-ECE2066330C0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06B745D-46AB-4A7C-A2BF-755F9564E5F6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9CB6F64-310E-4645-83FE-5BCCEA51236E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857FB9-436C-40B5-8B99-279CEF01DD07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D17140A-80A6-4AA1-AA08-4D46872A14A0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5C156B61-09F3-4DB6-A64A-C017AF8B9F05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B28DCD2-3029-4FEC-A4B8-8633339FFB76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9A78AA3-DA0C-4565-94A8-8FE60791CCDF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0E306EF-0CAE-47C3-9DE4-296410D969EA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EE09E7C-43C9-42C4-810C-01CA9B332FAA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0209FEF-3AFB-427A-8175-2C7603F7D4CA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72B7FBE-746E-4F8F-81C9-15435D452261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8D92CEDF-2298-44F7-8558-6DCF0C9E2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BDA60544-E6AB-4DE6-B797-37651D29F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004F12D7-2656-4C66-814E-914819A2F1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C05DD93D-82F8-40E3-BC65-BD29147B7E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D19E909D-EFA1-4A4A-B562-CE787D1539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05438B9-7B10-458A-9738-E27BA49A3C57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DB5168-B865-4FA2-9F38-1CE0E1378CD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E8B5548-3D7D-42F9-877A-8C30127BFA1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4DF6E45-E812-4954-9A24-B8A2E1B9093E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B6DF701-9FF2-4F68-8077-E111A342DB47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A995127-5393-4FDA-BA5C-6654B2DCB30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3677370-3713-4C24-9EE4-56262DF1ADBF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CF00509-7361-47FB-B9B5-C5A734E3CD0B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37C7582-5E53-49AB-810E-361F8CC7A23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5F5BD73-EF9F-4236-BA5E-38425F37E5C7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01AC1A1-BFF9-4343-B137-FBCA19B16D0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5355834-2182-4A70-A651-04BF86A5E00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DDDBFD4-B24E-4210-AD9D-B108AEC24843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C5B22A2-5886-4C7F-81FD-5F7F4472EC3F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FE8FD2-2A37-4A6A-9F5F-3368014FAA2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14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B3C856-D399-4D09-8F55-B9F5EF5C5FDF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808FFA-AB21-8C4E-930A-566225A1F197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3B4003-B013-054D-9845-0FA215FD312D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0E69A8-CAAA-2540-8518-1BF2C2B6763E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3F7B0D-D5B1-A946-96E1-A2291D785B1A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B7FF4-CEDD-D147-B12B-A04FF1CA5026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D8AC68C-24A2-45B6-A781-05AFDAF3A774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E86D822-AA53-481C-B22D-AA543132EED0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6B89F67F-319A-4003-BE22-C653271E76ED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2F2D0ED-6D27-4307-A066-ECE2066330C0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06B745D-46AB-4A7C-A2BF-755F9564E5F6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9CB6F64-310E-4645-83FE-5BCCEA51236E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857FB9-436C-40B5-8B99-279CEF01DD07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D17140A-80A6-4AA1-AA08-4D46872A14A0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5C156B61-09F3-4DB6-A64A-C017AF8B9F05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B28DCD2-3029-4FEC-A4B8-8633339FFB76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9A78AA3-DA0C-4565-94A8-8FE60791CCDF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0E306EF-0CAE-47C3-9DE4-296410D969EA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EE09E7C-43C9-42C4-810C-01CA9B332FAA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0209FEF-3AFB-427A-8175-2C7603F7D4CA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72B7FBE-746E-4F8F-81C9-15435D452261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8D92CEDF-2298-44F7-8558-6DCF0C9E2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BDA60544-E6AB-4DE6-B797-37651D29F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004F12D7-2656-4C66-814E-914819A2F1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C05DD93D-82F8-40E3-BC65-BD29147B7E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D19E909D-EFA1-4A4A-B562-CE787D1539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05438B9-7B10-458A-9738-E27BA49A3C57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DB5168-B865-4FA2-9F38-1CE0E1378CD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E8B5548-3D7D-42F9-877A-8C30127BFA1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4DF6E45-E812-4954-9A24-B8A2E1B9093E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B6DF701-9FF2-4F68-8077-E111A342DB47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A995127-5393-4FDA-BA5C-6654B2DCB30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3677370-3713-4C24-9EE4-56262DF1ADBF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CF00509-7361-47FB-B9B5-C5A734E3CD0B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37C7582-5E53-49AB-810E-361F8CC7A23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5F5BD73-EF9F-4236-BA5E-38425F37E5C7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01AC1A1-BFF9-4343-B137-FBCA19B16D03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5355834-2182-4A70-A651-04BF86A5E00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DDDBFD4-B24E-4210-AD9D-B108AEC24843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C5B22A2-5886-4C7F-81FD-5F7F4472EC3F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FE8FD2-2A37-4A6A-9F5F-3368014FAA2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816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3568E0-8FA0-44B4-BE9A-28CE4B4D3E39}"/>
              </a:ext>
            </a:extLst>
          </p:cNvPr>
          <p:cNvGrpSpPr/>
          <p:nvPr/>
        </p:nvGrpSpPr>
        <p:grpSpPr>
          <a:xfrm>
            <a:off x="1619535" y="1499154"/>
            <a:ext cx="3820526" cy="385792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CED8CF6-B2DE-D745-ADBD-18E48149921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ABF5CED-AFA1-6C45-A614-E588F7684CBA}"/>
                </a:ext>
              </a:extLst>
            </p:cNvPr>
            <p:cNvSpPr txBox="1"/>
            <p:nvPr/>
          </p:nvSpPr>
          <p:spPr>
            <a:xfrm>
              <a:off x="4174276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D8531E1-4A4A-5041-A4E0-C77D9B923B63}"/>
                </a:ext>
              </a:extLst>
            </p:cNvPr>
            <p:cNvSpPr txBox="1"/>
            <p:nvPr/>
          </p:nvSpPr>
          <p:spPr>
            <a:xfrm>
              <a:off x="3783463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8D5BFD-1788-6F46-999F-0559A5CB809E}"/>
                </a:ext>
              </a:extLst>
            </p:cNvPr>
            <p:cNvSpPr txBox="1"/>
            <p:nvPr/>
          </p:nvSpPr>
          <p:spPr>
            <a:xfrm>
              <a:off x="2589364" y="3940756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B93DEAB-38F4-614D-8149-FE4A193A7D7E}"/>
                </a:ext>
              </a:extLst>
            </p:cNvPr>
            <p:cNvSpPr txBox="1"/>
            <p:nvPr/>
          </p:nvSpPr>
          <p:spPr>
            <a:xfrm>
              <a:off x="2194869" y="277850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97B0756-761B-4DE8-8D09-187A254C48D6}"/>
              </a:ext>
            </a:extLst>
          </p:cNvPr>
          <p:cNvGrpSpPr/>
          <p:nvPr/>
        </p:nvGrpSpPr>
        <p:grpSpPr>
          <a:xfrm>
            <a:off x="5797685" y="1541856"/>
            <a:ext cx="4774779" cy="718785"/>
            <a:chOff x="5797685" y="1541856"/>
            <a:chExt cx="4774779" cy="7187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EB60BF3-51FF-4354-8F02-2EEFDEA9E929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2058CD47-9CB3-4897-B1E3-3FF944BCEF12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1BA9E8C-2036-4AAB-8032-13C78944847E}"/>
              </a:ext>
            </a:extLst>
          </p:cNvPr>
          <p:cNvGrpSpPr/>
          <p:nvPr/>
        </p:nvGrpSpPr>
        <p:grpSpPr>
          <a:xfrm>
            <a:off x="5797685" y="2303129"/>
            <a:ext cx="4774779" cy="718785"/>
            <a:chOff x="5797685" y="2303129"/>
            <a:chExt cx="4774779" cy="71878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1547FA2-060B-4A01-ADA0-C62A93BE8426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78EC0B5B-2DF8-4EE2-8D9C-E85F49EA4C0B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FE6061F-C768-47C0-90AF-803141609410}"/>
              </a:ext>
            </a:extLst>
          </p:cNvPr>
          <p:cNvGrpSpPr/>
          <p:nvPr/>
        </p:nvGrpSpPr>
        <p:grpSpPr>
          <a:xfrm>
            <a:off x="5797685" y="3082106"/>
            <a:ext cx="4774779" cy="718785"/>
            <a:chOff x="5797685" y="3082106"/>
            <a:chExt cx="4774779" cy="71878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CD43F71-5E9E-4301-B206-A555B489AF39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911CE42-0F5D-4163-A025-D44F892D59AC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B15870-1F1A-4E36-801F-FF1654FEC9E4}"/>
              </a:ext>
            </a:extLst>
          </p:cNvPr>
          <p:cNvGrpSpPr/>
          <p:nvPr/>
        </p:nvGrpSpPr>
        <p:grpSpPr>
          <a:xfrm>
            <a:off x="5797685" y="3861083"/>
            <a:ext cx="4774779" cy="718785"/>
            <a:chOff x="5797685" y="3861083"/>
            <a:chExt cx="4774779" cy="7187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6115A47-92AC-4C20-953E-AA2932C28D3F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8F571A9-6DDA-4260-95A1-5B65E490910B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868986D-9436-4E23-B542-A639122F1092}"/>
              </a:ext>
            </a:extLst>
          </p:cNvPr>
          <p:cNvGrpSpPr/>
          <p:nvPr/>
        </p:nvGrpSpPr>
        <p:grpSpPr>
          <a:xfrm>
            <a:off x="5797685" y="4640060"/>
            <a:ext cx="4774779" cy="718785"/>
            <a:chOff x="5797685" y="4640060"/>
            <a:chExt cx="4774779" cy="718785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453E974-0A89-43F5-97C3-D6683C76B1CD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EE9CA05C-22A6-4986-BCA9-3D5097BB79D7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8" name="Graphic 107" descr="Bullseye with solid fill">
            <a:extLst>
              <a:ext uri="{FF2B5EF4-FFF2-40B4-BE49-F238E27FC236}">
                <a16:creationId xmlns:a16="http://schemas.microsoft.com/office/drawing/2014/main" id="{A8662E72-FE38-4ACD-AC7E-BE83969AB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6389" y="4775295"/>
            <a:ext cx="448316" cy="448316"/>
          </a:xfrm>
          <a:prstGeom prst="rect">
            <a:avLst/>
          </a:prstGeom>
        </p:spPr>
      </p:pic>
      <p:pic>
        <p:nvPicPr>
          <p:cNvPr id="109" name="Graphic 108" descr="Gears with solid fill">
            <a:extLst>
              <a:ext uri="{FF2B5EF4-FFF2-40B4-BE49-F238E27FC236}">
                <a16:creationId xmlns:a16="http://schemas.microsoft.com/office/drawing/2014/main" id="{C2897A7C-2865-47A3-863E-2A747BE48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6389" y="2449862"/>
            <a:ext cx="448316" cy="448316"/>
          </a:xfrm>
          <a:prstGeom prst="rect">
            <a:avLst/>
          </a:prstGeom>
        </p:spPr>
      </p:pic>
      <p:pic>
        <p:nvPicPr>
          <p:cNvPr id="110" name="Graphic 109" descr="Hourglass 30% with solid fill">
            <a:extLst>
              <a:ext uri="{FF2B5EF4-FFF2-40B4-BE49-F238E27FC236}">
                <a16:creationId xmlns:a16="http://schemas.microsoft.com/office/drawing/2014/main" id="{77233013-D1B3-46A4-950B-C15905481E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6389" y="3224413"/>
            <a:ext cx="448316" cy="448316"/>
          </a:xfrm>
          <a:prstGeom prst="rect">
            <a:avLst/>
          </a:prstGeom>
        </p:spPr>
      </p:pic>
      <p:pic>
        <p:nvPicPr>
          <p:cNvPr id="111" name="Graphic 110" descr="Lightbulb with solid fill">
            <a:extLst>
              <a:ext uri="{FF2B5EF4-FFF2-40B4-BE49-F238E27FC236}">
                <a16:creationId xmlns:a16="http://schemas.microsoft.com/office/drawing/2014/main" id="{4CCE1A27-82C7-4FCE-9F82-3A4FDF23AE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6389" y="1675311"/>
            <a:ext cx="448316" cy="448316"/>
          </a:xfrm>
          <a:prstGeom prst="rect">
            <a:avLst/>
          </a:prstGeom>
        </p:spPr>
      </p:pic>
      <p:pic>
        <p:nvPicPr>
          <p:cNvPr id="112" name="Graphic 111" descr="Research with solid fill">
            <a:extLst>
              <a:ext uri="{FF2B5EF4-FFF2-40B4-BE49-F238E27FC236}">
                <a16:creationId xmlns:a16="http://schemas.microsoft.com/office/drawing/2014/main" id="{FC077285-374B-483D-84D2-5D089D9C15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6389" y="4000744"/>
            <a:ext cx="448316" cy="448316"/>
          </a:xfrm>
          <a:prstGeom prst="rect">
            <a:avLst/>
          </a:prstGeom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136BD18-DB8A-4AA1-91D1-7F6EDA091D2B}"/>
              </a:ext>
            </a:extLst>
          </p:cNvPr>
          <p:cNvGrpSpPr/>
          <p:nvPr/>
        </p:nvGrpSpPr>
        <p:grpSpPr>
          <a:xfrm>
            <a:off x="6573670" y="1515463"/>
            <a:ext cx="3856205" cy="719681"/>
            <a:chOff x="332935" y="2767724"/>
            <a:chExt cx="2997544" cy="71968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152F780-8445-4751-86DF-DE064DC871C9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23E8721-5986-45E1-A5C8-5F60BBC534D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23D3909-E79C-4EE7-A412-352CAD71E2F0}"/>
              </a:ext>
            </a:extLst>
          </p:cNvPr>
          <p:cNvGrpSpPr/>
          <p:nvPr/>
        </p:nvGrpSpPr>
        <p:grpSpPr>
          <a:xfrm>
            <a:off x="6573670" y="2291738"/>
            <a:ext cx="3856205" cy="719681"/>
            <a:chOff x="332935" y="2767724"/>
            <a:chExt cx="2997544" cy="71968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929D723-DE65-47F1-9123-3C1D5663863A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7824D4E-46CF-4E69-BCB7-69D1CA2206A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0F91C24-C6D4-4D84-9C81-5F2F00DDEF12}"/>
              </a:ext>
            </a:extLst>
          </p:cNvPr>
          <p:cNvGrpSpPr/>
          <p:nvPr/>
        </p:nvGrpSpPr>
        <p:grpSpPr>
          <a:xfrm>
            <a:off x="6573670" y="3068013"/>
            <a:ext cx="3856205" cy="719681"/>
            <a:chOff x="332935" y="2767724"/>
            <a:chExt cx="2997544" cy="71968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CA9EF05-A0F5-4757-903D-B5F7E7967A04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F25057D-66ED-4D79-86F0-0B4DEF5A97C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9844B5D-D4BC-4CC5-8A8C-B417160991A5}"/>
              </a:ext>
            </a:extLst>
          </p:cNvPr>
          <p:cNvGrpSpPr/>
          <p:nvPr/>
        </p:nvGrpSpPr>
        <p:grpSpPr>
          <a:xfrm>
            <a:off x="6573670" y="3844288"/>
            <a:ext cx="3856205" cy="719681"/>
            <a:chOff x="332935" y="2767724"/>
            <a:chExt cx="2997544" cy="71968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AB9B1F-88B1-4658-8C22-71C3E8DB4C36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4001A9D-A358-472A-A736-75B7DE5A3D1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BC39432-996E-49C1-B337-CA4C2E1BC428}"/>
              </a:ext>
            </a:extLst>
          </p:cNvPr>
          <p:cNvGrpSpPr/>
          <p:nvPr/>
        </p:nvGrpSpPr>
        <p:grpSpPr>
          <a:xfrm>
            <a:off x="6573670" y="4620561"/>
            <a:ext cx="3856205" cy="719681"/>
            <a:chOff x="332935" y="2767724"/>
            <a:chExt cx="2997544" cy="7196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DE4DC2D-E700-49CD-91E1-339048C986DB}"/>
                </a:ext>
              </a:extLst>
            </p:cNvPr>
            <p:cNvSpPr txBox="1"/>
            <p:nvPr/>
          </p:nvSpPr>
          <p:spPr>
            <a:xfrm>
              <a:off x="332935" y="2767724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76FB12A-31C5-46EC-8336-4A0AF93E844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087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8961</TotalTime>
  <Words>1575</Words>
  <PresentationFormat>Widescreen</PresentationFormat>
  <Paragraphs>182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2021-12-02T16:38:37Z</dcterms:modified>
  <cp:category>Charts &amp; Diagrams</cp:category>
</cp:coreProperties>
</file>