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62" r:id="rId4"/>
    <p:sldId id="36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42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4/25/2023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Pentagon 11">
            <a:extLst>
              <a:ext uri="{FF2B5EF4-FFF2-40B4-BE49-F238E27FC236}">
                <a16:creationId xmlns:a16="http://schemas.microsoft.com/office/drawing/2014/main" id="{DA3FA4CB-5F7B-40E9-01CA-FBAFC849D763}"/>
              </a:ext>
            </a:extLst>
          </p:cNvPr>
          <p:cNvSpPr/>
          <p:nvPr/>
        </p:nvSpPr>
        <p:spPr>
          <a:xfrm>
            <a:off x="6755937" y="1439694"/>
            <a:ext cx="1664164" cy="73152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05</a:t>
            </a:r>
          </a:p>
        </p:txBody>
      </p:sp>
      <p:sp>
        <p:nvSpPr>
          <p:cNvPr id="23" name="Freeform: Shape 22">
            <a:extLst>
              <a:ext uri="{FF2B5EF4-FFF2-40B4-BE49-F238E27FC236}">
                <a16:creationId xmlns:a16="http://schemas.microsoft.com/office/drawing/2014/main" id="{075216F4-5BD3-B470-D051-49581B775F3B}"/>
              </a:ext>
            </a:extLst>
          </p:cNvPr>
          <p:cNvSpPr/>
          <p:nvPr/>
        </p:nvSpPr>
        <p:spPr>
          <a:xfrm>
            <a:off x="6755937" y="1439694"/>
            <a:ext cx="434953" cy="1694477"/>
          </a:xfrm>
          <a:custGeom>
            <a:avLst/>
            <a:gdLst>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0 w 3968885"/>
              <a:gd name="connsiteY9" fmla="*/ 962957 h 1694477"/>
              <a:gd name="connsiteX10" fmla="*/ 1895504 w 3968885"/>
              <a:gd name="connsiteY10" fmla="*/ 962957 h 1694477"/>
              <a:gd name="connsiteX11" fmla="*/ 1895504 w 3968885"/>
              <a:gd name="connsiteY11" fmla="*/ 731520 h 1694477"/>
              <a:gd name="connsiteX12" fmla="*/ 1686127 w 3968885"/>
              <a:gd name="connsiteY12" fmla="*/ 731520 h 1694477"/>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1895504 w 3968885"/>
              <a:gd name="connsiteY9" fmla="*/ 962957 h 1694477"/>
              <a:gd name="connsiteX10" fmla="*/ 1895504 w 3968885"/>
              <a:gd name="connsiteY10" fmla="*/ 731520 h 1694477"/>
              <a:gd name="connsiteX11" fmla="*/ 1686127 w 3968885"/>
              <a:gd name="connsiteY11" fmla="*/ 731520 h 1694477"/>
              <a:gd name="connsiteX12" fmla="*/ 1686127 w 3968885"/>
              <a:gd name="connsiteY12"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209377 w 2282758"/>
              <a:gd name="connsiteY9" fmla="*/ 731520 h 1694477"/>
              <a:gd name="connsiteX10" fmla="*/ 0 w 2282758"/>
              <a:gd name="connsiteY10" fmla="*/ 731520 h 1694477"/>
              <a:gd name="connsiteX11" fmla="*/ 0 w 2282758"/>
              <a:gd name="connsiteY11"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0 w 2282758"/>
              <a:gd name="connsiteY9" fmla="*/ 731520 h 1694477"/>
              <a:gd name="connsiteX10" fmla="*/ 0 w 2282758"/>
              <a:gd name="connsiteY10"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1963340 w 2282758"/>
              <a:gd name="connsiteY1" fmla="*/ 0 h 1694477"/>
              <a:gd name="connsiteX2" fmla="*/ 2282758 w 2282758"/>
              <a:gd name="connsiteY2" fmla="*/ 365760 h 1694477"/>
              <a:gd name="connsiteX3" fmla="*/ 547262 w 2282758"/>
              <a:gd name="connsiteY3" fmla="*/ 731520 h 1694477"/>
              <a:gd name="connsiteX4" fmla="*/ 547262 w 2282758"/>
              <a:gd name="connsiteY4" fmla="*/ 962957 h 1694477"/>
              <a:gd name="connsiteX5" fmla="*/ 596631 w 2282758"/>
              <a:gd name="connsiteY5" fmla="*/ 962957 h 1694477"/>
              <a:gd name="connsiteX6" fmla="*/ 596631 w 2282758"/>
              <a:gd name="connsiteY6" fmla="*/ 1694477 h 1694477"/>
              <a:gd name="connsiteX7" fmla="*/ 0 w 2282758"/>
              <a:gd name="connsiteY7" fmla="*/ 731520 h 1694477"/>
              <a:gd name="connsiteX8" fmla="*/ 0 w 2282758"/>
              <a:gd name="connsiteY8" fmla="*/ 0 h 1694477"/>
              <a:gd name="connsiteX0" fmla="*/ 0 w 1963340"/>
              <a:gd name="connsiteY0" fmla="*/ 0 h 1694477"/>
              <a:gd name="connsiteX1" fmla="*/ 1963340 w 1963340"/>
              <a:gd name="connsiteY1" fmla="*/ 0 h 1694477"/>
              <a:gd name="connsiteX2" fmla="*/ 547262 w 1963340"/>
              <a:gd name="connsiteY2" fmla="*/ 731520 h 1694477"/>
              <a:gd name="connsiteX3" fmla="*/ 547262 w 1963340"/>
              <a:gd name="connsiteY3" fmla="*/ 962957 h 1694477"/>
              <a:gd name="connsiteX4" fmla="*/ 596631 w 1963340"/>
              <a:gd name="connsiteY4" fmla="*/ 962957 h 1694477"/>
              <a:gd name="connsiteX5" fmla="*/ 596631 w 1963340"/>
              <a:gd name="connsiteY5" fmla="*/ 1694477 h 1694477"/>
              <a:gd name="connsiteX6" fmla="*/ 0 w 1963340"/>
              <a:gd name="connsiteY6" fmla="*/ 731520 h 1694477"/>
              <a:gd name="connsiteX7" fmla="*/ 0 w 1963340"/>
              <a:gd name="connsiteY7" fmla="*/ 0 h 1694477"/>
              <a:gd name="connsiteX0" fmla="*/ 0 w 596631"/>
              <a:gd name="connsiteY0" fmla="*/ 0 h 1694477"/>
              <a:gd name="connsiteX1" fmla="*/ 547262 w 596631"/>
              <a:gd name="connsiteY1" fmla="*/ 731520 h 1694477"/>
              <a:gd name="connsiteX2" fmla="*/ 547262 w 596631"/>
              <a:gd name="connsiteY2" fmla="*/ 962957 h 1694477"/>
              <a:gd name="connsiteX3" fmla="*/ 596631 w 596631"/>
              <a:gd name="connsiteY3" fmla="*/ 962957 h 1694477"/>
              <a:gd name="connsiteX4" fmla="*/ 596631 w 596631"/>
              <a:gd name="connsiteY4" fmla="*/ 1694477 h 1694477"/>
              <a:gd name="connsiteX5" fmla="*/ 0 w 596631"/>
              <a:gd name="connsiteY5" fmla="*/ 731520 h 1694477"/>
              <a:gd name="connsiteX6" fmla="*/ 0 w 596631"/>
              <a:gd name="connsiteY6" fmla="*/ 0 h 1694477"/>
              <a:gd name="connsiteX0" fmla="*/ 0 w 596631"/>
              <a:gd name="connsiteY0" fmla="*/ 0 h 1694477"/>
              <a:gd name="connsiteX1" fmla="*/ 547262 w 596631"/>
              <a:gd name="connsiteY1" fmla="*/ 962957 h 1694477"/>
              <a:gd name="connsiteX2" fmla="*/ 596631 w 596631"/>
              <a:gd name="connsiteY2" fmla="*/ 962957 h 1694477"/>
              <a:gd name="connsiteX3" fmla="*/ 596631 w 596631"/>
              <a:gd name="connsiteY3" fmla="*/ 1694477 h 1694477"/>
              <a:gd name="connsiteX4" fmla="*/ 0 w 596631"/>
              <a:gd name="connsiteY4" fmla="*/ 731520 h 1694477"/>
              <a:gd name="connsiteX5" fmla="*/ 0 w 596631"/>
              <a:gd name="connsiteY5" fmla="*/ 0 h 1694477"/>
              <a:gd name="connsiteX0" fmla="*/ 0 w 596631"/>
              <a:gd name="connsiteY0" fmla="*/ 0 h 1694477"/>
              <a:gd name="connsiteX1" fmla="*/ 596631 w 596631"/>
              <a:gd name="connsiteY1" fmla="*/ 962957 h 1694477"/>
              <a:gd name="connsiteX2" fmla="*/ 596631 w 596631"/>
              <a:gd name="connsiteY2" fmla="*/ 1694477 h 1694477"/>
              <a:gd name="connsiteX3" fmla="*/ 0 w 596631"/>
              <a:gd name="connsiteY3" fmla="*/ 731520 h 1694477"/>
              <a:gd name="connsiteX4" fmla="*/ 0 w 596631"/>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1" h="1694477">
                <a:moveTo>
                  <a:pt x="0" y="0"/>
                </a:moveTo>
                <a:lnTo>
                  <a:pt x="596631" y="962957"/>
                </a:lnTo>
                <a:lnTo>
                  <a:pt x="596631"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72ED3CD8-4586-928E-304B-14C70679ED23}"/>
              </a:ext>
            </a:extLst>
          </p:cNvPr>
          <p:cNvSpPr/>
          <p:nvPr/>
        </p:nvSpPr>
        <p:spPr>
          <a:xfrm>
            <a:off x="5526726" y="2402651"/>
            <a:ext cx="1664164" cy="73152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04</a:t>
            </a:r>
          </a:p>
        </p:txBody>
      </p:sp>
      <p:sp>
        <p:nvSpPr>
          <p:cNvPr id="21" name="Freeform: Shape 20">
            <a:extLst>
              <a:ext uri="{FF2B5EF4-FFF2-40B4-BE49-F238E27FC236}">
                <a16:creationId xmlns:a16="http://schemas.microsoft.com/office/drawing/2014/main" id="{6AD49B9C-7226-9DB3-C9A6-07391EB617DF}"/>
              </a:ext>
            </a:extLst>
          </p:cNvPr>
          <p:cNvSpPr/>
          <p:nvPr/>
        </p:nvSpPr>
        <p:spPr>
          <a:xfrm>
            <a:off x="5526725" y="2402651"/>
            <a:ext cx="434952" cy="1694477"/>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797013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686128 w 3968886"/>
              <a:gd name="connsiteY10" fmla="*/ 731520 h 1694477"/>
              <a:gd name="connsiteX11" fmla="*/ 1686128 w 3968886"/>
              <a:gd name="connsiteY11" fmla="*/ 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1797013 w 3968886"/>
              <a:gd name="connsiteY8" fmla="*/ 962957 h 1694477"/>
              <a:gd name="connsiteX9" fmla="*/ 1686128 w 3968886"/>
              <a:gd name="connsiteY9" fmla="*/ 731520 h 1694477"/>
              <a:gd name="connsiteX10" fmla="*/ 1686128 w 3968886"/>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110885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448770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448770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DB05E887-B104-3475-04C3-4D89E75CFC4B}"/>
              </a:ext>
            </a:extLst>
          </p:cNvPr>
          <p:cNvSpPr/>
          <p:nvPr/>
        </p:nvSpPr>
        <p:spPr>
          <a:xfrm>
            <a:off x="4297514" y="3365608"/>
            <a:ext cx="1664164" cy="73152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03</a:t>
            </a:r>
          </a:p>
        </p:txBody>
      </p:sp>
      <p:sp>
        <p:nvSpPr>
          <p:cNvPr id="10" name="Freeform: Shape 9">
            <a:extLst>
              <a:ext uri="{FF2B5EF4-FFF2-40B4-BE49-F238E27FC236}">
                <a16:creationId xmlns:a16="http://schemas.microsoft.com/office/drawing/2014/main" id="{C85B34B6-4E31-FB16-B0BF-74FAA050D5AE}"/>
              </a:ext>
            </a:extLst>
          </p:cNvPr>
          <p:cNvSpPr/>
          <p:nvPr/>
        </p:nvSpPr>
        <p:spPr>
          <a:xfrm>
            <a:off x="4297514" y="3365608"/>
            <a:ext cx="434952" cy="1694477"/>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887166 w 3968886"/>
              <a:gd name="connsiteY9" fmla="*/ 962957 h 1694477"/>
              <a:gd name="connsiteX10" fmla="*/ 1887166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962957 h 1694477"/>
              <a:gd name="connsiteX8" fmla="*/ 1887166 w 3968886"/>
              <a:gd name="connsiteY8" fmla="*/ 962957 h 1694477"/>
              <a:gd name="connsiteX9" fmla="*/ 1887166 w 3968886"/>
              <a:gd name="connsiteY9" fmla="*/ 731520 h 1694477"/>
              <a:gd name="connsiteX10" fmla="*/ 1686128 w 3968886"/>
              <a:gd name="connsiteY10" fmla="*/ 731520 h 1694477"/>
              <a:gd name="connsiteX11" fmla="*/ 1686128 w 3968886"/>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201038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447781 w 2282758"/>
              <a:gd name="connsiteY5" fmla="*/ 988678 h 1694477"/>
              <a:gd name="connsiteX6" fmla="*/ 596630 w 2282758"/>
              <a:gd name="connsiteY6" fmla="*/ 962957 h 1694477"/>
              <a:gd name="connsiteX7" fmla="*/ 596630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538923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538923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B1FAD331-18E6-59CD-A727-A4B43C3B61E0}"/>
              </a:ext>
            </a:extLst>
          </p:cNvPr>
          <p:cNvSpPr/>
          <p:nvPr/>
        </p:nvSpPr>
        <p:spPr>
          <a:xfrm>
            <a:off x="3068302" y="4328565"/>
            <a:ext cx="1664164" cy="73152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02</a:t>
            </a:r>
          </a:p>
        </p:txBody>
      </p:sp>
      <p:sp>
        <p:nvSpPr>
          <p:cNvPr id="8" name="Freeform: Shape 7">
            <a:extLst>
              <a:ext uri="{FF2B5EF4-FFF2-40B4-BE49-F238E27FC236}">
                <a16:creationId xmlns:a16="http://schemas.microsoft.com/office/drawing/2014/main" id="{75F3B1B4-2BF6-B45B-4B04-BB2F6206F384}"/>
              </a:ext>
            </a:extLst>
          </p:cNvPr>
          <p:cNvSpPr/>
          <p:nvPr/>
        </p:nvSpPr>
        <p:spPr>
          <a:xfrm>
            <a:off x="3068302" y="4328565"/>
            <a:ext cx="434952" cy="1694477"/>
          </a:xfrm>
          <a:custGeom>
            <a:avLst/>
            <a:gdLst>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0 w 6491592"/>
              <a:gd name="connsiteY8" fmla="*/ 962957 h 1694477"/>
              <a:gd name="connsiteX9" fmla="*/ 4350228 w 6491592"/>
              <a:gd name="connsiteY9" fmla="*/ 962957 h 1694477"/>
              <a:gd name="connsiteX10" fmla="*/ 4350228 w 6491592"/>
              <a:gd name="connsiteY10" fmla="*/ 731520 h 1694477"/>
              <a:gd name="connsiteX11" fmla="*/ 4208834 w 6491592"/>
              <a:gd name="connsiteY11" fmla="*/ 731520 h 1694477"/>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4350228 w 6491592"/>
              <a:gd name="connsiteY8" fmla="*/ 962957 h 1694477"/>
              <a:gd name="connsiteX9" fmla="*/ 4350228 w 6491592"/>
              <a:gd name="connsiteY9" fmla="*/ 731520 h 1694477"/>
              <a:gd name="connsiteX10" fmla="*/ 4208834 w 6491592"/>
              <a:gd name="connsiteY10" fmla="*/ 731520 h 1694477"/>
              <a:gd name="connsiteX11" fmla="*/ 4208834 w 6491592"/>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141394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596630 w 2282758"/>
              <a:gd name="connsiteY4" fmla="*/ 962957 h 1694477"/>
              <a:gd name="connsiteX5" fmla="*/ 596630 w 2282758"/>
              <a:gd name="connsiteY5" fmla="*/ 1694477 h 1694477"/>
              <a:gd name="connsiteX6" fmla="*/ 141394 w 2282758"/>
              <a:gd name="connsiteY6" fmla="*/ 96295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731520 h 1694477"/>
              <a:gd name="connsiteX2" fmla="*/ 479279 w 2282758"/>
              <a:gd name="connsiteY2" fmla="*/ 731520 h 1694477"/>
              <a:gd name="connsiteX3" fmla="*/ 596630 w 2282758"/>
              <a:gd name="connsiteY3" fmla="*/ 962957 h 1694477"/>
              <a:gd name="connsiteX4" fmla="*/ 596630 w 2282758"/>
              <a:gd name="connsiteY4" fmla="*/ 1694477 h 1694477"/>
              <a:gd name="connsiteX5" fmla="*/ 141394 w 2282758"/>
              <a:gd name="connsiteY5" fmla="*/ 962957 h 1694477"/>
              <a:gd name="connsiteX6" fmla="*/ 0 w 2282758"/>
              <a:gd name="connsiteY6" fmla="*/ 731520 h 1694477"/>
              <a:gd name="connsiteX7" fmla="*/ 0 w 2282758"/>
              <a:gd name="connsiteY7" fmla="*/ 0 h 1694477"/>
              <a:gd name="connsiteX0" fmla="*/ 0 w 596630"/>
              <a:gd name="connsiteY0" fmla="*/ 0 h 1694477"/>
              <a:gd name="connsiteX1" fmla="*/ 479279 w 596630"/>
              <a:gd name="connsiteY1" fmla="*/ 731520 h 1694477"/>
              <a:gd name="connsiteX2" fmla="*/ 596630 w 596630"/>
              <a:gd name="connsiteY2" fmla="*/ 962957 h 1694477"/>
              <a:gd name="connsiteX3" fmla="*/ 596630 w 596630"/>
              <a:gd name="connsiteY3" fmla="*/ 1694477 h 1694477"/>
              <a:gd name="connsiteX4" fmla="*/ 141394 w 596630"/>
              <a:gd name="connsiteY4" fmla="*/ 962957 h 1694477"/>
              <a:gd name="connsiteX5" fmla="*/ 0 w 596630"/>
              <a:gd name="connsiteY5" fmla="*/ 731520 h 1694477"/>
              <a:gd name="connsiteX6" fmla="*/ 0 w 596630"/>
              <a:gd name="connsiteY6" fmla="*/ 0 h 1694477"/>
              <a:gd name="connsiteX0" fmla="*/ 0 w 596630"/>
              <a:gd name="connsiteY0" fmla="*/ 0 h 1694477"/>
              <a:gd name="connsiteX1" fmla="*/ 596630 w 596630"/>
              <a:gd name="connsiteY1" fmla="*/ 962957 h 1694477"/>
              <a:gd name="connsiteX2" fmla="*/ 596630 w 596630"/>
              <a:gd name="connsiteY2" fmla="*/ 1694477 h 1694477"/>
              <a:gd name="connsiteX3" fmla="*/ 141394 w 596630"/>
              <a:gd name="connsiteY3" fmla="*/ 96295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48DF18C3-3EA6-FDE4-2839-B0B169EDC182}"/>
              </a:ext>
            </a:extLst>
          </p:cNvPr>
          <p:cNvSpPr/>
          <p:nvPr/>
        </p:nvSpPr>
        <p:spPr>
          <a:xfrm>
            <a:off x="0" y="5291522"/>
            <a:ext cx="3503253" cy="73152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Ins="914400" rtlCol="0" anchor="ctr"/>
          <a:lstStyle/>
          <a:p>
            <a:pPr algn="r"/>
            <a:r>
              <a:rPr lang="en-US" sz="3200" b="1" dirty="0">
                <a:solidFill>
                  <a:schemeClr val="tx1">
                    <a:lumMod val="85000"/>
                    <a:lumOff val="15000"/>
                  </a:schemeClr>
                </a:solidFill>
              </a:rPr>
              <a:t>01</a:t>
            </a:r>
          </a:p>
        </p:txBody>
      </p:sp>
      <p:grpSp>
        <p:nvGrpSpPr>
          <p:cNvPr id="4" name="Group 3">
            <a:extLst>
              <a:ext uri="{FF2B5EF4-FFF2-40B4-BE49-F238E27FC236}">
                <a16:creationId xmlns:a16="http://schemas.microsoft.com/office/drawing/2014/main" id="{6DCE3925-0687-284B-6D64-4BDE5DC63CE5}"/>
              </a:ext>
            </a:extLst>
          </p:cNvPr>
          <p:cNvGrpSpPr/>
          <p:nvPr/>
        </p:nvGrpSpPr>
        <p:grpSpPr>
          <a:xfrm>
            <a:off x="8618840" y="1250393"/>
            <a:ext cx="2926080" cy="920821"/>
            <a:chOff x="332936" y="2627766"/>
            <a:chExt cx="2926080" cy="920821"/>
          </a:xfrm>
        </p:grpSpPr>
        <p:sp>
          <p:nvSpPr>
            <p:cNvPr id="5" name="TextBox 4">
              <a:extLst>
                <a:ext uri="{FF2B5EF4-FFF2-40B4-BE49-F238E27FC236}">
                  <a16:creationId xmlns:a16="http://schemas.microsoft.com/office/drawing/2014/main" id="{864C968A-AAB8-B432-DA69-20ADC37BC035}"/>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6" name="TextBox 5">
              <a:extLst>
                <a:ext uri="{FF2B5EF4-FFF2-40B4-BE49-F238E27FC236}">
                  <a16:creationId xmlns:a16="http://schemas.microsoft.com/office/drawing/2014/main" id="{D01B5435-A447-6B61-1DCD-4500FC1CCE2E}"/>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7" name="Group 6">
            <a:extLst>
              <a:ext uri="{FF2B5EF4-FFF2-40B4-BE49-F238E27FC236}">
                <a16:creationId xmlns:a16="http://schemas.microsoft.com/office/drawing/2014/main" id="{06C6944F-835E-AB5A-BCAB-482070FEA5C0}"/>
              </a:ext>
            </a:extLst>
          </p:cNvPr>
          <p:cNvGrpSpPr/>
          <p:nvPr/>
        </p:nvGrpSpPr>
        <p:grpSpPr>
          <a:xfrm>
            <a:off x="7340974" y="2279702"/>
            <a:ext cx="2926080" cy="920821"/>
            <a:chOff x="332936" y="2627766"/>
            <a:chExt cx="2926080" cy="920821"/>
          </a:xfrm>
        </p:grpSpPr>
        <p:sp>
          <p:nvSpPr>
            <p:cNvPr id="9" name="TextBox 8">
              <a:extLst>
                <a:ext uri="{FF2B5EF4-FFF2-40B4-BE49-F238E27FC236}">
                  <a16:creationId xmlns:a16="http://schemas.microsoft.com/office/drawing/2014/main" id="{0E9A9D84-1771-45B4-2797-59A655D551F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11" name="TextBox 10">
              <a:extLst>
                <a:ext uri="{FF2B5EF4-FFF2-40B4-BE49-F238E27FC236}">
                  <a16:creationId xmlns:a16="http://schemas.microsoft.com/office/drawing/2014/main" id="{6B74636D-4B4C-FF38-1D16-9FF99694CE70}"/>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22" name="Group 21">
            <a:extLst>
              <a:ext uri="{FF2B5EF4-FFF2-40B4-BE49-F238E27FC236}">
                <a16:creationId xmlns:a16="http://schemas.microsoft.com/office/drawing/2014/main" id="{B80F15D8-2D79-F913-6821-1EC8B20A8633}"/>
              </a:ext>
            </a:extLst>
          </p:cNvPr>
          <p:cNvGrpSpPr/>
          <p:nvPr/>
        </p:nvGrpSpPr>
        <p:grpSpPr>
          <a:xfrm>
            <a:off x="6109141" y="3171448"/>
            <a:ext cx="2926080" cy="920821"/>
            <a:chOff x="332936" y="2627766"/>
            <a:chExt cx="2926080" cy="920821"/>
          </a:xfrm>
        </p:grpSpPr>
        <p:sp>
          <p:nvSpPr>
            <p:cNvPr id="24" name="TextBox 23">
              <a:extLst>
                <a:ext uri="{FF2B5EF4-FFF2-40B4-BE49-F238E27FC236}">
                  <a16:creationId xmlns:a16="http://schemas.microsoft.com/office/drawing/2014/main" id="{795A9F90-12DA-30F0-0CEE-E1553A742737}"/>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5" name="TextBox 24">
              <a:extLst>
                <a:ext uri="{FF2B5EF4-FFF2-40B4-BE49-F238E27FC236}">
                  <a16:creationId xmlns:a16="http://schemas.microsoft.com/office/drawing/2014/main" id="{741B0C7E-3FB5-9C22-6D90-060CA863F809}"/>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26" name="Group 25">
            <a:extLst>
              <a:ext uri="{FF2B5EF4-FFF2-40B4-BE49-F238E27FC236}">
                <a16:creationId xmlns:a16="http://schemas.microsoft.com/office/drawing/2014/main" id="{D1DBD697-39B4-14D1-4B17-701C3D80EC80}"/>
              </a:ext>
            </a:extLst>
          </p:cNvPr>
          <p:cNvGrpSpPr/>
          <p:nvPr/>
        </p:nvGrpSpPr>
        <p:grpSpPr>
          <a:xfrm>
            <a:off x="3645475" y="5102221"/>
            <a:ext cx="2926080" cy="920821"/>
            <a:chOff x="332936" y="2627766"/>
            <a:chExt cx="2926080" cy="920821"/>
          </a:xfrm>
        </p:grpSpPr>
        <p:sp>
          <p:nvSpPr>
            <p:cNvPr id="27" name="TextBox 26">
              <a:extLst>
                <a:ext uri="{FF2B5EF4-FFF2-40B4-BE49-F238E27FC236}">
                  <a16:creationId xmlns:a16="http://schemas.microsoft.com/office/drawing/2014/main" id="{4C8D81A5-9A7D-EE6D-F02F-79115447400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8" name="TextBox 27">
              <a:extLst>
                <a:ext uri="{FF2B5EF4-FFF2-40B4-BE49-F238E27FC236}">
                  <a16:creationId xmlns:a16="http://schemas.microsoft.com/office/drawing/2014/main" id="{D7763FA7-CAB6-D63E-A2ED-F286469DA554}"/>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29" name="Group 28">
            <a:extLst>
              <a:ext uri="{FF2B5EF4-FFF2-40B4-BE49-F238E27FC236}">
                <a16:creationId xmlns:a16="http://schemas.microsoft.com/office/drawing/2014/main" id="{7BE6CD3B-1BE6-A9E2-419C-99B9F3FB102A}"/>
              </a:ext>
            </a:extLst>
          </p:cNvPr>
          <p:cNvGrpSpPr/>
          <p:nvPr/>
        </p:nvGrpSpPr>
        <p:grpSpPr>
          <a:xfrm>
            <a:off x="4877308" y="4133490"/>
            <a:ext cx="2926080" cy="920821"/>
            <a:chOff x="332936" y="2627766"/>
            <a:chExt cx="2926080" cy="920821"/>
          </a:xfrm>
        </p:grpSpPr>
        <p:sp>
          <p:nvSpPr>
            <p:cNvPr id="30" name="TextBox 29">
              <a:extLst>
                <a:ext uri="{FF2B5EF4-FFF2-40B4-BE49-F238E27FC236}">
                  <a16:creationId xmlns:a16="http://schemas.microsoft.com/office/drawing/2014/main" id="{D48FACEB-2F2D-1376-A4CC-71AFDB4BB2C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31" name="TextBox 30">
              <a:extLst>
                <a:ext uri="{FF2B5EF4-FFF2-40B4-BE49-F238E27FC236}">
                  <a16:creationId xmlns:a16="http://schemas.microsoft.com/office/drawing/2014/main" id="{D817FBE9-34D4-16B8-04D3-1D88CA1BCB9C}"/>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a:t>
              </a:r>
            </a:p>
          </p:txBody>
        </p:sp>
      </p:grpSp>
      <p:grpSp>
        <p:nvGrpSpPr>
          <p:cNvPr id="32" name="Group 31">
            <a:extLst>
              <a:ext uri="{FF2B5EF4-FFF2-40B4-BE49-F238E27FC236}">
                <a16:creationId xmlns:a16="http://schemas.microsoft.com/office/drawing/2014/main" id="{CAEA542D-EFBD-006E-8673-DDDCE935780E}"/>
              </a:ext>
            </a:extLst>
          </p:cNvPr>
          <p:cNvGrpSpPr/>
          <p:nvPr/>
        </p:nvGrpSpPr>
        <p:grpSpPr>
          <a:xfrm>
            <a:off x="272240" y="1170408"/>
            <a:ext cx="3386554" cy="2367371"/>
            <a:chOff x="332936" y="2627766"/>
            <a:chExt cx="2926080" cy="2367371"/>
          </a:xfrm>
        </p:grpSpPr>
        <p:sp>
          <p:nvSpPr>
            <p:cNvPr id="33" name="TextBox 32">
              <a:extLst>
                <a:ext uri="{FF2B5EF4-FFF2-40B4-BE49-F238E27FC236}">
                  <a16:creationId xmlns:a16="http://schemas.microsoft.com/office/drawing/2014/main" id="{7F99ED06-667E-3BEB-FB1B-4E9844ADF74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4" name="TextBox 33">
              <a:extLst>
                <a:ext uri="{FF2B5EF4-FFF2-40B4-BE49-F238E27FC236}">
                  <a16:creationId xmlns:a16="http://schemas.microsoft.com/office/drawing/2014/main" id="{80B50F30-CB17-AB52-97E1-710789BF4DE1}"/>
                </a:ext>
              </a:extLst>
            </p:cNvPr>
            <p:cNvSpPr txBox="1"/>
            <p:nvPr/>
          </p:nvSpPr>
          <p:spPr>
            <a:xfrm>
              <a:off x="332936" y="3086922"/>
              <a:ext cx="2926080" cy="1908215"/>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AE624D1E-9C8D-3986-8BE2-B7BA4CC24DCA}"/>
              </a:ext>
            </a:extLst>
          </p:cNvPr>
          <p:cNvSpPr>
            <a:spLocks noGrp="1"/>
          </p:cNvSpPr>
          <p:nvPr>
            <p:ph type="title"/>
          </p:nvPr>
        </p:nvSpPr>
        <p:spPr/>
        <p:txBody>
          <a:bodyPr/>
          <a:lstStyle/>
          <a:p>
            <a:r>
              <a:rPr lang="en-US" dirty="0"/>
              <a:t>5-Stage Ascending Ribbon Arrow Process</a:t>
            </a:r>
          </a:p>
        </p:txBody>
      </p:sp>
    </p:spTree>
    <p:extLst>
      <p:ext uri="{BB962C8B-B14F-4D97-AF65-F5344CB8AC3E}">
        <p14:creationId xmlns:p14="http://schemas.microsoft.com/office/powerpoint/2010/main" val="383590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rrow: Pentagon 11">
            <a:extLst>
              <a:ext uri="{FF2B5EF4-FFF2-40B4-BE49-F238E27FC236}">
                <a16:creationId xmlns:a16="http://schemas.microsoft.com/office/drawing/2014/main" id="{DA3FA4CB-5F7B-40E9-01CA-FBAFC849D763}"/>
              </a:ext>
            </a:extLst>
          </p:cNvPr>
          <p:cNvSpPr/>
          <p:nvPr/>
        </p:nvSpPr>
        <p:spPr>
          <a:xfrm>
            <a:off x="6755937" y="1439694"/>
            <a:ext cx="1664164" cy="731520"/>
          </a:xfrm>
          <a:prstGeom prst="homePlate">
            <a:avLst>
              <a:gd name="adj" fmla="val 43665"/>
            </a:avLst>
          </a:prstGeom>
          <a:solidFill>
            <a:srgbClr val="1896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05</a:t>
            </a:r>
          </a:p>
        </p:txBody>
      </p:sp>
      <p:sp>
        <p:nvSpPr>
          <p:cNvPr id="23" name="Freeform: Shape 22">
            <a:extLst>
              <a:ext uri="{FF2B5EF4-FFF2-40B4-BE49-F238E27FC236}">
                <a16:creationId xmlns:a16="http://schemas.microsoft.com/office/drawing/2014/main" id="{075216F4-5BD3-B470-D051-49581B775F3B}"/>
              </a:ext>
            </a:extLst>
          </p:cNvPr>
          <p:cNvSpPr/>
          <p:nvPr/>
        </p:nvSpPr>
        <p:spPr>
          <a:xfrm>
            <a:off x="6755937" y="1439694"/>
            <a:ext cx="434953" cy="1694477"/>
          </a:xfrm>
          <a:custGeom>
            <a:avLst/>
            <a:gdLst>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0 w 3968885"/>
              <a:gd name="connsiteY9" fmla="*/ 962957 h 1694477"/>
              <a:gd name="connsiteX10" fmla="*/ 1895504 w 3968885"/>
              <a:gd name="connsiteY10" fmla="*/ 962957 h 1694477"/>
              <a:gd name="connsiteX11" fmla="*/ 1895504 w 3968885"/>
              <a:gd name="connsiteY11" fmla="*/ 731520 h 1694477"/>
              <a:gd name="connsiteX12" fmla="*/ 1686127 w 3968885"/>
              <a:gd name="connsiteY12" fmla="*/ 731520 h 1694477"/>
              <a:gd name="connsiteX0" fmla="*/ 1686127 w 3968885"/>
              <a:gd name="connsiteY0" fmla="*/ 0 h 1694477"/>
              <a:gd name="connsiteX1" fmla="*/ 3649467 w 3968885"/>
              <a:gd name="connsiteY1" fmla="*/ 0 h 1694477"/>
              <a:gd name="connsiteX2" fmla="*/ 3968885 w 3968885"/>
              <a:gd name="connsiteY2" fmla="*/ 365760 h 1694477"/>
              <a:gd name="connsiteX3" fmla="*/ 3649467 w 3968885"/>
              <a:gd name="connsiteY3" fmla="*/ 731520 h 1694477"/>
              <a:gd name="connsiteX4" fmla="*/ 2233389 w 3968885"/>
              <a:gd name="connsiteY4" fmla="*/ 731520 h 1694477"/>
              <a:gd name="connsiteX5" fmla="*/ 2233389 w 3968885"/>
              <a:gd name="connsiteY5" fmla="*/ 962957 h 1694477"/>
              <a:gd name="connsiteX6" fmla="*/ 2282758 w 3968885"/>
              <a:gd name="connsiteY6" fmla="*/ 962957 h 1694477"/>
              <a:gd name="connsiteX7" fmla="*/ 2282758 w 3968885"/>
              <a:gd name="connsiteY7" fmla="*/ 1694477 h 1694477"/>
              <a:gd name="connsiteX8" fmla="*/ 0 w 3968885"/>
              <a:gd name="connsiteY8" fmla="*/ 1694477 h 1694477"/>
              <a:gd name="connsiteX9" fmla="*/ 1895504 w 3968885"/>
              <a:gd name="connsiteY9" fmla="*/ 962957 h 1694477"/>
              <a:gd name="connsiteX10" fmla="*/ 1895504 w 3968885"/>
              <a:gd name="connsiteY10" fmla="*/ 731520 h 1694477"/>
              <a:gd name="connsiteX11" fmla="*/ 1686127 w 3968885"/>
              <a:gd name="connsiteY11" fmla="*/ 731520 h 1694477"/>
              <a:gd name="connsiteX12" fmla="*/ 1686127 w 3968885"/>
              <a:gd name="connsiteY12"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209377 w 2282758"/>
              <a:gd name="connsiteY9" fmla="*/ 731520 h 1694477"/>
              <a:gd name="connsiteX10" fmla="*/ 0 w 2282758"/>
              <a:gd name="connsiteY10" fmla="*/ 731520 h 1694477"/>
              <a:gd name="connsiteX11" fmla="*/ 0 w 2282758"/>
              <a:gd name="connsiteY11"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209377 w 2282758"/>
              <a:gd name="connsiteY8" fmla="*/ 962957 h 1694477"/>
              <a:gd name="connsiteX9" fmla="*/ 0 w 2282758"/>
              <a:gd name="connsiteY9" fmla="*/ 731520 h 1694477"/>
              <a:gd name="connsiteX10" fmla="*/ 0 w 2282758"/>
              <a:gd name="connsiteY10" fmla="*/ 0 h 1694477"/>
              <a:gd name="connsiteX0" fmla="*/ 0 w 2282758"/>
              <a:gd name="connsiteY0" fmla="*/ 0 h 1694477"/>
              <a:gd name="connsiteX1" fmla="*/ 1963340 w 2282758"/>
              <a:gd name="connsiteY1" fmla="*/ 0 h 1694477"/>
              <a:gd name="connsiteX2" fmla="*/ 2282758 w 2282758"/>
              <a:gd name="connsiteY2" fmla="*/ 365760 h 1694477"/>
              <a:gd name="connsiteX3" fmla="*/ 1963340 w 2282758"/>
              <a:gd name="connsiteY3" fmla="*/ 731520 h 1694477"/>
              <a:gd name="connsiteX4" fmla="*/ 547262 w 2282758"/>
              <a:gd name="connsiteY4" fmla="*/ 731520 h 1694477"/>
              <a:gd name="connsiteX5" fmla="*/ 547262 w 2282758"/>
              <a:gd name="connsiteY5" fmla="*/ 962957 h 1694477"/>
              <a:gd name="connsiteX6" fmla="*/ 596631 w 2282758"/>
              <a:gd name="connsiteY6" fmla="*/ 962957 h 1694477"/>
              <a:gd name="connsiteX7" fmla="*/ 596631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1963340 w 2282758"/>
              <a:gd name="connsiteY1" fmla="*/ 0 h 1694477"/>
              <a:gd name="connsiteX2" fmla="*/ 2282758 w 2282758"/>
              <a:gd name="connsiteY2" fmla="*/ 365760 h 1694477"/>
              <a:gd name="connsiteX3" fmla="*/ 547262 w 2282758"/>
              <a:gd name="connsiteY3" fmla="*/ 731520 h 1694477"/>
              <a:gd name="connsiteX4" fmla="*/ 547262 w 2282758"/>
              <a:gd name="connsiteY4" fmla="*/ 962957 h 1694477"/>
              <a:gd name="connsiteX5" fmla="*/ 596631 w 2282758"/>
              <a:gd name="connsiteY5" fmla="*/ 962957 h 1694477"/>
              <a:gd name="connsiteX6" fmla="*/ 596631 w 2282758"/>
              <a:gd name="connsiteY6" fmla="*/ 1694477 h 1694477"/>
              <a:gd name="connsiteX7" fmla="*/ 0 w 2282758"/>
              <a:gd name="connsiteY7" fmla="*/ 731520 h 1694477"/>
              <a:gd name="connsiteX8" fmla="*/ 0 w 2282758"/>
              <a:gd name="connsiteY8" fmla="*/ 0 h 1694477"/>
              <a:gd name="connsiteX0" fmla="*/ 0 w 1963340"/>
              <a:gd name="connsiteY0" fmla="*/ 0 h 1694477"/>
              <a:gd name="connsiteX1" fmla="*/ 1963340 w 1963340"/>
              <a:gd name="connsiteY1" fmla="*/ 0 h 1694477"/>
              <a:gd name="connsiteX2" fmla="*/ 547262 w 1963340"/>
              <a:gd name="connsiteY2" fmla="*/ 731520 h 1694477"/>
              <a:gd name="connsiteX3" fmla="*/ 547262 w 1963340"/>
              <a:gd name="connsiteY3" fmla="*/ 962957 h 1694477"/>
              <a:gd name="connsiteX4" fmla="*/ 596631 w 1963340"/>
              <a:gd name="connsiteY4" fmla="*/ 962957 h 1694477"/>
              <a:gd name="connsiteX5" fmla="*/ 596631 w 1963340"/>
              <a:gd name="connsiteY5" fmla="*/ 1694477 h 1694477"/>
              <a:gd name="connsiteX6" fmla="*/ 0 w 1963340"/>
              <a:gd name="connsiteY6" fmla="*/ 731520 h 1694477"/>
              <a:gd name="connsiteX7" fmla="*/ 0 w 1963340"/>
              <a:gd name="connsiteY7" fmla="*/ 0 h 1694477"/>
              <a:gd name="connsiteX0" fmla="*/ 0 w 596631"/>
              <a:gd name="connsiteY0" fmla="*/ 0 h 1694477"/>
              <a:gd name="connsiteX1" fmla="*/ 547262 w 596631"/>
              <a:gd name="connsiteY1" fmla="*/ 731520 h 1694477"/>
              <a:gd name="connsiteX2" fmla="*/ 547262 w 596631"/>
              <a:gd name="connsiteY2" fmla="*/ 962957 h 1694477"/>
              <a:gd name="connsiteX3" fmla="*/ 596631 w 596631"/>
              <a:gd name="connsiteY3" fmla="*/ 962957 h 1694477"/>
              <a:gd name="connsiteX4" fmla="*/ 596631 w 596631"/>
              <a:gd name="connsiteY4" fmla="*/ 1694477 h 1694477"/>
              <a:gd name="connsiteX5" fmla="*/ 0 w 596631"/>
              <a:gd name="connsiteY5" fmla="*/ 731520 h 1694477"/>
              <a:gd name="connsiteX6" fmla="*/ 0 w 596631"/>
              <a:gd name="connsiteY6" fmla="*/ 0 h 1694477"/>
              <a:gd name="connsiteX0" fmla="*/ 0 w 596631"/>
              <a:gd name="connsiteY0" fmla="*/ 0 h 1694477"/>
              <a:gd name="connsiteX1" fmla="*/ 547262 w 596631"/>
              <a:gd name="connsiteY1" fmla="*/ 962957 h 1694477"/>
              <a:gd name="connsiteX2" fmla="*/ 596631 w 596631"/>
              <a:gd name="connsiteY2" fmla="*/ 962957 h 1694477"/>
              <a:gd name="connsiteX3" fmla="*/ 596631 w 596631"/>
              <a:gd name="connsiteY3" fmla="*/ 1694477 h 1694477"/>
              <a:gd name="connsiteX4" fmla="*/ 0 w 596631"/>
              <a:gd name="connsiteY4" fmla="*/ 731520 h 1694477"/>
              <a:gd name="connsiteX5" fmla="*/ 0 w 596631"/>
              <a:gd name="connsiteY5" fmla="*/ 0 h 1694477"/>
              <a:gd name="connsiteX0" fmla="*/ 0 w 596631"/>
              <a:gd name="connsiteY0" fmla="*/ 0 h 1694477"/>
              <a:gd name="connsiteX1" fmla="*/ 596631 w 596631"/>
              <a:gd name="connsiteY1" fmla="*/ 962957 h 1694477"/>
              <a:gd name="connsiteX2" fmla="*/ 596631 w 596631"/>
              <a:gd name="connsiteY2" fmla="*/ 1694477 h 1694477"/>
              <a:gd name="connsiteX3" fmla="*/ 0 w 596631"/>
              <a:gd name="connsiteY3" fmla="*/ 731520 h 1694477"/>
              <a:gd name="connsiteX4" fmla="*/ 0 w 596631"/>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1" h="1694477">
                <a:moveTo>
                  <a:pt x="0" y="0"/>
                </a:moveTo>
                <a:lnTo>
                  <a:pt x="596631" y="962957"/>
                </a:lnTo>
                <a:lnTo>
                  <a:pt x="596631"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Rectangle 12">
            <a:extLst>
              <a:ext uri="{FF2B5EF4-FFF2-40B4-BE49-F238E27FC236}">
                <a16:creationId xmlns:a16="http://schemas.microsoft.com/office/drawing/2014/main" id="{72ED3CD8-4586-928E-304B-14C70679ED23}"/>
              </a:ext>
            </a:extLst>
          </p:cNvPr>
          <p:cNvSpPr/>
          <p:nvPr/>
        </p:nvSpPr>
        <p:spPr>
          <a:xfrm>
            <a:off x="5526726" y="2402651"/>
            <a:ext cx="1664164" cy="731520"/>
          </a:xfrm>
          <a:prstGeom prst="rect">
            <a:avLst/>
          </a:prstGeom>
          <a:solidFill>
            <a:srgbClr val="31A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04</a:t>
            </a:r>
          </a:p>
        </p:txBody>
      </p:sp>
      <p:sp>
        <p:nvSpPr>
          <p:cNvPr id="21" name="Freeform: Shape 20">
            <a:extLst>
              <a:ext uri="{FF2B5EF4-FFF2-40B4-BE49-F238E27FC236}">
                <a16:creationId xmlns:a16="http://schemas.microsoft.com/office/drawing/2014/main" id="{6AD49B9C-7226-9DB3-C9A6-07391EB617DF}"/>
              </a:ext>
            </a:extLst>
          </p:cNvPr>
          <p:cNvSpPr/>
          <p:nvPr/>
        </p:nvSpPr>
        <p:spPr>
          <a:xfrm>
            <a:off x="5526725" y="2402651"/>
            <a:ext cx="434952" cy="1694477"/>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797013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797013 w 3968886"/>
              <a:gd name="connsiteY9" fmla="*/ 962957 h 1694477"/>
              <a:gd name="connsiteX10" fmla="*/ 1686128 w 3968886"/>
              <a:gd name="connsiteY10" fmla="*/ 731520 h 1694477"/>
              <a:gd name="connsiteX11" fmla="*/ 1686128 w 3968886"/>
              <a:gd name="connsiteY11" fmla="*/ 0 h 1694477"/>
              <a:gd name="connsiteX0" fmla="*/ 1686128 w 3968886"/>
              <a:gd name="connsiteY0" fmla="*/ 0 h 1694477"/>
              <a:gd name="connsiteX1" fmla="*/ 3968886 w 3968886"/>
              <a:gd name="connsiteY1" fmla="*/ 0 h 1694477"/>
              <a:gd name="connsiteX2" fmla="*/ 3968886 w 3968886"/>
              <a:gd name="connsiteY2" fmla="*/ 731520 h 1694477"/>
              <a:gd name="connsiteX3" fmla="*/ 2134898 w 3968886"/>
              <a:gd name="connsiteY3" fmla="*/ 731520 h 1694477"/>
              <a:gd name="connsiteX4" fmla="*/ 2134898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1797013 w 3968886"/>
              <a:gd name="connsiteY8" fmla="*/ 962957 h 1694477"/>
              <a:gd name="connsiteX9" fmla="*/ 1686128 w 3968886"/>
              <a:gd name="connsiteY9" fmla="*/ 731520 h 1694477"/>
              <a:gd name="connsiteX10" fmla="*/ 1686128 w 3968886"/>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110885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448770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448770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448770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448770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DB05E887-B104-3475-04C3-4D89E75CFC4B}"/>
              </a:ext>
            </a:extLst>
          </p:cNvPr>
          <p:cNvSpPr/>
          <p:nvPr/>
        </p:nvSpPr>
        <p:spPr>
          <a:xfrm>
            <a:off x="4297514" y="3365608"/>
            <a:ext cx="1664164" cy="731520"/>
          </a:xfrm>
          <a:prstGeom prst="rect">
            <a:avLst/>
          </a:prstGeom>
          <a:solidFill>
            <a:srgbClr val="48BC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03</a:t>
            </a:r>
          </a:p>
        </p:txBody>
      </p:sp>
      <p:sp>
        <p:nvSpPr>
          <p:cNvPr id="10" name="Freeform: Shape 9">
            <a:extLst>
              <a:ext uri="{FF2B5EF4-FFF2-40B4-BE49-F238E27FC236}">
                <a16:creationId xmlns:a16="http://schemas.microsoft.com/office/drawing/2014/main" id="{C85B34B6-4E31-FB16-B0BF-74FAA050D5AE}"/>
              </a:ext>
            </a:extLst>
          </p:cNvPr>
          <p:cNvSpPr/>
          <p:nvPr/>
        </p:nvSpPr>
        <p:spPr>
          <a:xfrm>
            <a:off x="4297514" y="3365608"/>
            <a:ext cx="434952" cy="1694477"/>
          </a:xfrm>
          <a:custGeom>
            <a:avLst/>
            <a:gdLst>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1694477 h 1694477"/>
              <a:gd name="connsiteX8" fmla="*/ 0 w 3968886"/>
              <a:gd name="connsiteY8" fmla="*/ 962957 h 1694477"/>
              <a:gd name="connsiteX9" fmla="*/ 1887166 w 3968886"/>
              <a:gd name="connsiteY9" fmla="*/ 962957 h 1694477"/>
              <a:gd name="connsiteX10" fmla="*/ 1887166 w 3968886"/>
              <a:gd name="connsiteY10" fmla="*/ 731520 h 1694477"/>
              <a:gd name="connsiteX11" fmla="*/ 1686128 w 3968886"/>
              <a:gd name="connsiteY11" fmla="*/ 731520 h 1694477"/>
              <a:gd name="connsiteX0" fmla="*/ 1686128 w 3968886"/>
              <a:gd name="connsiteY0" fmla="*/ 0 h 1694477"/>
              <a:gd name="connsiteX1" fmla="*/ 3968886 w 3968886"/>
              <a:gd name="connsiteY1" fmla="*/ 0 h 1694477"/>
              <a:gd name="connsiteX2" fmla="*/ 3968886 w 3968886"/>
              <a:gd name="connsiteY2" fmla="*/ 731520 h 1694477"/>
              <a:gd name="connsiteX3" fmla="*/ 2225051 w 3968886"/>
              <a:gd name="connsiteY3" fmla="*/ 731520 h 1694477"/>
              <a:gd name="connsiteX4" fmla="*/ 2225051 w 3968886"/>
              <a:gd name="connsiteY4" fmla="*/ 962957 h 1694477"/>
              <a:gd name="connsiteX5" fmla="*/ 2282758 w 3968886"/>
              <a:gd name="connsiteY5" fmla="*/ 962957 h 1694477"/>
              <a:gd name="connsiteX6" fmla="*/ 2282758 w 3968886"/>
              <a:gd name="connsiteY6" fmla="*/ 1694477 h 1694477"/>
              <a:gd name="connsiteX7" fmla="*/ 0 w 3968886"/>
              <a:gd name="connsiteY7" fmla="*/ 962957 h 1694477"/>
              <a:gd name="connsiteX8" fmla="*/ 1887166 w 3968886"/>
              <a:gd name="connsiteY8" fmla="*/ 962957 h 1694477"/>
              <a:gd name="connsiteX9" fmla="*/ 1887166 w 3968886"/>
              <a:gd name="connsiteY9" fmla="*/ 731520 h 1694477"/>
              <a:gd name="connsiteX10" fmla="*/ 1686128 w 3968886"/>
              <a:gd name="connsiteY10" fmla="*/ 731520 h 1694477"/>
              <a:gd name="connsiteX11" fmla="*/ 1686128 w 3968886"/>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201038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201038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447781 w 2282758"/>
              <a:gd name="connsiteY5" fmla="*/ 988678 h 1694477"/>
              <a:gd name="connsiteX6" fmla="*/ 596630 w 2282758"/>
              <a:gd name="connsiteY6" fmla="*/ 962957 h 1694477"/>
              <a:gd name="connsiteX7" fmla="*/ 596630 w 2282758"/>
              <a:gd name="connsiteY7" fmla="*/ 169447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38923 w 2282758"/>
              <a:gd name="connsiteY4" fmla="*/ 962957 h 1694477"/>
              <a:gd name="connsiteX5" fmla="*/ 596630 w 2282758"/>
              <a:gd name="connsiteY5" fmla="*/ 962957 h 1694477"/>
              <a:gd name="connsiteX6" fmla="*/ 596630 w 2282758"/>
              <a:gd name="connsiteY6" fmla="*/ 169447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0 h 1694477"/>
              <a:gd name="connsiteX2" fmla="*/ 2282758 w 2282758"/>
              <a:gd name="connsiteY2" fmla="*/ 731520 h 1694477"/>
              <a:gd name="connsiteX3" fmla="*/ 538923 w 2282758"/>
              <a:gd name="connsiteY3" fmla="*/ 731520 h 1694477"/>
              <a:gd name="connsiteX4" fmla="*/ 596630 w 2282758"/>
              <a:gd name="connsiteY4" fmla="*/ 962957 h 1694477"/>
              <a:gd name="connsiteX5" fmla="*/ 596630 w 2282758"/>
              <a:gd name="connsiteY5" fmla="*/ 1694477 h 1694477"/>
              <a:gd name="connsiteX6" fmla="*/ 0 w 2282758"/>
              <a:gd name="connsiteY6" fmla="*/ 731520 h 1694477"/>
              <a:gd name="connsiteX7" fmla="*/ 0 w 2282758"/>
              <a:gd name="connsiteY7" fmla="*/ 0 h 1694477"/>
              <a:gd name="connsiteX0" fmla="*/ 0 w 2282758"/>
              <a:gd name="connsiteY0" fmla="*/ 0 h 1694477"/>
              <a:gd name="connsiteX1" fmla="*/ 2282758 w 2282758"/>
              <a:gd name="connsiteY1" fmla="*/ 0 h 1694477"/>
              <a:gd name="connsiteX2" fmla="*/ 538923 w 2282758"/>
              <a:gd name="connsiteY2" fmla="*/ 731520 h 1694477"/>
              <a:gd name="connsiteX3" fmla="*/ 596630 w 2282758"/>
              <a:gd name="connsiteY3" fmla="*/ 962957 h 1694477"/>
              <a:gd name="connsiteX4" fmla="*/ 596630 w 2282758"/>
              <a:gd name="connsiteY4" fmla="*/ 1694477 h 1694477"/>
              <a:gd name="connsiteX5" fmla="*/ 0 w 2282758"/>
              <a:gd name="connsiteY5" fmla="*/ 731520 h 1694477"/>
              <a:gd name="connsiteX6" fmla="*/ 0 w 2282758"/>
              <a:gd name="connsiteY6" fmla="*/ 0 h 1694477"/>
              <a:gd name="connsiteX0" fmla="*/ 0 w 596630"/>
              <a:gd name="connsiteY0" fmla="*/ 0 h 1694477"/>
              <a:gd name="connsiteX1" fmla="*/ 538923 w 596630"/>
              <a:gd name="connsiteY1" fmla="*/ 731520 h 1694477"/>
              <a:gd name="connsiteX2" fmla="*/ 596630 w 596630"/>
              <a:gd name="connsiteY2" fmla="*/ 962957 h 1694477"/>
              <a:gd name="connsiteX3" fmla="*/ 596630 w 596630"/>
              <a:gd name="connsiteY3" fmla="*/ 169447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Rectangle 14">
            <a:extLst>
              <a:ext uri="{FF2B5EF4-FFF2-40B4-BE49-F238E27FC236}">
                <a16:creationId xmlns:a16="http://schemas.microsoft.com/office/drawing/2014/main" id="{B1FAD331-18E6-59CD-A727-A4B43C3B61E0}"/>
              </a:ext>
            </a:extLst>
          </p:cNvPr>
          <p:cNvSpPr/>
          <p:nvPr/>
        </p:nvSpPr>
        <p:spPr>
          <a:xfrm>
            <a:off x="3068302" y="4328565"/>
            <a:ext cx="1664164" cy="731520"/>
          </a:xfrm>
          <a:prstGeom prst="rect">
            <a:avLst/>
          </a:prstGeom>
          <a:solidFill>
            <a:srgbClr val="5FC8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85000"/>
                    <a:lumOff val="15000"/>
                  </a:schemeClr>
                </a:solidFill>
              </a:rPr>
              <a:t>02</a:t>
            </a:r>
          </a:p>
        </p:txBody>
      </p:sp>
      <p:sp>
        <p:nvSpPr>
          <p:cNvPr id="8" name="Freeform: Shape 7">
            <a:extLst>
              <a:ext uri="{FF2B5EF4-FFF2-40B4-BE49-F238E27FC236}">
                <a16:creationId xmlns:a16="http://schemas.microsoft.com/office/drawing/2014/main" id="{75F3B1B4-2BF6-B45B-4B04-BB2F6206F384}"/>
              </a:ext>
            </a:extLst>
          </p:cNvPr>
          <p:cNvSpPr/>
          <p:nvPr/>
        </p:nvSpPr>
        <p:spPr>
          <a:xfrm>
            <a:off x="3068302" y="4328565"/>
            <a:ext cx="434952" cy="1694477"/>
          </a:xfrm>
          <a:custGeom>
            <a:avLst/>
            <a:gdLst>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0 w 6491592"/>
              <a:gd name="connsiteY8" fmla="*/ 962957 h 1694477"/>
              <a:gd name="connsiteX9" fmla="*/ 4350228 w 6491592"/>
              <a:gd name="connsiteY9" fmla="*/ 962957 h 1694477"/>
              <a:gd name="connsiteX10" fmla="*/ 4350228 w 6491592"/>
              <a:gd name="connsiteY10" fmla="*/ 731520 h 1694477"/>
              <a:gd name="connsiteX11" fmla="*/ 4208834 w 6491592"/>
              <a:gd name="connsiteY11" fmla="*/ 731520 h 1694477"/>
              <a:gd name="connsiteX0" fmla="*/ 4208834 w 6491592"/>
              <a:gd name="connsiteY0" fmla="*/ 0 h 1694477"/>
              <a:gd name="connsiteX1" fmla="*/ 6491592 w 6491592"/>
              <a:gd name="connsiteY1" fmla="*/ 0 h 1694477"/>
              <a:gd name="connsiteX2" fmla="*/ 6491592 w 6491592"/>
              <a:gd name="connsiteY2" fmla="*/ 731520 h 1694477"/>
              <a:gd name="connsiteX3" fmla="*/ 4688113 w 6491592"/>
              <a:gd name="connsiteY3" fmla="*/ 731520 h 1694477"/>
              <a:gd name="connsiteX4" fmla="*/ 4688113 w 6491592"/>
              <a:gd name="connsiteY4" fmla="*/ 962957 h 1694477"/>
              <a:gd name="connsiteX5" fmla="*/ 4805464 w 6491592"/>
              <a:gd name="connsiteY5" fmla="*/ 962957 h 1694477"/>
              <a:gd name="connsiteX6" fmla="*/ 4805464 w 6491592"/>
              <a:gd name="connsiteY6" fmla="*/ 1694477 h 1694477"/>
              <a:gd name="connsiteX7" fmla="*/ 0 w 6491592"/>
              <a:gd name="connsiteY7" fmla="*/ 1694477 h 1694477"/>
              <a:gd name="connsiteX8" fmla="*/ 4350228 w 6491592"/>
              <a:gd name="connsiteY8" fmla="*/ 962957 h 1694477"/>
              <a:gd name="connsiteX9" fmla="*/ 4350228 w 6491592"/>
              <a:gd name="connsiteY9" fmla="*/ 731520 h 1694477"/>
              <a:gd name="connsiteX10" fmla="*/ 4208834 w 6491592"/>
              <a:gd name="connsiteY10" fmla="*/ 731520 h 1694477"/>
              <a:gd name="connsiteX11" fmla="*/ 4208834 w 6491592"/>
              <a:gd name="connsiteY11"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141394 w 2282758"/>
              <a:gd name="connsiteY8" fmla="*/ 731520 h 1694477"/>
              <a:gd name="connsiteX9" fmla="*/ 0 w 2282758"/>
              <a:gd name="connsiteY9" fmla="*/ 731520 h 1694477"/>
              <a:gd name="connsiteX10" fmla="*/ 0 w 2282758"/>
              <a:gd name="connsiteY10"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479279 w 2282758"/>
              <a:gd name="connsiteY4" fmla="*/ 962957 h 1694477"/>
              <a:gd name="connsiteX5" fmla="*/ 596630 w 2282758"/>
              <a:gd name="connsiteY5" fmla="*/ 962957 h 1694477"/>
              <a:gd name="connsiteX6" fmla="*/ 596630 w 2282758"/>
              <a:gd name="connsiteY6" fmla="*/ 1694477 h 1694477"/>
              <a:gd name="connsiteX7" fmla="*/ 141394 w 2282758"/>
              <a:gd name="connsiteY7" fmla="*/ 962957 h 1694477"/>
              <a:gd name="connsiteX8" fmla="*/ 0 w 2282758"/>
              <a:gd name="connsiteY8" fmla="*/ 731520 h 1694477"/>
              <a:gd name="connsiteX9" fmla="*/ 0 w 2282758"/>
              <a:gd name="connsiteY9" fmla="*/ 0 h 1694477"/>
              <a:gd name="connsiteX0" fmla="*/ 0 w 2282758"/>
              <a:gd name="connsiteY0" fmla="*/ 0 h 1694477"/>
              <a:gd name="connsiteX1" fmla="*/ 2282758 w 2282758"/>
              <a:gd name="connsiteY1" fmla="*/ 0 h 1694477"/>
              <a:gd name="connsiteX2" fmla="*/ 2282758 w 2282758"/>
              <a:gd name="connsiteY2" fmla="*/ 731520 h 1694477"/>
              <a:gd name="connsiteX3" fmla="*/ 479279 w 2282758"/>
              <a:gd name="connsiteY3" fmla="*/ 731520 h 1694477"/>
              <a:gd name="connsiteX4" fmla="*/ 596630 w 2282758"/>
              <a:gd name="connsiteY4" fmla="*/ 962957 h 1694477"/>
              <a:gd name="connsiteX5" fmla="*/ 596630 w 2282758"/>
              <a:gd name="connsiteY5" fmla="*/ 1694477 h 1694477"/>
              <a:gd name="connsiteX6" fmla="*/ 141394 w 2282758"/>
              <a:gd name="connsiteY6" fmla="*/ 962957 h 1694477"/>
              <a:gd name="connsiteX7" fmla="*/ 0 w 2282758"/>
              <a:gd name="connsiteY7" fmla="*/ 731520 h 1694477"/>
              <a:gd name="connsiteX8" fmla="*/ 0 w 2282758"/>
              <a:gd name="connsiteY8" fmla="*/ 0 h 1694477"/>
              <a:gd name="connsiteX0" fmla="*/ 0 w 2282758"/>
              <a:gd name="connsiteY0" fmla="*/ 0 h 1694477"/>
              <a:gd name="connsiteX1" fmla="*/ 2282758 w 2282758"/>
              <a:gd name="connsiteY1" fmla="*/ 731520 h 1694477"/>
              <a:gd name="connsiteX2" fmla="*/ 479279 w 2282758"/>
              <a:gd name="connsiteY2" fmla="*/ 731520 h 1694477"/>
              <a:gd name="connsiteX3" fmla="*/ 596630 w 2282758"/>
              <a:gd name="connsiteY3" fmla="*/ 962957 h 1694477"/>
              <a:gd name="connsiteX4" fmla="*/ 596630 w 2282758"/>
              <a:gd name="connsiteY4" fmla="*/ 1694477 h 1694477"/>
              <a:gd name="connsiteX5" fmla="*/ 141394 w 2282758"/>
              <a:gd name="connsiteY5" fmla="*/ 962957 h 1694477"/>
              <a:gd name="connsiteX6" fmla="*/ 0 w 2282758"/>
              <a:gd name="connsiteY6" fmla="*/ 731520 h 1694477"/>
              <a:gd name="connsiteX7" fmla="*/ 0 w 2282758"/>
              <a:gd name="connsiteY7" fmla="*/ 0 h 1694477"/>
              <a:gd name="connsiteX0" fmla="*/ 0 w 596630"/>
              <a:gd name="connsiteY0" fmla="*/ 0 h 1694477"/>
              <a:gd name="connsiteX1" fmla="*/ 479279 w 596630"/>
              <a:gd name="connsiteY1" fmla="*/ 731520 h 1694477"/>
              <a:gd name="connsiteX2" fmla="*/ 596630 w 596630"/>
              <a:gd name="connsiteY2" fmla="*/ 962957 h 1694477"/>
              <a:gd name="connsiteX3" fmla="*/ 596630 w 596630"/>
              <a:gd name="connsiteY3" fmla="*/ 1694477 h 1694477"/>
              <a:gd name="connsiteX4" fmla="*/ 141394 w 596630"/>
              <a:gd name="connsiteY4" fmla="*/ 962957 h 1694477"/>
              <a:gd name="connsiteX5" fmla="*/ 0 w 596630"/>
              <a:gd name="connsiteY5" fmla="*/ 731520 h 1694477"/>
              <a:gd name="connsiteX6" fmla="*/ 0 w 596630"/>
              <a:gd name="connsiteY6" fmla="*/ 0 h 1694477"/>
              <a:gd name="connsiteX0" fmla="*/ 0 w 596630"/>
              <a:gd name="connsiteY0" fmla="*/ 0 h 1694477"/>
              <a:gd name="connsiteX1" fmla="*/ 596630 w 596630"/>
              <a:gd name="connsiteY1" fmla="*/ 962957 h 1694477"/>
              <a:gd name="connsiteX2" fmla="*/ 596630 w 596630"/>
              <a:gd name="connsiteY2" fmla="*/ 1694477 h 1694477"/>
              <a:gd name="connsiteX3" fmla="*/ 141394 w 596630"/>
              <a:gd name="connsiteY3" fmla="*/ 962957 h 1694477"/>
              <a:gd name="connsiteX4" fmla="*/ 0 w 596630"/>
              <a:gd name="connsiteY4" fmla="*/ 731520 h 1694477"/>
              <a:gd name="connsiteX5" fmla="*/ 0 w 596630"/>
              <a:gd name="connsiteY5" fmla="*/ 0 h 1694477"/>
              <a:gd name="connsiteX0" fmla="*/ 0 w 596630"/>
              <a:gd name="connsiteY0" fmla="*/ 0 h 1694477"/>
              <a:gd name="connsiteX1" fmla="*/ 596630 w 596630"/>
              <a:gd name="connsiteY1" fmla="*/ 962957 h 1694477"/>
              <a:gd name="connsiteX2" fmla="*/ 596630 w 596630"/>
              <a:gd name="connsiteY2" fmla="*/ 1694477 h 1694477"/>
              <a:gd name="connsiteX3" fmla="*/ 0 w 596630"/>
              <a:gd name="connsiteY3" fmla="*/ 731520 h 1694477"/>
              <a:gd name="connsiteX4" fmla="*/ 0 w 596630"/>
              <a:gd name="connsiteY4" fmla="*/ 0 h 16944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630" h="1694477">
                <a:moveTo>
                  <a:pt x="0" y="0"/>
                </a:moveTo>
                <a:lnTo>
                  <a:pt x="596630" y="962957"/>
                </a:lnTo>
                <a:lnTo>
                  <a:pt x="596630" y="1694477"/>
                </a:lnTo>
                <a:lnTo>
                  <a:pt x="0" y="731520"/>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48DF18C3-3EA6-FDE4-2839-B0B169EDC182}"/>
              </a:ext>
            </a:extLst>
          </p:cNvPr>
          <p:cNvSpPr/>
          <p:nvPr/>
        </p:nvSpPr>
        <p:spPr>
          <a:xfrm>
            <a:off x="0" y="5291522"/>
            <a:ext cx="3503253" cy="731520"/>
          </a:xfrm>
          <a:prstGeom prst="rect">
            <a:avLst/>
          </a:prstGeom>
          <a:solidFill>
            <a:srgbClr val="74CFF2"/>
          </a:solidFill>
          <a:ln>
            <a:noFill/>
          </a:ln>
        </p:spPr>
        <p:style>
          <a:lnRef idx="2">
            <a:schemeClr val="accent1">
              <a:shade val="50000"/>
            </a:schemeClr>
          </a:lnRef>
          <a:fillRef idx="1">
            <a:schemeClr val="accent1"/>
          </a:fillRef>
          <a:effectRef idx="0">
            <a:schemeClr val="accent1"/>
          </a:effectRef>
          <a:fontRef idx="minor">
            <a:schemeClr val="lt1"/>
          </a:fontRef>
        </p:style>
        <p:txBody>
          <a:bodyPr rIns="914400" rtlCol="0" anchor="ctr"/>
          <a:lstStyle/>
          <a:p>
            <a:pPr algn="r"/>
            <a:r>
              <a:rPr lang="en-US" sz="3200" b="1" dirty="0">
                <a:solidFill>
                  <a:schemeClr val="tx1">
                    <a:lumMod val="85000"/>
                    <a:lumOff val="15000"/>
                  </a:schemeClr>
                </a:solidFill>
              </a:rPr>
              <a:t>01</a:t>
            </a:r>
          </a:p>
        </p:txBody>
      </p:sp>
      <p:grpSp>
        <p:nvGrpSpPr>
          <p:cNvPr id="4" name="Group 3">
            <a:extLst>
              <a:ext uri="{FF2B5EF4-FFF2-40B4-BE49-F238E27FC236}">
                <a16:creationId xmlns:a16="http://schemas.microsoft.com/office/drawing/2014/main" id="{6DCE3925-0687-284B-6D64-4BDE5DC63CE5}"/>
              </a:ext>
            </a:extLst>
          </p:cNvPr>
          <p:cNvGrpSpPr/>
          <p:nvPr/>
        </p:nvGrpSpPr>
        <p:grpSpPr>
          <a:xfrm>
            <a:off x="8618840" y="1250393"/>
            <a:ext cx="2926080" cy="920821"/>
            <a:chOff x="332936" y="2627766"/>
            <a:chExt cx="2926080" cy="920821"/>
          </a:xfrm>
        </p:grpSpPr>
        <p:sp>
          <p:nvSpPr>
            <p:cNvPr id="5" name="TextBox 4">
              <a:extLst>
                <a:ext uri="{FF2B5EF4-FFF2-40B4-BE49-F238E27FC236}">
                  <a16:creationId xmlns:a16="http://schemas.microsoft.com/office/drawing/2014/main" id="{864C968A-AAB8-B432-DA69-20ADC37BC035}"/>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6" name="TextBox 5">
              <a:extLst>
                <a:ext uri="{FF2B5EF4-FFF2-40B4-BE49-F238E27FC236}">
                  <a16:creationId xmlns:a16="http://schemas.microsoft.com/office/drawing/2014/main" id="{D01B5435-A447-6B61-1DCD-4500FC1CCE2E}"/>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7" name="Group 6">
            <a:extLst>
              <a:ext uri="{FF2B5EF4-FFF2-40B4-BE49-F238E27FC236}">
                <a16:creationId xmlns:a16="http://schemas.microsoft.com/office/drawing/2014/main" id="{06C6944F-835E-AB5A-BCAB-482070FEA5C0}"/>
              </a:ext>
            </a:extLst>
          </p:cNvPr>
          <p:cNvGrpSpPr/>
          <p:nvPr/>
        </p:nvGrpSpPr>
        <p:grpSpPr>
          <a:xfrm>
            <a:off x="7340974" y="2279702"/>
            <a:ext cx="2926080" cy="920821"/>
            <a:chOff x="332936" y="2627766"/>
            <a:chExt cx="2926080" cy="920821"/>
          </a:xfrm>
        </p:grpSpPr>
        <p:sp>
          <p:nvSpPr>
            <p:cNvPr id="9" name="TextBox 8">
              <a:extLst>
                <a:ext uri="{FF2B5EF4-FFF2-40B4-BE49-F238E27FC236}">
                  <a16:creationId xmlns:a16="http://schemas.microsoft.com/office/drawing/2014/main" id="{0E9A9D84-1771-45B4-2797-59A655D551F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1" name="TextBox 10">
              <a:extLst>
                <a:ext uri="{FF2B5EF4-FFF2-40B4-BE49-F238E27FC236}">
                  <a16:creationId xmlns:a16="http://schemas.microsoft.com/office/drawing/2014/main" id="{6B74636D-4B4C-FF38-1D16-9FF99694CE70}"/>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22" name="Group 21">
            <a:extLst>
              <a:ext uri="{FF2B5EF4-FFF2-40B4-BE49-F238E27FC236}">
                <a16:creationId xmlns:a16="http://schemas.microsoft.com/office/drawing/2014/main" id="{B80F15D8-2D79-F913-6821-1EC8B20A8633}"/>
              </a:ext>
            </a:extLst>
          </p:cNvPr>
          <p:cNvGrpSpPr/>
          <p:nvPr/>
        </p:nvGrpSpPr>
        <p:grpSpPr>
          <a:xfrm>
            <a:off x="6109141" y="3171448"/>
            <a:ext cx="2926080" cy="920821"/>
            <a:chOff x="332936" y="2627766"/>
            <a:chExt cx="2926080" cy="920821"/>
          </a:xfrm>
        </p:grpSpPr>
        <p:sp>
          <p:nvSpPr>
            <p:cNvPr id="24" name="TextBox 23">
              <a:extLst>
                <a:ext uri="{FF2B5EF4-FFF2-40B4-BE49-F238E27FC236}">
                  <a16:creationId xmlns:a16="http://schemas.microsoft.com/office/drawing/2014/main" id="{795A9F90-12DA-30F0-0CEE-E1553A742737}"/>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5" name="TextBox 24">
              <a:extLst>
                <a:ext uri="{FF2B5EF4-FFF2-40B4-BE49-F238E27FC236}">
                  <a16:creationId xmlns:a16="http://schemas.microsoft.com/office/drawing/2014/main" id="{741B0C7E-3FB5-9C22-6D90-060CA863F809}"/>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26" name="Group 25">
            <a:extLst>
              <a:ext uri="{FF2B5EF4-FFF2-40B4-BE49-F238E27FC236}">
                <a16:creationId xmlns:a16="http://schemas.microsoft.com/office/drawing/2014/main" id="{D1DBD697-39B4-14D1-4B17-701C3D80EC80}"/>
              </a:ext>
            </a:extLst>
          </p:cNvPr>
          <p:cNvGrpSpPr/>
          <p:nvPr/>
        </p:nvGrpSpPr>
        <p:grpSpPr>
          <a:xfrm>
            <a:off x="3645475" y="5102221"/>
            <a:ext cx="2926080" cy="920821"/>
            <a:chOff x="332936" y="2627766"/>
            <a:chExt cx="2926080" cy="920821"/>
          </a:xfrm>
        </p:grpSpPr>
        <p:sp>
          <p:nvSpPr>
            <p:cNvPr id="27" name="TextBox 26">
              <a:extLst>
                <a:ext uri="{FF2B5EF4-FFF2-40B4-BE49-F238E27FC236}">
                  <a16:creationId xmlns:a16="http://schemas.microsoft.com/office/drawing/2014/main" id="{4C8D81A5-9A7D-EE6D-F02F-79115447400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8" name="TextBox 27">
              <a:extLst>
                <a:ext uri="{FF2B5EF4-FFF2-40B4-BE49-F238E27FC236}">
                  <a16:creationId xmlns:a16="http://schemas.microsoft.com/office/drawing/2014/main" id="{D7763FA7-CAB6-D63E-A2ED-F286469DA554}"/>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29" name="Group 28">
            <a:extLst>
              <a:ext uri="{FF2B5EF4-FFF2-40B4-BE49-F238E27FC236}">
                <a16:creationId xmlns:a16="http://schemas.microsoft.com/office/drawing/2014/main" id="{7BE6CD3B-1BE6-A9E2-419C-99B9F3FB102A}"/>
              </a:ext>
            </a:extLst>
          </p:cNvPr>
          <p:cNvGrpSpPr/>
          <p:nvPr/>
        </p:nvGrpSpPr>
        <p:grpSpPr>
          <a:xfrm>
            <a:off x="4877308" y="4133490"/>
            <a:ext cx="2926080" cy="920821"/>
            <a:chOff x="332936" y="2627766"/>
            <a:chExt cx="2926080" cy="920821"/>
          </a:xfrm>
        </p:grpSpPr>
        <p:sp>
          <p:nvSpPr>
            <p:cNvPr id="30" name="TextBox 29">
              <a:extLst>
                <a:ext uri="{FF2B5EF4-FFF2-40B4-BE49-F238E27FC236}">
                  <a16:creationId xmlns:a16="http://schemas.microsoft.com/office/drawing/2014/main" id="{D48FACEB-2F2D-1376-A4CC-71AFDB4BB2C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1" name="TextBox 30">
              <a:extLst>
                <a:ext uri="{FF2B5EF4-FFF2-40B4-BE49-F238E27FC236}">
                  <a16:creationId xmlns:a16="http://schemas.microsoft.com/office/drawing/2014/main" id="{D817FBE9-34D4-16B8-04D3-1D88CA1BCB9C}"/>
                </a:ext>
              </a:extLst>
            </p:cNvPr>
            <p:cNvSpPr txBox="1"/>
            <p:nvPr/>
          </p:nvSpPr>
          <p:spPr>
            <a:xfrm>
              <a:off x="332936" y="3086922"/>
              <a:ext cx="2926080" cy="461665"/>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a:t>
              </a:r>
            </a:p>
          </p:txBody>
        </p:sp>
      </p:grpSp>
      <p:grpSp>
        <p:nvGrpSpPr>
          <p:cNvPr id="32" name="Group 31">
            <a:extLst>
              <a:ext uri="{FF2B5EF4-FFF2-40B4-BE49-F238E27FC236}">
                <a16:creationId xmlns:a16="http://schemas.microsoft.com/office/drawing/2014/main" id="{CAEA542D-EFBD-006E-8673-DDDCE935780E}"/>
              </a:ext>
            </a:extLst>
          </p:cNvPr>
          <p:cNvGrpSpPr/>
          <p:nvPr/>
        </p:nvGrpSpPr>
        <p:grpSpPr>
          <a:xfrm>
            <a:off x="272240" y="1170408"/>
            <a:ext cx="3386554" cy="2367371"/>
            <a:chOff x="332936" y="2627766"/>
            <a:chExt cx="2926080" cy="2367371"/>
          </a:xfrm>
        </p:grpSpPr>
        <p:sp>
          <p:nvSpPr>
            <p:cNvPr id="33" name="TextBox 32">
              <a:extLst>
                <a:ext uri="{FF2B5EF4-FFF2-40B4-BE49-F238E27FC236}">
                  <a16:creationId xmlns:a16="http://schemas.microsoft.com/office/drawing/2014/main" id="{7F99ED06-667E-3BEB-FB1B-4E9844ADF74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4" name="TextBox 33">
              <a:extLst>
                <a:ext uri="{FF2B5EF4-FFF2-40B4-BE49-F238E27FC236}">
                  <a16:creationId xmlns:a16="http://schemas.microsoft.com/office/drawing/2014/main" id="{80B50F30-CB17-AB52-97E1-710789BF4DE1}"/>
                </a:ext>
              </a:extLst>
            </p:cNvPr>
            <p:cNvSpPr txBox="1"/>
            <p:nvPr/>
          </p:nvSpPr>
          <p:spPr>
            <a:xfrm>
              <a:off x="332936" y="3086922"/>
              <a:ext cx="2926080" cy="1908215"/>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AE624D1E-9C8D-3986-8BE2-B7BA4CC24DCA}"/>
              </a:ext>
            </a:extLst>
          </p:cNvPr>
          <p:cNvSpPr>
            <a:spLocks noGrp="1"/>
          </p:cNvSpPr>
          <p:nvPr>
            <p:ph type="title"/>
          </p:nvPr>
        </p:nvSpPr>
        <p:spPr/>
        <p:txBody>
          <a:bodyPr/>
          <a:lstStyle/>
          <a:p>
            <a:r>
              <a:rPr lang="en-US" dirty="0"/>
              <a:t>5-Stage Ascending Ribbon Arrow Process</a:t>
            </a:r>
          </a:p>
        </p:txBody>
      </p:sp>
    </p:spTree>
    <p:extLst>
      <p:ext uri="{BB962C8B-B14F-4D97-AF65-F5344CB8AC3E}">
        <p14:creationId xmlns:p14="http://schemas.microsoft.com/office/powerpoint/2010/main" val="51820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9965</TotalTime>
  <Words>421</Words>
  <Application>Microsoft Office PowerPoint</Application>
  <PresentationFormat>Widescreen</PresentationFormat>
  <Paragraphs>40</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5-Stage Ascending Ribbon Arrow Process</vt:lpstr>
      <vt:lpstr>5-Stage Ascending Ribbon Arrow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5-Stage Ascending Ribbon Arrow Process</dc:title>
  <dc:creator>PresentationGO.com</dc:creator>
  <dc:description>© Copyright PresentationGO.com - Do not distribute or sale without written permission.</dc:description>
  <cp:lastModifiedBy>Christophe Barroche</cp:lastModifiedBy>
  <cp:revision>22</cp:revision>
  <dcterms:created xsi:type="dcterms:W3CDTF">2014-11-26T05:14:11Z</dcterms:created>
  <dcterms:modified xsi:type="dcterms:W3CDTF">2023-04-25T19:26:06Z</dcterms:modified>
  <cp:category>Charts &amp; Diagrams</cp:category>
</cp:coreProperties>
</file>