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66" r:id="rId4"/>
    <p:sldId id="375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426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4842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2159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>
            <a:extLst>
              <a:ext uri="{FF2B5EF4-FFF2-40B4-BE49-F238E27FC236}">
                <a16:creationId xmlns:a16="http://schemas.microsoft.com/office/drawing/2014/main" id="{7CBAA539-CB0D-5BDE-AA38-A48EE02542CE}"/>
              </a:ext>
            </a:extLst>
          </p:cNvPr>
          <p:cNvGrpSpPr/>
          <p:nvPr/>
        </p:nvGrpSpPr>
        <p:grpSpPr>
          <a:xfrm>
            <a:off x="4038600" y="1616730"/>
            <a:ext cx="4114800" cy="4114800"/>
            <a:chOff x="4038600" y="1616730"/>
            <a:chExt cx="4114800" cy="4114800"/>
          </a:xfrm>
        </p:grpSpPr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DF8F4B73-F859-D536-CAFB-FF63C4A0B8DF}"/>
                </a:ext>
              </a:extLst>
            </p:cNvPr>
            <p:cNvSpPr/>
            <p:nvPr/>
          </p:nvSpPr>
          <p:spPr>
            <a:xfrm>
              <a:off x="5046144" y="3668087"/>
              <a:ext cx="2096418" cy="1793987"/>
            </a:xfrm>
            <a:custGeom>
              <a:avLst/>
              <a:gdLst>
                <a:gd name="connsiteX0" fmla="*/ 2296120 w 2296429"/>
                <a:gd name="connsiteY0" fmla="*/ 1580194 h 1953460"/>
                <a:gd name="connsiteX1" fmla="*/ -310 w 2296429"/>
                <a:gd name="connsiteY1" fmla="*/ 1580194 h 1953460"/>
                <a:gd name="connsiteX2" fmla="*/ 1147910 w 2296429"/>
                <a:gd name="connsiteY2" fmla="*/ -185 h 1953460"/>
                <a:gd name="connsiteX0" fmla="*/ 2296430 w 2296430"/>
                <a:gd name="connsiteY0" fmla="*/ 1580379 h 1953460"/>
                <a:gd name="connsiteX1" fmla="*/ 0 w 2296430"/>
                <a:gd name="connsiteY1" fmla="*/ 1580379 h 1953460"/>
                <a:gd name="connsiteX2" fmla="*/ 597031 w 2296430"/>
                <a:gd name="connsiteY2" fmla="*/ 766459 h 1953460"/>
                <a:gd name="connsiteX3" fmla="*/ 1148220 w 2296430"/>
                <a:gd name="connsiteY3" fmla="*/ 0 h 1953460"/>
                <a:gd name="connsiteX4" fmla="*/ 2296430 w 2296430"/>
                <a:gd name="connsiteY4" fmla="*/ 1580379 h 1953460"/>
                <a:gd name="connsiteX0" fmla="*/ 2296430 w 2296430"/>
                <a:gd name="connsiteY0" fmla="*/ 1580379 h 1953460"/>
                <a:gd name="connsiteX1" fmla="*/ 0 w 2296430"/>
                <a:gd name="connsiteY1" fmla="*/ 1580379 h 1953460"/>
                <a:gd name="connsiteX2" fmla="*/ 409223 w 2296430"/>
                <a:gd name="connsiteY2" fmla="*/ 735344 h 1953460"/>
                <a:gd name="connsiteX3" fmla="*/ 1148220 w 2296430"/>
                <a:gd name="connsiteY3" fmla="*/ 0 h 1953460"/>
                <a:gd name="connsiteX4" fmla="*/ 2296430 w 2296430"/>
                <a:gd name="connsiteY4" fmla="*/ 1580379 h 1953460"/>
                <a:gd name="connsiteX0" fmla="*/ 2296430 w 2296430"/>
                <a:gd name="connsiteY0" fmla="*/ 1580379 h 1953460"/>
                <a:gd name="connsiteX1" fmla="*/ 0 w 2296430"/>
                <a:gd name="connsiteY1" fmla="*/ 1580379 h 1953460"/>
                <a:gd name="connsiteX2" fmla="*/ 409223 w 2296430"/>
                <a:gd name="connsiteY2" fmla="*/ 735344 h 1953460"/>
                <a:gd name="connsiteX3" fmla="*/ 1148220 w 2296430"/>
                <a:gd name="connsiteY3" fmla="*/ 0 h 1953460"/>
                <a:gd name="connsiteX4" fmla="*/ 1671707 w 2296430"/>
                <a:gd name="connsiteY4" fmla="*/ 745715 h 1953460"/>
                <a:gd name="connsiteX5" fmla="*/ 2296430 w 2296430"/>
                <a:gd name="connsiteY5" fmla="*/ 1580379 h 1953460"/>
                <a:gd name="connsiteX0" fmla="*/ 2296430 w 2296430"/>
                <a:gd name="connsiteY0" fmla="*/ 1580379 h 1953460"/>
                <a:gd name="connsiteX1" fmla="*/ 0 w 2296430"/>
                <a:gd name="connsiteY1" fmla="*/ 1580379 h 1953460"/>
                <a:gd name="connsiteX2" fmla="*/ 409223 w 2296430"/>
                <a:gd name="connsiteY2" fmla="*/ 735344 h 1953460"/>
                <a:gd name="connsiteX3" fmla="*/ 1148220 w 2296430"/>
                <a:gd name="connsiteY3" fmla="*/ 0 h 1953460"/>
                <a:gd name="connsiteX4" fmla="*/ 1765611 w 2296430"/>
                <a:gd name="connsiteY4" fmla="*/ 714600 h 1953460"/>
                <a:gd name="connsiteX5" fmla="*/ 2296430 w 2296430"/>
                <a:gd name="connsiteY5" fmla="*/ 1580379 h 19534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296430" h="1953460">
                  <a:moveTo>
                    <a:pt x="2296430" y="1580379"/>
                  </a:moveTo>
                  <a:cubicBezTo>
                    <a:pt x="1611773" y="2077821"/>
                    <a:pt x="684666" y="2077821"/>
                    <a:pt x="0" y="1580379"/>
                  </a:cubicBezTo>
                  <a:lnTo>
                    <a:pt x="409223" y="735344"/>
                  </a:lnTo>
                  <a:lnTo>
                    <a:pt x="1148220" y="0"/>
                  </a:lnTo>
                  <a:lnTo>
                    <a:pt x="1765611" y="714600"/>
                  </a:lnTo>
                  <a:lnTo>
                    <a:pt x="2296430" y="1580379"/>
                  </a:lnTo>
                  <a:close/>
                </a:path>
              </a:pathLst>
            </a:custGeom>
            <a:solidFill>
              <a:srgbClr val="4CC1E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B20D3CAC-2E4F-ABF3-D2E7-B75349CB8563}"/>
                </a:ext>
              </a:extLst>
            </p:cNvPr>
            <p:cNvSpPr/>
            <p:nvPr/>
          </p:nvSpPr>
          <p:spPr>
            <a:xfrm>
              <a:off x="5572124" y="1874097"/>
              <a:ext cx="2218270" cy="1793989"/>
            </a:xfrm>
            <a:custGeom>
              <a:avLst/>
              <a:gdLst>
                <a:gd name="connsiteX0" fmla="*/ -310 w 1857851"/>
                <a:gd name="connsiteY0" fmla="*/ -185 h 1953463"/>
                <a:gd name="connsiteX1" fmla="*/ 1857541 w 1857851"/>
                <a:gd name="connsiteY1" fmla="*/ 1349622 h 1953463"/>
                <a:gd name="connsiteX2" fmla="*/ -310 w 1857851"/>
                <a:gd name="connsiteY2" fmla="*/ 1953278 h 1953463"/>
                <a:gd name="connsiteX0" fmla="*/ 0 w 1857851"/>
                <a:gd name="connsiteY0" fmla="*/ 0 h 1953463"/>
                <a:gd name="connsiteX1" fmla="*/ 1857851 w 1857851"/>
                <a:gd name="connsiteY1" fmla="*/ 1349807 h 1953463"/>
                <a:gd name="connsiteX2" fmla="*/ 0 w 1857851"/>
                <a:gd name="connsiteY2" fmla="*/ 1953463 h 1953463"/>
                <a:gd name="connsiteX3" fmla="*/ 1800 w 1857851"/>
                <a:gd name="connsiteY3" fmla="*/ 915245 h 1953463"/>
                <a:gd name="connsiteX4" fmla="*/ 0 w 1857851"/>
                <a:gd name="connsiteY4" fmla="*/ 0 h 1953463"/>
                <a:gd name="connsiteX0" fmla="*/ 0 w 1857851"/>
                <a:gd name="connsiteY0" fmla="*/ 0 h 1953463"/>
                <a:gd name="connsiteX1" fmla="*/ 1857851 w 1857851"/>
                <a:gd name="connsiteY1" fmla="*/ 1349807 h 1953463"/>
                <a:gd name="connsiteX2" fmla="*/ 1003441 w 1857851"/>
                <a:gd name="connsiteY2" fmla="*/ 1630894 h 1953463"/>
                <a:gd name="connsiteX3" fmla="*/ 0 w 1857851"/>
                <a:gd name="connsiteY3" fmla="*/ 1953463 h 1953463"/>
                <a:gd name="connsiteX4" fmla="*/ 1800 w 1857851"/>
                <a:gd name="connsiteY4" fmla="*/ 915245 h 1953463"/>
                <a:gd name="connsiteX5" fmla="*/ 0 w 1857851"/>
                <a:gd name="connsiteY5" fmla="*/ 0 h 1953463"/>
                <a:gd name="connsiteX0" fmla="*/ 196441 w 2054292"/>
                <a:gd name="connsiteY0" fmla="*/ 0 h 1953463"/>
                <a:gd name="connsiteX1" fmla="*/ 2054292 w 2054292"/>
                <a:gd name="connsiteY1" fmla="*/ 1349807 h 1953463"/>
                <a:gd name="connsiteX2" fmla="*/ 1199882 w 2054292"/>
                <a:gd name="connsiteY2" fmla="*/ 1630894 h 1953463"/>
                <a:gd name="connsiteX3" fmla="*/ 196441 w 2054292"/>
                <a:gd name="connsiteY3" fmla="*/ 1953463 h 1953463"/>
                <a:gd name="connsiteX4" fmla="*/ 0 w 2054292"/>
                <a:gd name="connsiteY4" fmla="*/ 956732 h 1953463"/>
                <a:gd name="connsiteX5" fmla="*/ 196441 w 2054292"/>
                <a:gd name="connsiteY5" fmla="*/ 0 h 1953463"/>
                <a:gd name="connsiteX0" fmla="*/ 196441 w 2054292"/>
                <a:gd name="connsiteY0" fmla="*/ 0 h 1953463"/>
                <a:gd name="connsiteX1" fmla="*/ 2054292 w 2054292"/>
                <a:gd name="connsiteY1" fmla="*/ 1349807 h 1953463"/>
                <a:gd name="connsiteX2" fmla="*/ 1283352 w 2054292"/>
                <a:gd name="connsiteY2" fmla="*/ 1786469 h 1953463"/>
                <a:gd name="connsiteX3" fmla="*/ 196441 w 2054292"/>
                <a:gd name="connsiteY3" fmla="*/ 1953463 h 1953463"/>
                <a:gd name="connsiteX4" fmla="*/ 0 w 2054292"/>
                <a:gd name="connsiteY4" fmla="*/ 956732 h 1953463"/>
                <a:gd name="connsiteX5" fmla="*/ 196441 w 2054292"/>
                <a:gd name="connsiteY5" fmla="*/ 0 h 1953463"/>
                <a:gd name="connsiteX0" fmla="*/ 572056 w 2429907"/>
                <a:gd name="connsiteY0" fmla="*/ 0 h 1953463"/>
                <a:gd name="connsiteX1" fmla="*/ 2429907 w 2429907"/>
                <a:gd name="connsiteY1" fmla="*/ 1349807 h 1953463"/>
                <a:gd name="connsiteX2" fmla="*/ 1658967 w 2429907"/>
                <a:gd name="connsiteY2" fmla="*/ 1786469 h 1953463"/>
                <a:gd name="connsiteX3" fmla="*/ 572056 w 2429907"/>
                <a:gd name="connsiteY3" fmla="*/ 1953463 h 1953463"/>
                <a:gd name="connsiteX4" fmla="*/ 0 w 2429907"/>
                <a:gd name="connsiteY4" fmla="*/ 1184910 h 1953463"/>
                <a:gd name="connsiteX5" fmla="*/ 572056 w 2429907"/>
                <a:gd name="connsiteY5" fmla="*/ 0 h 19534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429907" h="1953463">
                  <a:moveTo>
                    <a:pt x="572056" y="0"/>
                  </a:moveTo>
                  <a:cubicBezTo>
                    <a:pt x="1418343" y="0"/>
                    <a:pt x="2168389" y="544944"/>
                    <a:pt x="2429907" y="1349807"/>
                  </a:cubicBezTo>
                  <a:lnTo>
                    <a:pt x="1658967" y="1786469"/>
                  </a:lnTo>
                  <a:lnTo>
                    <a:pt x="572056" y="1953463"/>
                  </a:lnTo>
                  <a:lnTo>
                    <a:pt x="0" y="1184910"/>
                  </a:lnTo>
                  <a:lnTo>
                    <a:pt x="572056" y="0"/>
                  </a:lnTo>
                  <a:close/>
                </a:path>
              </a:pathLst>
            </a:custGeom>
            <a:solidFill>
              <a:srgbClr val="3A5C8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430D5544-DB43-DCAE-A7C8-89E3CC232F75}"/>
                </a:ext>
              </a:extLst>
            </p:cNvPr>
            <p:cNvSpPr/>
            <p:nvPr/>
          </p:nvSpPr>
          <p:spPr>
            <a:xfrm>
              <a:off x="6094640" y="3113880"/>
              <a:ext cx="1783441" cy="2005738"/>
            </a:xfrm>
            <a:custGeom>
              <a:avLst/>
              <a:gdLst>
                <a:gd name="connsiteX0" fmla="*/ 1857541 w 1953593"/>
                <a:gd name="connsiteY0" fmla="*/ -185 h 2184035"/>
                <a:gd name="connsiteX1" fmla="*/ 1147900 w 1953593"/>
                <a:gd name="connsiteY1" fmla="*/ 2183850 h 2184035"/>
                <a:gd name="connsiteX2" fmla="*/ -310 w 1953593"/>
                <a:gd name="connsiteY2" fmla="*/ 603471 h 21840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53593" h="2184035">
                  <a:moveTo>
                    <a:pt x="1857541" y="-185"/>
                  </a:moveTo>
                  <a:cubicBezTo>
                    <a:pt x="2119060" y="804687"/>
                    <a:pt x="1832567" y="1686416"/>
                    <a:pt x="1147900" y="2183850"/>
                  </a:cubicBezTo>
                  <a:lnTo>
                    <a:pt x="-310" y="603471"/>
                  </a:lnTo>
                  <a:close/>
                </a:path>
              </a:pathLst>
            </a:custGeom>
            <a:solidFill>
              <a:srgbClr val="F7931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32E4B22F-52B7-825D-5866-1C41CF6EB5BC}"/>
                </a:ext>
              </a:extLst>
            </p:cNvPr>
            <p:cNvSpPr/>
            <p:nvPr/>
          </p:nvSpPr>
          <p:spPr>
            <a:xfrm>
              <a:off x="4310916" y="3113710"/>
              <a:ext cx="1783441" cy="2005738"/>
            </a:xfrm>
            <a:custGeom>
              <a:avLst/>
              <a:gdLst>
                <a:gd name="connsiteX0" fmla="*/ 805073 w 1953593"/>
                <a:gd name="connsiteY0" fmla="*/ 2183850 h 2184035"/>
                <a:gd name="connsiteX1" fmla="*/ 95432 w 1953593"/>
                <a:gd name="connsiteY1" fmla="*/ -185 h 2184035"/>
                <a:gd name="connsiteX2" fmla="*/ 1953284 w 1953593"/>
                <a:gd name="connsiteY2" fmla="*/ 603471 h 2184035"/>
                <a:gd name="connsiteX0" fmla="*/ 805382 w 1953593"/>
                <a:gd name="connsiteY0" fmla="*/ 2184035 h 2184035"/>
                <a:gd name="connsiteX1" fmla="*/ 95741 w 1953593"/>
                <a:gd name="connsiteY1" fmla="*/ 0 h 2184035"/>
                <a:gd name="connsiteX2" fmla="*/ 932886 w 1953593"/>
                <a:gd name="connsiteY2" fmla="*/ 281087 h 2184035"/>
                <a:gd name="connsiteX3" fmla="*/ 1953593 w 1953593"/>
                <a:gd name="connsiteY3" fmla="*/ 603656 h 2184035"/>
                <a:gd name="connsiteX4" fmla="*/ 805382 w 1953593"/>
                <a:gd name="connsiteY4" fmla="*/ 2184035 h 2184035"/>
                <a:gd name="connsiteX0" fmla="*/ 805382 w 1953593"/>
                <a:gd name="connsiteY0" fmla="*/ 2184035 h 2184035"/>
                <a:gd name="connsiteX1" fmla="*/ 95741 w 1953593"/>
                <a:gd name="connsiteY1" fmla="*/ 0 h 2184035"/>
                <a:gd name="connsiteX2" fmla="*/ 995489 w 1953593"/>
                <a:gd name="connsiteY2" fmla="*/ 146255 h 2184035"/>
                <a:gd name="connsiteX3" fmla="*/ 1953593 w 1953593"/>
                <a:gd name="connsiteY3" fmla="*/ 603656 h 2184035"/>
                <a:gd name="connsiteX4" fmla="*/ 805382 w 1953593"/>
                <a:gd name="connsiteY4" fmla="*/ 2184035 h 21840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53593" h="2184035">
                  <a:moveTo>
                    <a:pt x="805382" y="2184035"/>
                  </a:moveTo>
                  <a:cubicBezTo>
                    <a:pt x="120716" y="1686601"/>
                    <a:pt x="-165777" y="804872"/>
                    <a:pt x="95741" y="0"/>
                  </a:cubicBezTo>
                  <a:lnTo>
                    <a:pt x="995489" y="146255"/>
                  </a:lnTo>
                  <a:lnTo>
                    <a:pt x="1953593" y="603656"/>
                  </a:lnTo>
                  <a:lnTo>
                    <a:pt x="805382" y="2184035"/>
                  </a:lnTo>
                  <a:close/>
                </a:path>
              </a:pathLst>
            </a:custGeom>
            <a:solidFill>
              <a:srgbClr val="FFCC4C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987F0F63-266F-9402-CF45-3826844BA912}"/>
                </a:ext>
              </a:extLst>
            </p:cNvPr>
            <p:cNvSpPr/>
            <p:nvPr/>
          </p:nvSpPr>
          <p:spPr>
            <a:xfrm>
              <a:off x="4398969" y="1874267"/>
              <a:ext cx="1696038" cy="1793989"/>
            </a:xfrm>
            <a:custGeom>
              <a:avLst/>
              <a:gdLst>
                <a:gd name="connsiteX0" fmla="*/ -310 w 1857851"/>
                <a:gd name="connsiteY0" fmla="*/ 1349622 h 1953463"/>
                <a:gd name="connsiteX1" fmla="*/ 1857541 w 1857851"/>
                <a:gd name="connsiteY1" fmla="*/ -185 h 1953463"/>
                <a:gd name="connsiteX2" fmla="*/ 1857541 w 1857851"/>
                <a:gd name="connsiteY2" fmla="*/ 1953278 h 19534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57851" h="1953463">
                  <a:moveTo>
                    <a:pt x="-310" y="1349622"/>
                  </a:moveTo>
                  <a:cubicBezTo>
                    <a:pt x="261208" y="544750"/>
                    <a:pt x="1011254" y="-185"/>
                    <a:pt x="1857541" y="-185"/>
                  </a:cubicBezTo>
                  <a:lnTo>
                    <a:pt x="1857541" y="1953278"/>
                  </a:lnTo>
                  <a:close/>
                </a:path>
              </a:pathLst>
            </a:custGeom>
            <a:solidFill>
              <a:srgbClr val="C13018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C234EB64-5591-C947-FFAF-6BB47BCDB36E}"/>
                </a:ext>
              </a:extLst>
            </p:cNvPr>
            <p:cNvSpPr/>
            <p:nvPr/>
          </p:nvSpPr>
          <p:spPr>
            <a:xfrm>
              <a:off x="4038600" y="3117935"/>
              <a:ext cx="1171212" cy="2224811"/>
            </a:xfrm>
            <a:custGeom>
              <a:avLst/>
              <a:gdLst>
                <a:gd name="connsiteX0" fmla="*/ 30922 w 1282953"/>
                <a:gd name="connsiteY0" fmla="*/ 231762 h 2422582"/>
                <a:gd name="connsiteX1" fmla="*/ 30921 w 1282953"/>
                <a:gd name="connsiteY1" fmla="*/ 231770 h 2422582"/>
                <a:gd name="connsiteX2" fmla="*/ 30918 w 1282953"/>
                <a:gd name="connsiteY2" fmla="*/ 231771 h 2422582"/>
                <a:gd name="connsiteX3" fmla="*/ 397998 w 1282953"/>
                <a:gd name="connsiteY3" fmla="*/ 0 h 2422582"/>
                <a:gd name="connsiteX4" fmla="*/ 614380 w 1282953"/>
                <a:gd name="connsiteY4" fmla="*/ 421930 h 2422582"/>
                <a:gd name="connsiteX5" fmla="*/ 1282953 w 1282953"/>
                <a:gd name="connsiteY5" fmla="*/ 1933394 h 2422582"/>
                <a:gd name="connsiteX6" fmla="*/ 928129 w 1282953"/>
                <a:gd name="connsiteY6" fmla="*/ 2422582 h 2422582"/>
                <a:gd name="connsiteX7" fmla="*/ 10198 w 1282953"/>
                <a:gd name="connsiteY7" fmla="*/ 389514 h 2422582"/>
                <a:gd name="connsiteX8" fmla="*/ 30921 w 1282953"/>
                <a:gd name="connsiteY8" fmla="*/ 231770 h 24225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82953" h="2422582">
                  <a:moveTo>
                    <a:pt x="30922" y="231762"/>
                  </a:moveTo>
                  <a:lnTo>
                    <a:pt x="30921" y="231770"/>
                  </a:lnTo>
                  <a:lnTo>
                    <a:pt x="30918" y="231771"/>
                  </a:lnTo>
                  <a:close/>
                  <a:moveTo>
                    <a:pt x="397998" y="0"/>
                  </a:moveTo>
                  <a:lnTo>
                    <a:pt x="614380" y="421930"/>
                  </a:lnTo>
                  <a:cubicBezTo>
                    <a:pt x="549300" y="1009306"/>
                    <a:pt x="804570" y="1586408"/>
                    <a:pt x="1282953" y="1933394"/>
                  </a:cubicBezTo>
                  <a:lnTo>
                    <a:pt x="928129" y="2422582"/>
                  </a:lnTo>
                  <a:cubicBezTo>
                    <a:pt x="280748" y="1953016"/>
                    <a:pt x="-65160" y="1177834"/>
                    <a:pt x="10198" y="389514"/>
                  </a:cubicBezTo>
                  <a:lnTo>
                    <a:pt x="30921" y="231770"/>
                  </a:lnTo>
                  <a:close/>
                </a:path>
              </a:pathLst>
            </a:custGeom>
            <a:solidFill>
              <a:schemeClr val="tx1">
                <a:alpha val="40000"/>
              </a:schemeClr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95625671-372D-5774-4134-13C91EEF2D14}"/>
                </a:ext>
              </a:extLst>
            </p:cNvPr>
            <p:cNvSpPr/>
            <p:nvPr/>
          </p:nvSpPr>
          <p:spPr>
            <a:xfrm>
              <a:off x="5047216" y="4887558"/>
              <a:ext cx="2252890" cy="843972"/>
            </a:xfrm>
            <a:custGeom>
              <a:avLst/>
              <a:gdLst>
                <a:gd name="connsiteX0" fmla="*/ 106985 w 2467831"/>
                <a:gd name="connsiteY0" fmla="*/ 664919 h 918995"/>
                <a:gd name="connsiteX1" fmla="*/ 106993 w 2467831"/>
                <a:gd name="connsiteY1" fmla="*/ 664923 h 918995"/>
                <a:gd name="connsiteX2" fmla="*/ 106993 w 2467831"/>
                <a:gd name="connsiteY2" fmla="*/ 664925 h 918995"/>
                <a:gd name="connsiteX3" fmla="*/ 2112232 w 2467831"/>
                <a:gd name="connsiteY3" fmla="*/ 0 h 918995"/>
                <a:gd name="connsiteX4" fmla="*/ 2467831 w 2467831"/>
                <a:gd name="connsiteY4" fmla="*/ 488624 h 918995"/>
                <a:gd name="connsiteX5" fmla="*/ 250613 w 2467831"/>
                <a:gd name="connsiteY5" fmla="*/ 733377 h 918995"/>
                <a:gd name="connsiteX6" fmla="*/ 106993 w 2467831"/>
                <a:gd name="connsiteY6" fmla="*/ 664923 h 918995"/>
                <a:gd name="connsiteX7" fmla="*/ 0 w 2467831"/>
                <a:gd name="connsiteY7" fmla="*/ 244191 h 918995"/>
                <a:gd name="connsiteX8" fmla="*/ 468144 w 2467831"/>
                <a:gd name="connsiteY8" fmla="*/ 168783 h 918995"/>
                <a:gd name="connsiteX9" fmla="*/ 2112232 w 2467831"/>
                <a:gd name="connsiteY9" fmla="*/ 0 h 9189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467831" h="918995">
                  <a:moveTo>
                    <a:pt x="106985" y="664919"/>
                  </a:moveTo>
                  <a:lnTo>
                    <a:pt x="106993" y="664923"/>
                  </a:lnTo>
                  <a:lnTo>
                    <a:pt x="106993" y="664925"/>
                  </a:lnTo>
                  <a:close/>
                  <a:moveTo>
                    <a:pt x="2112232" y="0"/>
                  </a:moveTo>
                  <a:lnTo>
                    <a:pt x="2467831" y="488624"/>
                  </a:lnTo>
                  <a:cubicBezTo>
                    <a:pt x="1821196" y="959217"/>
                    <a:pt x="977062" y="1048650"/>
                    <a:pt x="250613" y="733377"/>
                  </a:cubicBezTo>
                  <a:lnTo>
                    <a:pt x="106993" y="664923"/>
                  </a:lnTo>
                  <a:lnTo>
                    <a:pt x="0" y="244191"/>
                  </a:lnTo>
                  <a:lnTo>
                    <a:pt x="468144" y="168783"/>
                  </a:lnTo>
                  <a:cubicBezTo>
                    <a:pt x="1006662" y="412186"/>
                    <a:pt x="1634401" y="347745"/>
                    <a:pt x="2112232" y="0"/>
                  </a:cubicBezTo>
                  <a:close/>
                </a:path>
              </a:pathLst>
            </a:custGeom>
            <a:solidFill>
              <a:schemeClr val="tx1">
                <a:alpha val="40000"/>
              </a:schemeClr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5A4933C5-6A60-0F64-8416-38874806C089}"/>
                </a:ext>
              </a:extLst>
            </p:cNvPr>
            <p:cNvSpPr/>
            <p:nvPr/>
          </p:nvSpPr>
          <p:spPr>
            <a:xfrm>
              <a:off x="7142938" y="3027019"/>
              <a:ext cx="1010462" cy="2111650"/>
            </a:xfrm>
            <a:custGeom>
              <a:avLst/>
              <a:gdLst>
                <a:gd name="connsiteX0" fmla="*/ 433181 w 1106867"/>
                <a:gd name="connsiteY0" fmla="*/ 2299356 h 2299362"/>
                <a:gd name="connsiteX1" fmla="*/ 433184 w 1106867"/>
                <a:gd name="connsiteY1" fmla="*/ 2299356 h 2299362"/>
                <a:gd name="connsiteX2" fmla="*/ 433176 w 1106867"/>
                <a:gd name="connsiteY2" fmla="*/ 2299362 h 2299362"/>
                <a:gd name="connsiteX3" fmla="*/ 996743 w 1106867"/>
                <a:gd name="connsiteY3" fmla="*/ 0 h 2299362"/>
                <a:gd name="connsiteX4" fmla="*/ 643037 w 1106867"/>
                <a:gd name="connsiteY4" fmla="*/ 2062310 h 2299362"/>
                <a:gd name="connsiteX5" fmla="*/ 433181 w 1106867"/>
                <a:gd name="connsiteY5" fmla="*/ 2299356 h 2299362"/>
                <a:gd name="connsiteX6" fmla="*/ 0 w 1106867"/>
                <a:gd name="connsiteY6" fmla="*/ 2270780 h 2299362"/>
                <a:gd name="connsiteX7" fmla="*/ 73292 w 1106867"/>
                <a:gd name="connsiteY7" fmla="*/ 1802300 h 2299362"/>
                <a:gd name="connsiteX8" fmla="*/ 422009 w 1106867"/>
                <a:gd name="connsiteY8" fmla="*/ 186778 h 2299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06867" h="2299362">
                  <a:moveTo>
                    <a:pt x="433181" y="2299356"/>
                  </a:moveTo>
                  <a:lnTo>
                    <a:pt x="433184" y="2299356"/>
                  </a:lnTo>
                  <a:lnTo>
                    <a:pt x="433176" y="2299362"/>
                  </a:lnTo>
                  <a:close/>
                  <a:moveTo>
                    <a:pt x="996743" y="0"/>
                  </a:moveTo>
                  <a:cubicBezTo>
                    <a:pt x="1227443" y="709884"/>
                    <a:pt x="1089154" y="1480515"/>
                    <a:pt x="643037" y="2062310"/>
                  </a:cubicBezTo>
                  <a:lnTo>
                    <a:pt x="433181" y="2299356"/>
                  </a:lnTo>
                  <a:lnTo>
                    <a:pt x="0" y="2270780"/>
                  </a:lnTo>
                  <a:lnTo>
                    <a:pt x="73292" y="1802300"/>
                  </a:lnTo>
                  <a:cubicBezTo>
                    <a:pt x="471515" y="1365648"/>
                    <a:pt x="604663" y="748816"/>
                    <a:pt x="422009" y="186778"/>
                  </a:cubicBezTo>
                  <a:close/>
                </a:path>
              </a:pathLst>
            </a:custGeom>
            <a:solidFill>
              <a:schemeClr val="tx1">
                <a:alpha val="40000"/>
              </a:schemeClr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471D0C9B-F5A0-5E5B-66A2-4719A5C183E0}"/>
                </a:ext>
              </a:extLst>
            </p:cNvPr>
            <p:cNvSpPr/>
            <p:nvPr/>
          </p:nvSpPr>
          <p:spPr>
            <a:xfrm>
              <a:off x="6094635" y="1616730"/>
              <a:ext cx="1850727" cy="1494892"/>
            </a:xfrm>
            <a:custGeom>
              <a:avLst/>
              <a:gdLst>
                <a:gd name="connsiteX0" fmla="*/ 2027294 w 2027298"/>
                <a:gd name="connsiteY0" fmla="*/ 1222747 h 1627778"/>
                <a:gd name="connsiteX1" fmla="*/ 2027298 w 2027298"/>
                <a:gd name="connsiteY1" fmla="*/ 1222756 h 1627778"/>
                <a:gd name="connsiteX2" fmla="*/ 2027293 w 2027298"/>
                <a:gd name="connsiteY2" fmla="*/ 1222749 h 1627778"/>
                <a:gd name="connsiteX3" fmla="*/ 0 w 2027298"/>
                <a:gd name="connsiteY3" fmla="*/ 161 h 1627778"/>
                <a:gd name="connsiteX4" fmla="*/ 1863478 w 2027298"/>
                <a:gd name="connsiteY4" fmla="*/ 951835 h 1627778"/>
                <a:gd name="connsiteX5" fmla="*/ 2027293 w 2027298"/>
                <a:gd name="connsiteY5" fmla="*/ 1222749 h 1627778"/>
                <a:gd name="connsiteX6" fmla="*/ 1871043 w 2027298"/>
                <a:gd name="connsiteY6" fmla="*/ 1627778 h 1627778"/>
                <a:gd name="connsiteX7" fmla="*/ 1445629 w 2027298"/>
                <a:gd name="connsiteY7" fmla="*/ 1418330 h 1627778"/>
                <a:gd name="connsiteX8" fmla="*/ 7194 w 2027298"/>
                <a:gd name="connsiteY8" fmla="*/ 604440 h 16277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27298" h="1627778">
                  <a:moveTo>
                    <a:pt x="2027294" y="1222747"/>
                  </a:moveTo>
                  <a:lnTo>
                    <a:pt x="2027298" y="1222756"/>
                  </a:lnTo>
                  <a:lnTo>
                    <a:pt x="2027293" y="1222749"/>
                  </a:lnTo>
                  <a:close/>
                  <a:moveTo>
                    <a:pt x="0" y="161"/>
                  </a:moveTo>
                  <a:cubicBezTo>
                    <a:pt x="746377" y="-8725"/>
                    <a:pt x="1440889" y="352732"/>
                    <a:pt x="1863478" y="951835"/>
                  </a:cubicBezTo>
                  <a:lnTo>
                    <a:pt x="2027293" y="1222749"/>
                  </a:lnTo>
                  <a:lnTo>
                    <a:pt x="1871043" y="1627778"/>
                  </a:lnTo>
                  <a:lnTo>
                    <a:pt x="1445629" y="1418330"/>
                  </a:lnTo>
                  <a:cubicBezTo>
                    <a:pt x="1147341" y="908163"/>
                    <a:pt x="598125" y="597404"/>
                    <a:pt x="7194" y="604440"/>
                  </a:cubicBezTo>
                  <a:close/>
                </a:path>
              </a:pathLst>
            </a:custGeom>
            <a:solidFill>
              <a:schemeClr val="tx1">
                <a:alpha val="40000"/>
              </a:schemeClr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22AE7E9E-EFE6-781E-D79E-2D6C639310CD}"/>
                </a:ext>
              </a:extLst>
            </p:cNvPr>
            <p:cNvSpPr/>
            <p:nvPr/>
          </p:nvSpPr>
          <p:spPr>
            <a:xfrm>
              <a:off x="4141219" y="1622314"/>
              <a:ext cx="1953788" cy="1576450"/>
            </a:xfrm>
            <a:custGeom>
              <a:avLst/>
              <a:gdLst>
                <a:gd name="connsiteX0" fmla="*/ 1806333 w 2140192"/>
                <a:gd name="connsiteY0" fmla="*/ 1 h 1716586"/>
                <a:gd name="connsiteX1" fmla="*/ 2140192 w 2140192"/>
                <a:gd name="connsiteY1" fmla="*/ 277492 h 1716586"/>
                <a:gd name="connsiteX2" fmla="*/ 1805779 w 2140192"/>
                <a:gd name="connsiteY2" fmla="*/ 613667 h 1716586"/>
                <a:gd name="connsiteX3" fmla="*/ 574892 w 2140192"/>
                <a:gd name="connsiteY3" fmla="*/ 1716586 h 1716586"/>
                <a:gd name="connsiteX4" fmla="*/ 0 w 2140192"/>
                <a:gd name="connsiteY4" fmla="*/ 1530296 h 1716586"/>
                <a:gd name="connsiteX5" fmla="*/ 1649905 w 2140192"/>
                <a:gd name="connsiteY5" fmla="*/ 29038 h 1716586"/>
                <a:gd name="connsiteX6" fmla="*/ 1806331 w 2140192"/>
                <a:gd name="connsiteY6" fmla="*/ 0 h 1716586"/>
                <a:gd name="connsiteX7" fmla="*/ 1806341 w 2140192"/>
                <a:gd name="connsiteY7" fmla="*/ 0 h 1716586"/>
                <a:gd name="connsiteX8" fmla="*/ 1806333 w 2140192"/>
                <a:gd name="connsiteY8" fmla="*/ 1 h 17165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40192" h="1716586">
                  <a:moveTo>
                    <a:pt x="1806333" y="1"/>
                  </a:moveTo>
                  <a:lnTo>
                    <a:pt x="2140192" y="277492"/>
                  </a:lnTo>
                  <a:lnTo>
                    <a:pt x="1805779" y="613667"/>
                  </a:lnTo>
                  <a:cubicBezTo>
                    <a:pt x="1227040" y="733282"/>
                    <a:pt x="757066" y="1154392"/>
                    <a:pt x="574892" y="1716586"/>
                  </a:cubicBezTo>
                  <a:lnTo>
                    <a:pt x="0" y="1530296"/>
                  </a:lnTo>
                  <a:cubicBezTo>
                    <a:pt x="246531" y="769496"/>
                    <a:pt x="876882" y="200973"/>
                    <a:pt x="1649905" y="29038"/>
                  </a:cubicBezTo>
                  <a:close/>
                  <a:moveTo>
                    <a:pt x="1806331" y="0"/>
                  </a:moveTo>
                  <a:lnTo>
                    <a:pt x="1806341" y="0"/>
                  </a:lnTo>
                  <a:lnTo>
                    <a:pt x="1806333" y="1"/>
                  </a:lnTo>
                  <a:close/>
                </a:path>
              </a:pathLst>
            </a:custGeom>
            <a:solidFill>
              <a:schemeClr val="tx1">
                <a:alpha val="40000"/>
              </a:schemeClr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24EBCE8C-4841-983F-5FB7-6273618BA211}"/>
              </a:ext>
            </a:extLst>
          </p:cNvPr>
          <p:cNvGrpSpPr/>
          <p:nvPr/>
        </p:nvGrpSpPr>
        <p:grpSpPr>
          <a:xfrm>
            <a:off x="8747761" y="2273587"/>
            <a:ext cx="2926080" cy="1290153"/>
            <a:chOff x="8921977" y="1466725"/>
            <a:chExt cx="2926080" cy="1290153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3D5EC7F4-82BB-9565-3482-3A1AA8834DAE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A4287603-EB25-67F2-EACF-B5E4786F84D1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013ACD9-5695-6937-9425-EDBE2371C418}"/>
              </a:ext>
            </a:extLst>
          </p:cNvPr>
          <p:cNvGrpSpPr/>
          <p:nvPr/>
        </p:nvGrpSpPr>
        <p:grpSpPr>
          <a:xfrm>
            <a:off x="8747761" y="3772773"/>
            <a:ext cx="2926080" cy="1290153"/>
            <a:chOff x="8921977" y="1466725"/>
            <a:chExt cx="2926080" cy="1290153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C4AD8DC0-CEDC-B2BC-E17A-2E4957D9CC24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329F8FEA-ADF7-F9C0-6875-E42C50B9638F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89A09417-1F3A-D350-E72B-3120058F68E4}"/>
              </a:ext>
            </a:extLst>
          </p:cNvPr>
          <p:cNvGrpSpPr/>
          <p:nvPr/>
        </p:nvGrpSpPr>
        <p:grpSpPr>
          <a:xfrm>
            <a:off x="518159" y="4522365"/>
            <a:ext cx="2926080" cy="1290153"/>
            <a:chOff x="8921977" y="4073386"/>
            <a:chExt cx="2926080" cy="1290153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99F4810A-27BB-A3B1-619E-F531B960A63C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CBE9D454-E969-DDD0-E1F4-3CBEED1B2443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959C035-1501-171F-AAE3-079CA32E2E6D}"/>
              </a:ext>
            </a:extLst>
          </p:cNvPr>
          <p:cNvGrpSpPr/>
          <p:nvPr/>
        </p:nvGrpSpPr>
        <p:grpSpPr>
          <a:xfrm>
            <a:off x="518159" y="1523994"/>
            <a:ext cx="2926080" cy="1290153"/>
            <a:chOff x="332936" y="2627766"/>
            <a:chExt cx="2926080" cy="1290153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BFE43525-50F5-196A-2B4C-4C4ED513A2A2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9D3EB332-1ECB-C3D9-2F91-20307F79DD27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E5527637-0EAE-02B9-C766-0D8F5030794B}"/>
              </a:ext>
            </a:extLst>
          </p:cNvPr>
          <p:cNvGrpSpPr/>
          <p:nvPr/>
        </p:nvGrpSpPr>
        <p:grpSpPr>
          <a:xfrm>
            <a:off x="518159" y="3023180"/>
            <a:ext cx="2926080" cy="1290153"/>
            <a:chOff x="8921977" y="4073386"/>
            <a:chExt cx="2926080" cy="1290153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3B62FC95-57A1-54A1-C8D4-287128FD8CF0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>
                  <a:solidFill>
                    <a:schemeClr val="accent4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010BE448-3DBD-7936-B130-34E6893EF676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18" name="Graphic 17" descr="Rocket with solid fill">
            <a:extLst>
              <a:ext uri="{FF2B5EF4-FFF2-40B4-BE49-F238E27FC236}">
                <a16:creationId xmlns:a16="http://schemas.microsoft.com/office/drawing/2014/main" id="{52768B93-E978-C421-D1A2-94A72A7F0FC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788986" y="3692627"/>
            <a:ext cx="548640" cy="548640"/>
          </a:xfrm>
          <a:prstGeom prst="rect">
            <a:avLst/>
          </a:prstGeom>
        </p:spPr>
      </p:pic>
      <p:pic>
        <p:nvPicPr>
          <p:cNvPr id="19" name="Graphic 18" descr="Gears with solid fill">
            <a:extLst>
              <a:ext uri="{FF2B5EF4-FFF2-40B4-BE49-F238E27FC236}">
                <a16:creationId xmlns:a16="http://schemas.microsoft.com/office/drawing/2014/main" id="{435584CA-E425-5823-B9CD-BDE28B85E98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854375" y="3692627"/>
            <a:ext cx="548640" cy="548640"/>
          </a:xfrm>
          <a:prstGeom prst="rect">
            <a:avLst/>
          </a:prstGeom>
        </p:spPr>
      </p:pic>
      <p:pic>
        <p:nvPicPr>
          <p:cNvPr id="20" name="Graphic 19" descr="Chat bubble with solid fill">
            <a:extLst>
              <a:ext uri="{FF2B5EF4-FFF2-40B4-BE49-F238E27FC236}">
                <a16:creationId xmlns:a16="http://schemas.microsoft.com/office/drawing/2014/main" id="{8DB6A27A-34E7-9A7C-31C9-67614DD6B6D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248888" y="2500809"/>
            <a:ext cx="548640" cy="548640"/>
          </a:xfrm>
          <a:prstGeom prst="rect">
            <a:avLst/>
          </a:prstGeom>
        </p:spPr>
      </p:pic>
      <p:pic>
        <p:nvPicPr>
          <p:cNvPr id="21" name="Graphic 20" descr="Magnifying glass with solid fill">
            <a:extLst>
              <a:ext uri="{FF2B5EF4-FFF2-40B4-BE49-F238E27FC236}">
                <a16:creationId xmlns:a16="http://schemas.microsoft.com/office/drawing/2014/main" id="{971A360C-7971-A9B7-7B41-842DFBC4F51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821680" y="4322477"/>
            <a:ext cx="548640" cy="548640"/>
          </a:xfrm>
          <a:prstGeom prst="rect">
            <a:avLst/>
          </a:prstGeom>
        </p:spPr>
      </p:pic>
      <p:pic>
        <p:nvPicPr>
          <p:cNvPr id="22" name="Graphic 21" descr="Lightbulb with solid fill">
            <a:extLst>
              <a:ext uri="{FF2B5EF4-FFF2-40B4-BE49-F238E27FC236}">
                <a16:creationId xmlns:a16="http://schemas.microsoft.com/office/drawing/2014/main" id="{3F6D8D4F-6A62-C3C6-E200-C60116650876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394473" y="2500809"/>
            <a:ext cx="548640" cy="548640"/>
          </a:xfrm>
          <a:prstGeom prst="rect">
            <a:avLst/>
          </a:prstGeom>
        </p:spPr>
      </p:pic>
      <p:sp>
        <p:nvSpPr>
          <p:cNvPr id="24" name="Title 23">
            <a:extLst>
              <a:ext uri="{FF2B5EF4-FFF2-40B4-BE49-F238E27FC236}">
                <a16:creationId xmlns:a16="http://schemas.microsoft.com/office/drawing/2014/main" id="{A169C69B-ABA1-49A4-61C8-40BB005B74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5-Stage Cycle Flow – Slide Template</a:t>
            </a:r>
          </a:p>
        </p:txBody>
      </p:sp>
    </p:spTree>
    <p:extLst>
      <p:ext uri="{BB962C8B-B14F-4D97-AF65-F5344CB8AC3E}">
        <p14:creationId xmlns:p14="http://schemas.microsoft.com/office/powerpoint/2010/main" val="7620781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>
            <a:extLst>
              <a:ext uri="{FF2B5EF4-FFF2-40B4-BE49-F238E27FC236}">
                <a16:creationId xmlns:a16="http://schemas.microsoft.com/office/drawing/2014/main" id="{7CBAA539-CB0D-5BDE-AA38-A48EE02542CE}"/>
              </a:ext>
            </a:extLst>
          </p:cNvPr>
          <p:cNvGrpSpPr/>
          <p:nvPr/>
        </p:nvGrpSpPr>
        <p:grpSpPr>
          <a:xfrm>
            <a:off x="4038600" y="1616730"/>
            <a:ext cx="4114800" cy="4114800"/>
            <a:chOff x="4038600" y="1616730"/>
            <a:chExt cx="4114800" cy="4114800"/>
          </a:xfrm>
        </p:grpSpPr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DF8F4B73-F859-D536-CAFB-FF63C4A0B8DF}"/>
                </a:ext>
              </a:extLst>
            </p:cNvPr>
            <p:cNvSpPr/>
            <p:nvPr/>
          </p:nvSpPr>
          <p:spPr>
            <a:xfrm>
              <a:off x="5046144" y="3668087"/>
              <a:ext cx="2096418" cy="1793987"/>
            </a:xfrm>
            <a:custGeom>
              <a:avLst/>
              <a:gdLst>
                <a:gd name="connsiteX0" fmla="*/ 2296120 w 2296429"/>
                <a:gd name="connsiteY0" fmla="*/ 1580194 h 1953460"/>
                <a:gd name="connsiteX1" fmla="*/ -310 w 2296429"/>
                <a:gd name="connsiteY1" fmla="*/ 1580194 h 1953460"/>
                <a:gd name="connsiteX2" fmla="*/ 1147910 w 2296429"/>
                <a:gd name="connsiteY2" fmla="*/ -185 h 1953460"/>
                <a:gd name="connsiteX0" fmla="*/ 2296430 w 2296430"/>
                <a:gd name="connsiteY0" fmla="*/ 1580379 h 1953460"/>
                <a:gd name="connsiteX1" fmla="*/ 0 w 2296430"/>
                <a:gd name="connsiteY1" fmla="*/ 1580379 h 1953460"/>
                <a:gd name="connsiteX2" fmla="*/ 597031 w 2296430"/>
                <a:gd name="connsiteY2" fmla="*/ 766459 h 1953460"/>
                <a:gd name="connsiteX3" fmla="*/ 1148220 w 2296430"/>
                <a:gd name="connsiteY3" fmla="*/ 0 h 1953460"/>
                <a:gd name="connsiteX4" fmla="*/ 2296430 w 2296430"/>
                <a:gd name="connsiteY4" fmla="*/ 1580379 h 1953460"/>
                <a:gd name="connsiteX0" fmla="*/ 2296430 w 2296430"/>
                <a:gd name="connsiteY0" fmla="*/ 1580379 h 1953460"/>
                <a:gd name="connsiteX1" fmla="*/ 0 w 2296430"/>
                <a:gd name="connsiteY1" fmla="*/ 1580379 h 1953460"/>
                <a:gd name="connsiteX2" fmla="*/ 409223 w 2296430"/>
                <a:gd name="connsiteY2" fmla="*/ 735344 h 1953460"/>
                <a:gd name="connsiteX3" fmla="*/ 1148220 w 2296430"/>
                <a:gd name="connsiteY3" fmla="*/ 0 h 1953460"/>
                <a:gd name="connsiteX4" fmla="*/ 2296430 w 2296430"/>
                <a:gd name="connsiteY4" fmla="*/ 1580379 h 1953460"/>
                <a:gd name="connsiteX0" fmla="*/ 2296430 w 2296430"/>
                <a:gd name="connsiteY0" fmla="*/ 1580379 h 1953460"/>
                <a:gd name="connsiteX1" fmla="*/ 0 w 2296430"/>
                <a:gd name="connsiteY1" fmla="*/ 1580379 h 1953460"/>
                <a:gd name="connsiteX2" fmla="*/ 409223 w 2296430"/>
                <a:gd name="connsiteY2" fmla="*/ 735344 h 1953460"/>
                <a:gd name="connsiteX3" fmla="*/ 1148220 w 2296430"/>
                <a:gd name="connsiteY3" fmla="*/ 0 h 1953460"/>
                <a:gd name="connsiteX4" fmla="*/ 1671707 w 2296430"/>
                <a:gd name="connsiteY4" fmla="*/ 745715 h 1953460"/>
                <a:gd name="connsiteX5" fmla="*/ 2296430 w 2296430"/>
                <a:gd name="connsiteY5" fmla="*/ 1580379 h 1953460"/>
                <a:gd name="connsiteX0" fmla="*/ 2296430 w 2296430"/>
                <a:gd name="connsiteY0" fmla="*/ 1580379 h 1953460"/>
                <a:gd name="connsiteX1" fmla="*/ 0 w 2296430"/>
                <a:gd name="connsiteY1" fmla="*/ 1580379 h 1953460"/>
                <a:gd name="connsiteX2" fmla="*/ 409223 w 2296430"/>
                <a:gd name="connsiteY2" fmla="*/ 735344 h 1953460"/>
                <a:gd name="connsiteX3" fmla="*/ 1148220 w 2296430"/>
                <a:gd name="connsiteY3" fmla="*/ 0 h 1953460"/>
                <a:gd name="connsiteX4" fmla="*/ 1765611 w 2296430"/>
                <a:gd name="connsiteY4" fmla="*/ 714600 h 1953460"/>
                <a:gd name="connsiteX5" fmla="*/ 2296430 w 2296430"/>
                <a:gd name="connsiteY5" fmla="*/ 1580379 h 19534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296430" h="1953460">
                  <a:moveTo>
                    <a:pt x="2296430" y="1580379"/>
                  </a:moveTo>
                  <a:cubicBezTo>
                    <a:pt x="1611773" y="2077821"/>
                    <a:pt x="684666" y="2077821"/>
                    <a:pt x="0" y="1580379"/>
                  </a:cubicBezTo>
                  <a:lnTo>
                    <a:pt x="409223" y="735344"/>
                  </a:lnTo>
                  <a:lnTo>
                    <a:pt x="1148220" y="0"/>
                  </a:lnTo>
                  <a:lnTo>
                    <a:pt x="1765611" y="714600"/>
                  </a:lnTo>
                  <a:lnTo>
                    <a:pt x="2296430" y="1580379"/>
                  </a:lnTo>
                  <a:close/>
                </a:path>
              </a:pathLst>
            </a:custGeom>
            <a:solidFill>
              <a:srgbClr val="4CC1E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B20D3CAC-2E4F-ABF3-D2E7-B75349CB8563}"/>
                </a:ext>
              </a:extLst>
            </p:cNvPr>
            <p:cNvSpPr/>
            <p:nvPr/>
          </p:nvSpPr>
          <p:spPr>
            <a:xfrm>
              <a:off x="5572124" y="1874097"/>
              <a:ext cx="2218270" cy="1793989"/>
            </a:xfrm>
            <a:custGeom>
              <a:avLst/>
              <a:gdLst>
                <a:gd name="connsiteX0" fmla="*/ -310 w 1857851"/>
                <a:gd name="connsiteY0" fmla="*/ -185 h 1953463"/>
                <a:gd name="connsiteX1" fmla="*/ 1857541 w 1857851"/>
                <a:gd name="connsiteY1" fmla="*/ 1349622 h 1953463"/>
                <a:gd name="connsiteX2" fmla="*/ -310 w 1857851"/>
                <a:gd name="connsiteY2" fmla="*/ 1953278 h 1953463"/>
                <a:gd name="connsiteX0" fmla="*/ 0 w 1857851"/>
                <a:gd name="connsiteY0" fmla="*/ 0 h 1953463"/>
                <a:gd name="connsiteX1" fmla="*/ 1857851 w 1857851"/>
                <a:gd name="connsiteY1" fmla="*/ 1349807 h 1953463"/>
                <a:gd name="connsiteX2" fmla="*/ 0 w 1857851"/>
                <a:gd name="connsiteY2" fmla="*/ 1953463 h 1953463"/>
                <a:gd name="connsiteX3" fmla="*/ 1800 w 1857851"/>
                <a:gd name="connsiteY3" fmla="*/ 915245 h 1953463"/>
                <a:gd name="connsiteX4" fmla="*/ 0 w 1857851"/>
                <a:gd name="connsiteY4" fmla="*/ 0 h 1953463"/>
                <a:gd name="connsiteX0" fmla="*/ 0 w 1857851"/>
                <a:gd name="connsiteY0" fmla="*/ 0 h 1953463"/>
                <a:gd name="connsiteX1" fmla="*/ 1857851 w 1857851"/>
                <a:gd name="connsiteY1" fmla="*/ 1349807 h 1953463"/>
                <a:gd name="connsiteX2" fmla="*/ 1003441 w 1857851"/>
                <a:gd name="connsiteY2" fmla="*/ 1630894 h 1953463"/>
                <a:gd name="connsiteX3" fmla="*/ 0 w 1857851"/>
                <a:gd name="connsiteY3" fmla="*/ 1953463 h 1953463"/>
                <a:gd name="connsiteX4" fmla="*/ 1800 w 1857851"/>
                <a:gd name="connsiteY4" fmla="*/ 915245 h 1953463"/>
                <a:gd name="connsiteX5" fmla="*/ 0 w 1857851"/>
                <a:gd name="connsiteY5" fmla="*/ 0 h 1953463"/>
                <a:gd name="connsiteX0" fmla="*/ 196441 w 2054292"/>
                <a:gd name="connsiteY0" fmla="*/ 0 h 1953463"/>
                <a:gd name="connsiteX1" fmla="*/ 2054292 w 2054292"/>
                <a:gd name="connsiteY1" fmla="*/ 1349807 h 1953463"/>
                <a:gd name="connsiteX2" fmla="*/ 1199882 w 2054292"/>
                <a:gd name="connsiteY2" fmla="*/ 1630894 h 1953463"/>
                <a:gd name="connsiteX3" fmla="*/ 196441 w 2054292"/>
                <a:gd name="connsiteY3" fmla="*/ 1953463 h 1953463"/>
                <a:gd name="connsiteX4" fmla="*/ 0 w 2054292"/>
                <a:gd name="connsiteY4" fmla="*/ 956732 h 1953463"/>
                <a:gd name="connsiteX5" fmla="*/ 196441 w 2054292"/>
                <a:gd name="connsiteY5" fmla="*/ 0 h 1953463"/>
                <a:gd name="connsiteX0" fmla="*/ 196441 w 2054292"/>
                <a:gd name="connsiteY0" fmla="*/ 0 h 1953463"/>
                <a:gd name="connsiteX1" fmla="*/ 2054292 w 2054292"/>
                <a:gd name="connsiteY1" fmla="*/ 1349807 h 1953463"/>
                <a:gd name="connsiteX2" fmla="*/ 1283352 w 2054292"/>
                <a:gd name="connsiteY2" fmla="*/ 1786469 h 1953463"/>
                <a:gd name="connsiteX3" fmla="*/ 196441 w 2054292"/>
                <a:gd name="connsiteY3" fmla="*/ 1953463 h 1953463"/>
                <a:gd name="connsiteX4" fmla="*/ 0 w 2054292"/>
                <a:gd name="connsiteY4" fmla="*/ 956732 h 1953463"/>
                <a:gd name="connsiteX5" fmla="*/ 196441 w 2054292"/>
                <a:gd name="connsiteY5" fmla="*/ 0 h 1953463"/>
                <a:gd name="connsiteX0" fmla="*/ 572056 w 2429907"/>
                <a:gd name="connsiteY0" fmla="*/ 0 h 1953463"/>
                <a:gd name="connsiteX1" fmla="*/ 2429907 w 2429907"/>
                <a:gd name="connsiteY1" fmla="*/ 1349807 h 1953463"/>
                <a:gd name="connsiteX2" fmla="*/ 1658967 w 2429907"/>
                <a:gd name="connsiteY2" fmla="*/ 1786469 h 1953463"/>
                <a:gd name="connsiteX3" fmla="*/ 572056 w 2429907"/>
                <a:gd name="connsiteY3" fmla="*/ 1953463 h 1953463"/>
                <a:gd name="connsiteX4" fmla="*/ 0 w 2429907"/>
                <a:gd name="connsiteY4" fmla="*/ 1184910 h 1953463"/>
                <a:gd name="connsiteX5" fmla="*/ 572056 w 2429907"/>
                <a:gd name="connsiteY5" fmla="*/ 0 h 19534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429907" h="1953463">
                  <a:moveTo>
                    <a:pt x="572056" y="0"/>
                  </a:moveTo>
                  <a:cubicBezTo>
                    <a:pt x="1418343" y="0"/>
                    <a:pt x="2168389" y="544944"/>
                    <a:pt x="2429907" y="1349807"/>
                  </a:cubicBezTo>
                  <a:lnTo>
                    <a:pt x="1658967" y="1786469"/>
                  </a:lnTo>
                  <a:lnTo>
                    <a:pt x="572056" y="1953463"/>
                  </a:lnTo>
                  <a:lnTo>
                    <a:pt x="0" y="1184910"/>
                  </a:lnTo>
                  <a:lnTo>
                    <a:pt x="572056" y="0"/>
                  </a:lnTo>
                  <a:close/>
                </a:path>
              </a:pathLst>
            </a:custGeom>
            <a:solidFill>
              <a:srgbClr val="3A5C8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430D5544-DB43-DCAE-A7C8-89E3CC232F75}"/>
                </a:ext>
              </a:extLst>
            </p:cNvPr>
            <p:cNvSpPr/>
            <p:nvPr/>
          </p:nvSpPr>
          <p:spPr>
            <a:xfrm>
              <a:off x="6094640" y="3113880"/>
              <a:ext cx="1783441" cy="2005738"/>
            </a:xfrm>
            <a:custGeom>
              <a:avLst/>
              <a:gdLst>
                <a:gd name="connsiteX0" fmla="*/ 1857541 w 1953593"/>
                <a:gd name="connsiteY0" fmla="*/ -185 h 2184035"/>
                <a:gd name="connsiteX1" fmla="*/ 1147900 w 1953593"/>
                <a:gd name="connsiteY1" fmla="*/ 2183850 h 2184035"/>
                <a:gd name="connsiteX2" fmla="*/ -310 w 1953593"/>
                <a:gd name="connsiteY2" fmla="*/ 603471 h 21840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53593" h="2184035">
                  <a:moveTo>
                    <a:pt x="1857541" y="-185"/>
                  </a:moveTo>
                  <a:cubicBezTo>
                    <a:pt x="2119060" y="804687"/>
                    <a:pt x="1832567" y="1686416"/>
                    <a:pt x="1147900" y="2183850"/>
                  </a:cubicBezTo>
                  <a:lnTo>
                    <a:pt x="-310" y="603471"/>
                  </a:lnTo>
                  <a:close/>
                </a:path>
              </a:pathLst>
            </a:custGeom>
            <a:solidFill>
              <a:srgbClr val="F7931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32E4B22F-52B7-825D-5866-1C41CF6EB5BC}"/>
                </a:ext>
              </a:extLst>
            </p:cNvPr>
            <p:cNvSpPr/>
            <p:nvPr/>
          </p:nvSpPr>
          <p:spPr>
            <a:xfrm>
              <a:off x="4310916" y="3113710"/>
              <a:ext cx="1783441" cy="2005738"/>
            </a:xfrm>
            <a:custGeom>
              <a:avLst/>
              <a:gdLst>
                <a:gd name="connsiteX0" fmla="*/ 805073 w 1953593"/>
                <a:gd name="connsiteY0" fmla="*/ 2183850 h 2184035"/>
                <a:gd name="connsiteX1" fmla="*/ 95432 w 1953593"/>
                <a:gd name="connsiteY1" fmla="*/ -185 h 2184035"/>
                <a:gd name="connsiteX2" fmla="*/ 1953284 w 1953593"/>
                <a:gd name="connsiteY2" fmla="*/ 603471 h 2184035"/>
                <a:gd name="connsiteX0" fmla="*/ 805382 w 1953593"/>
                <a:gd name="connsiteY0" fmla="*/ 2184035 h 2184035"/>
                <a:gd name="connsiteX1" fmla="*/ 95741 w 1953593"/>
                <a:gd name="connsiteY1" fmla="*/ 0 h 2184035"/>
                <a:gd name="connsiteX2" fmla="*/ 932886 w 1953593"/>
                <a:gd name="connsiteY2" fmla="*/ 281087 h 2184035"/>
                <a:gd name="connsiteX3" fmla="*/ 1953593 w 1953593"/>
                <a:gd name="connsiteY3" fmla="*/ 603656 h 2184035"/>
                <a:gd name="connsiteX4" fmla="*/ 805382 w 1953593"/>
                <a:gd name="connsiteY4" fmla="*/ 2184035 h 2184035"/>
                <a:gd name="connsiteX0" fmla="*/ 805382 w 1953593"/>
                <a:gd name="connsiteY0" fmla="*/ 2184035 h 2184035"/>
                <a:gd name="connsiteX1" fmla="*/ 95741 w 1953593"/>
                <a:gd name="connsiteY1" fmla="*/ 0 h 2184035"/>
                <a:gd name="connsiteX2" fmla="*/ 995489 w 1953593"/>
                <a:gd name="connsiteY2" fmla="*/ 146255 h 2184035"/>
                <a:gd name="connsiteX3" fmla="*/ 1953593 w 1953593"/>
                <a:gd name="connsiteY3" fmla="*/ 603656 h 2184035"/>
                <a:gd name="connsiteX4" fmla="*/ 805382 w 1953593"/>
                <a:gd name="connsiteY4" fmla="*/ 2184035 h 21840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53593" h="2184035">
                  <a:moveTo>
                    <a:pt x="805382" y="2184035"/>
                  </a:moveTo>
                  <a:cubicBezTo>
                    <a:pt x="120716" y="1686601"/>
                    <a:pt x="-165777" y="804872"/>
                    <a:pt x="95741" y="0"/>
                  </a:cubicBezTo>
                  <a:lnTo>
                    <a:pt x="995489" y="146255"/>
                  </a:lnTo>
                  <a:lnTo>
                    <a:pt x="1953593" y="603656"/>
                  </a:lnTo>
                  <a:lnTo>
                    <a:pt x="805382" y="2184035"/>
                  </a:lnTo>
                  <a:close/>
                </a:path>
              </a:pathLst>
            </a:custGeom>
            <a:solidFill>
              <a:srgbClr val="FFCC4C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987F0F63-266F-9402-CF45-3826844BA912}"/>
                </a:ext>
              </a:extLst>
            </p:cNvPr>
            <p:cNvSpPr/>
            <p:nvPr/>
          </p:nvSpPr>
          <p:spPr>
            <a:xfrm>
              <a:off x="4398969" y="1874267"/>
              <a:ext cx="1696038" cy="1793989"/>
            </a:xfrm>
            <a:custGeom>
              <a:avLst/>
              <a:gdLst>
                <a:gd name="connsiteX0" fmla="*/ -310 w 1857851"/>
                <a:gd name="connsiteY0" fmla="*/ 1349622 h 1953463"/>
                <a:gd name="connsiteX1" fmla="*/ 1857541 w 1857851"/>
                <a:gd name="connsiteY1" fmla="*/ -185 h 1953463"/>
                <a:gd name="connsiteX2" fmla="*/ 1857541 w 1857851"/>
                <a:gd name="connsiteY2" fmla="*/ 1953278 h 19534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57851" h="1953463">
                  <a:moveTo>
                    <a:pt x="-310" y="1349622"/>
                  </a:moveTo>
                  <a:cubicBezTo>
                    <a:pt x="261208" y="544750"/>
                    <a:pt x="1011254" y="-185"/>
                    <a:pt x="1857541" y="-185"/>
                  </a:cubicBezTo>
                  <a:lnTo>
                    <a:pt x="1857541" y="1953278"/>
                  </a:lnTo>
                  <a:close/>
                </a:path>
              </a:pathLst>
            </a:custGeom>
            <a:solidFill>
              <a:srgbClr val="C13018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C234EB64-5591-C947-FFAF-6BB47BCDB36E}"/>
                </a:ext>
              </a:extLst>
            </p:cNvPr>
            <p:cNvSpPr/>
            <p:nvPr/>
          </p:nvSpPr>
          <p:spPr>
            <a:xfrm>
              <a:off x="4038600" y="3117935"/>
              <a:ext cx="1171212" cy="2224811"/>
            </a:xfrm>
            <a:custGeom>
              <a:avLst/>
              <a:gdLst>
                <a:gd name="connsiteX0" fmla="*/ 30922 w 1282953"/>
                <a:gd name="connsiteY0" fmla="*/ 231762 h 2422582"/>
                <a:gd name="connsiteX1" fmla="*/ 30921 w 1282953"/>
                <a:gd name="connsiteY1" fmla="*/ 231770 h 2422582"/>
                <a:gd name="connsiteX2" fmla="*/ 30918 w 1282953"/>
                <a:gd name="connsiteY2" fmla="*/ 231771 h 2422582"/>
                <a:gd name="connsiteX3" fmla="*/ 397998 w 1282953"/>
                <a:gd name="connsiteY3" fmla="*/ 0 h 2422582"/>
                <a:gd name="connsiteX4" fmla="*/ 614380 w 1282953"/>
                <a:gd name="connsiteY4" fmla="*/ 421930 h 2422582"/>
                <a:gd name="connsiteX5" fmla="*/ 1282953 w 1282953"/>
                <a:gd name="connsiteY5" fmla="*/ 1933394 h 2422582"/>
                <a:gd name="connsiteX6" fmla="*/ 928129 w 1282953"/>
                <a:gd name="connsiteY6" fmla="*/ 2422582 h 2422582"/>
                <a:gd name="connsiteX7" fmla="*/ 10198 w 1282953"/>
                <a:gd name="connsiteY7" fmla="*/ 389514 h 2422582"/>
                <a:gd name="connsiteX8" fmla="*/ 30921 w 1282953"/>
                <a:gd name="connsiteY8" fmla="*/ 231770 h 24225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82953" h="2422582">
                  <a:moveTo>
                    <a:pt x="30922" y="231762"/>
                  </a:moveTo>
                  <a:lnTo>
                    <a:pt x="30921" y="231770"/>
                  </a:lnTo>
                  <a:lnTo>
                    <a:pt x="30918" y="231771"/>
                  </a:lnTo>
                  <a:close/>
                  <a:moveTo>
                    <a:pt x="397998" y="0"/>
                  </a:moveTo>
                  <a:lnTo>
                    <a:pt x="614380" y="421930"/>
                  </a:lnTo>
                  <a:cubicBezTo>
                    <a:pt x="549300" y="1009306"/>
                    <a:pt x="804570" y="1586408"/>
                    <a:pt x="1282953" y="1933394"/>
                  </a:cubicBezTo>
                  <a:lnTo>
                    <a:pt x="928129" y="2422582"/>
                  </a:lnTo>
                  <a:cubicBezTo>
                    <a:pt x="280748" y="1953016"/>
                    <a:pt x="-65160" y="1177834"/>
                    <a:pt x="10198" y="389514"/>
                  </a:cubicBezTo>
                  <a:lnTo>
                    <a:pt x="30921" y="231770"/>
                  </a:ln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95625671-372D-5774-4134-13C91EEF2D14}"/>
                </a:ext>
              </a:extLst>
            </p:cNvPr>
            <p:cNvSpPr/>
            <p:nvPr/>
          </p:nvSpPr>
          <p:spPr>
            <a:xfrm>
              <a:off x="5047216" y="4887558"/>
              <a:ext cx="2252890" cy="843972"/>
            </a:xfrm>
            <a:custGeom>
              <a:avLst/>
              <a:gdLst>
                <a:gd name="connsiteX0" fmla="*/ 106985 w 2467831"/>
                <a:gd name="connsiteY0" fmla="*/ 664919 h 918995"/>
                <a:gd name="connsiteX1" fmla="*/ 106993 w 2467831"/>
                <a:gd name="connsiteY1" fmla="*/ 664923 h 918995"/>
                <a:gd name="connsiteX2" fmla="*/ 106993 w 2467831"/>
                <a:gd name="connsiteY2" fmla="*/ 664925 h 918995"/>
                <a:gd name="connsiteX3" fmla="*/ 2112232 w 2467831"/>
                <a:gd name="connsiteY3" fmla="*/ 0 h 918995"/>
                <a:gd name="connsiteX4" fmla="*/ 2467831 w 2467831"/>
                <a:gd name="connsiteY4" fmla="*/ 488624 h 918995"/>
                <a:gd name="connsiteX5" fmla="*/ 250613 w 2467831"/>
                <a:gd name="connsiteY5" fmla="*/ 733377 h 918995"/>
                <a:gd name="connsiteX6" fmla="*/ 106993 w 2467831"/>
                <a:gd name="connsiteY6" fmla="*/ 664923 h 918995"/>
                <a:gd name="connsiteX7" fmla="*/ 0 w 2467831"/>
                <a:gd name="connsiteY7" fmla="*/ 244191 h 918995"/>
                <a:gd name="connsiteX8" fmla="*/ 468144 w 2467831"/>
                <a:gd name="connsiteY8" fmla="*/ 168783 h 918995"/>
                <a:gd name="connsiteX9" fmla="*/ 2112232 w 2467831"/>
                <a:gd name="connsiteY9" fmla="*/ 0 h 9189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467831" h="918995">
                  <a:moveTo>
                    <a:pt x="106985" y="664919"/>
                  </a:moveTo>
                  <a:lnTo>
                    <a:pt x="106993" y="664923"/>
                  </a:lnTo>
                  <a:lnTo>
                    <a:pt x="106993" y="664925"/>
                  </a:lnTo>
                  <a:close/>
                  <a:moveTo>
                    <a:pt x="2112232" y="0"/>
                  </a:moveTo>
                  <a:lnTo>
                    <a:pt x="2467831" y="488624"/>
                  </a:lnTo>
                  <a:cubicBezTo>
                    <a:pt x="1821196" y="959217"/>
                    <a:pt x="977062" y="1048650"/>
                    <a:pt x="250613" y="733377"/>
                  </a:cubicBezTo>
                  <a:lnTo>
                    <a:pt x="106993" y="664923"/>
                  </a:lnTo>
                  <a:lnTo>
                    <a:pt x="0" y="244191"/>
                  </a:lnTo>
                  <a:lnTo>
                    <a:pt x="468144" y="168783"/>
                  </a:lnTo>
                  <a:cubicBezTo>
                    <a:pt x="1006662" y="412186"/>
                    <a:pt x="1634401" y="347745"/>
                    <a:pt x="2112232" y="0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5A4933C5-6A60-0F64-8416-38874806C089}"/>
                </a:ext>
              </a:extLst>
            </p:cNvPr>
            <p:cNvSpPr/>
            <p:nvPr/>
          </p:nvSpPr>
          <p:spPr>
            <a:xfrm>
              <a:off x="7142938" y="3027019"/>
              <a:ext cx="1010462" cy="2111650"/>
            </a:xfrm>
            <a:custGeom>
              <a:avLst/>
              <a:gdLst>
                <a:gd name="connsiteX0" fmla="*/ 433181 w 1106867"/>
                <a:gd name="connsiteY0" fmla="*/ 2299356 h 2299362"/>
                <a:gd name="connsiteX1" fmla="*/ 433184 w 1106867"/>
                <a:gd name="connsiteY1" fmla="*/ 2299356 h 2299362"/>
                <a:gd name="connsiteX2" fmla="*/ 433176 w 1106867"/>
                <a:gd name="connsiteY2" fmla="*/ 2299362 h 2299362"/>
                <a:gd name="connsiteX3" fmla="*/ 996743 w 1106867"/>
                <a:gd name="connsiteY3" fmla="*/ 0 h 2299362"/>
                <a:gd name="connsiteX4" fmla="*/ 643037 w 1106867"/>
                <a:gd name="connsiteY4" fmla="*/ 2062310 h 2299362"/>
                <a:gd name="connsiteX5" fmla="*/ 433181 w 1106867"/>
                <a:gd name="connsiteY5" fmla="*/ 2299356 h 2299362"/>
                <a:gd name="connsiteX6" fmla="*/ 0 w 1106867"/>
                <a:gd name="connsiteY6" fmla="*/ 2270780 h 2299362"/>
                <a:gd name="connsiteX7" fmla="*/ 73292 w 1106867"/>
                <a:gd name="connsiteY7" fmla="*/ 1802300 h 2299362"/>
                <a:gd name="connsiteX8" fmla="*/ 422009 w 1106867"/>
                <a:gd name="connsiteY8" fmla="*/ 186778 h 2299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06867" h="2299362">
                  <a:moveTo>
                    <a:pt x="433181" y="2299356"/>
                  </a:moveTo>
                  <a:lnTo>
                    <a:pt x="433184" y="2299356"/>
                  </a:lnTo>
                  <a:lnTo>
                    <a:pt x="433176" y="2299362"/>
                  </a:lnTo>
                  <a:close/>
                  <a:moveTo>
                    <a:pt x="996743" y="0"/>
                  </a:moveTo>
                  <a:cubicBezTo>
                    <a:pt x="1227443" y="709884"/>
                    <a:pt x="1089154" y="1480515"/>
                    <a:pt x="643037" y="2062310"/>
                  </a:cubicBezTo>
                  <a:lnTo>
                    <a:pt x="433181" y="2299356"/>
                  </a:lnTo>
                  <a:lnTo>
                    <a:pt x="0" y="2270780"/>
                  </a:lnTo>
                  <a:lnTo>
                    <a:pt x="73292" y="1802300"/>
                  </a:lnTo>
                  <a:cubicBezTo>
                    <a:pt x="471515" y="1365648"/>
                    <a:pt x="604663" y="748816"/>
                    <a:pt x="422009" y="186778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471D0C9B-F5A0-5E5B-66A2-4719A5C183E0}"/>
                </a:ext>
              </a:extLst>
            </p:cNvPr>
            <p:cNvSpPr/>
            <p:nvPr/>
          </p:nvSpPr>
          <p:spPr>
            <a:xfrm>
              <a:off x="6094635" y="1616730"/>
              <a:ext cx="1850727" cy="1494892"/>
            </a:xfrm>
            <a:custGeom>
              <a:avLst/>
              <a:gdLst>
                <a:gd name="connsiteX0" fmla="*/ 2027294 w 2027298"/>
                <a:gd name="connsiteY0" fmla="*/ 1222747 h 1627778"/>
                <a:gd name="connsiteX1" fmla="*/ 2027298 w 2027298"/>
                <a:gd name="connsiteY1" fmla="*/ 1222756 h 1627778"/>
                <a:gd name="connsiteX2" fmla="*/ 2027293 w 2027298"/>
                <a:gd name="connsiteY2" fmla="*/ 1222749 h 1627778"/>
                <a:gd name="connsiteX3" fmla="*/ 0 w 2027298"/>
                <a:gd name="connsiteY3" fmla="*/ 161 h 1627778"/>
                <a:gd name="connsiteX4" fmla="*/ 1863478 w 2027298"/>
                <a:gd name="connsiteY4" fmla="*/ 951835 h 1627778"/>
                <a:gd name="connsiteX5" fmla="*/ 2027293 w 2027298"/>
                <a:gd name="connsiteY5" fmla="*/ 1222749 h 1627778"/>
                <a:gd name="connsiteX6" fmla="*/ 1871043 w 2027298"/>
                <a:gd name="connsiteY6" fmla="*/ 1627778 h 1627778"/>
                <a:gd name="connsiteX7" fmla="*/ 1445629 w 2027298"/>
                <a:gd name="connsiteY7" fmla="*/ 1418330 h 1627778"/>
                <a:gd name="connsiteX8" fmla="*/ 7194 w 2027298"/>
                <a:gd name="connsiteY8" fmla="*/ 604440 h 16277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27298" h="1627778">
                  <a:moveTo>
                    <a:pt x="2027294" y="1222747"/>
                  </a:moveTo>
                  <a:lnTo>
                    <a:pt x="2027298" y="1222756"/>
                  </a:lnTo>
                  <a:lnTo>
                    <a:pt x="2027293" y="1222749"/>
                  </a:lnTo>
                  <a:close/>
                  <a:moveTo>
                    <a:pt x="0" y="161"/>
                  </a:moveTo>
                  <a:cubicBezTo>
                    <a:pt x="746377" y="-8725"/>
                    <a:pt x="1440889" y="352732"/>
                    <a:pt x="1863478" y="951835"/>
                  </a:cubicBezTo>
                  <a:lnTo>
                    <a:pt x="2027293" y="1222749"/>
                  </a:lnTo>
                  <a:lnTo>
                    <a:pt x="1871043" y="1627778"/>
                  </a:lnTo>
                  <a:lnTo>
                    <a:pt x="1445629" y="1418330"/>
                  </a:lnTo>
                  <a:cubicBezTo>
                    <a:pt x="1147341" y="908163"/>
                    <a:pt x="598125" y="597404"/>
                    <a:pt x="7194" y="604440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22AE7E9E-EFE6-781E-D79E-2D6C639310CD}"/>
                </a:ext>
              </a:extLst>
            </p:cNvPr>
            <p:cNvSpPr/>
            <p:nvPr/>
          </p:nvSpPr>
          <p:spPr>
            <a:xfrm>
              <a:off x="4141219" y="1622314"/>
              <a:ext cx="1953788" cy="1576450"/>
            </a:xfrm>
            <a:custGeom>
              <a:avLst/>
              <a:gdLst>
                <a:gd name="connsiteX0" fmla="*/ 1806333 w 2140192"/>
                <a:gd name="connsiteY0" fmla="*/ 1 h 1716586"/>
                <a:gd name="connsiteX1" fmla="*/ 2140192 w 2140192"/>
                <a:gd name="connsiteY1" fmla="*/ 277492 h 1716586"/>
                <a:gd name="connsiteX2" fmla="*/ 1805779 w 2140192"/>
                <a:gd name="connsiteY2" fmla="*/ 613667 h 1716586"/>
                <a:gd name="connsiteX3" fmla="*/ 574892 w 2140192"/>
                <a:gd name="connsiteY3" fmla="*/ 1716586 h 1716586"/>
                <a:gd name="connsiteX4" fmla="*/ 0 w 2140192"/>
                <a:gd name="connsiteY4" fmla="*/ 1530296 h 1716586"/>
                <a:gd name="connsiteX5" fmla="*/ 1649905 w 2140192"/>
                <a:gd name="connsiteY5" fmla="*/ 29038 h 1716586"/>
                <a:gd name="connsiteX6" fmla="*/ 1806331 w 2140192"/>
                <a:gd name="connsiteY6" fmla="*/ 0 h 1716586"/>
                <a:gd name="connsiteX7" fmla="*/ 1806341 w 2140192"/>
                <a:gd name="connsiteY7" fmla="*/ 0 h 1716586"/>
                <a:gd name="connsiteX8" fmla="*/ 1806333 w 2140192"/>
                <a:gd name="connsiteY8" fmla="*/ 1 h 17165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40192" h="1716586">
                  <a:moveTo>
                    <a:pt x="1806333" y="1"/>
                  </a:moveTo>
                  <a:lnTo>
                    <a:pt x="2140192" y="277492"/>
                  </a:lnTo>
                  <a:lnTo>
                    <a:pt x="1805779" y="613667"/>
                  </a:lnTo>
                  <a:cubicBezTo>
                    <a:pt x="1227040" y="733282"/>
                    <a:pt x="757066" y="1154392"/>
                    <a:pt x="574892" y="1716586"/>
                  </a:cubicBezTo>
                  <a:lnTo>
                    <a:pt x="0" y="1530296"/>
                  </a:lnTo>
                  <a:cubicBezTo>
                    <a:pt x="246531" y="769496"/>
                    <a:pt x="876882" y="200973"/>
                    <a:pt x="1649905" y="29038"/>
                  </a:cubicBezTo>
                  <a:close/>
                  <a:moveTo>
                    <a:pt x="1806331" y="0"/>
                  </a:moveTo>
                  <a:lnTo>
                    <a:pt x="1806341" y="0"/>
                  </a:lnTo>
                  <a:lnTo>
                    <a:pt x="1806333" y="1"/>
                  </a:ln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24EBCE8C-4841-983F-5FB7-6273618BA211}"/>
              </a:ext>
            </a:extLst>
          </p:cNvPr>
          <p:cNvGrpSpPr/>
          <p:nvPr/>
        </p:nvGrpSpPr>
        <p:grpSpPr>
          <a:xfrm>
            <a:off x="8747761" y="2273587"/>
            <a:ext cx="2926080" cy="1290153"/>
            <a:chOff x="8921977" y="1466725"/>
            <a:chExt cx="2926080" cy="1290153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3D5EC7F4-82BB-9565-3482-3A1AA8834DAE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solidFill>
                    <a:schemeClr val="accent1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A4287603-EB25-67F2-EACF-B5E4786F84D1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013ACD9-5695-6937-9425-EDBE2371C418}"/>
              </a:ext>
            </a:extLst>
          </p:cNvPr>
          <p:cNvGrpSpPr/>
          <p:nvPr/>
        </p:nvGrpSpPr>
        <p:grpSpPr>
          <a:xfrm>
            <a:off x="8747761" y="3772773"/>
            <a:ext cx="2926080" cy="1290153"/>
            <a:chOff x="8921977" y="1466725"/>
            <a:chExt cx="2926080" cy="1290153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C4AD8DC0-CEDC-B2BC-E17A-2E4957D9CC24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329F8FEA-ADF7-F9C0-6875-E42C50B9638F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89A09417-1F3A-D350-E72B-3120058F68E4}"/>
              </a:ext>
            </a:extLst>
          </p:cNvPr>
          <p:cNvGrpSpPr/>
          <p:nvPr/>
        </p:nvGrpSpPr>
        <p:grpSpPr>
          <a:xfrm>
            <a:off x="518159" y="4522365"/>
            <a:ext cx="2926080" cy="1290153"/>
            <a:chOff x="8921977" y="4073386"/>
            <a:chExt cx="2926080" cy="1290153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99F4810A-27BB-A3B1-619E-F531B960A63C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CBE9D454-E969-DDD0-E1F4-3CBEED1B2443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959C035-1501-171F-AAE3-079CA32E2E6D}"/>
              </a:ext>
            </a:extLst>
          </p:cNvPr>
          <p:cNvGrpSpPr/>
          <p:nvPr/>
        </p:nvGrpSpPr>
        <p:grpSpPr>
          <a:xfrm>
            <a:off x="518159" y="1523994"/>
            <a:ext cx="2926080" cy="1290153"/>
            <a:chOff x="332936" y="2627766"/>
            <a:chExt cx="2926080" cy="1290153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BFE43525-50F5-196A-2B4C-4C4ED513A2A2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9D3EB332-1ECB-C3D9-2F91-20307F79DD27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E5527637-0EAE-02B9-C766-0D8F5030794B}"/>
              </a:ext>
            </a:extLst>
          </p:cNvPr>
          <p:cNvGrpSpPr/>
          <p:nvPr/>
        </p:nvGrpSpPr>
        <p:grpSpPr>
          <a:xfrm>
            <a:off x="518159" y="3023180"/>
            <a:ext cx="2926080" cy="1290153"/>
            <a:chOff x="8921977" y="4073386"/>
            <a:chExt cx="2926080" cy="1290153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3B62FC95-57A1-54A1-C8D4-287128FD8CF0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010BE448-3DBD-7936-B130-34E6893EF676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18" name="Graphic 17" descr="Rocket with solid fill">
            <a:extLst>
              <a:ext uri="{FF2B5EF4-FFF2-40B4-BE49-F238E27FC236}">
                <a16:creationId xmlns:a16="http://schemas.microsoft.com/office/drawing/2014/main" id="{52768B93-E978-C421-D1A2-94A72A7F0FC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788986" y="3692627"/>
            <a:ext cx="548640" cy="548640"/>
          </a:xfrm>
          <a:prstGeom prst="rect">
            <a:avLst/>
          </a:prstGeom>
        </p:spPr>
      </p:pic>
      <p:pic>
        <p:nvPicPr>
          <p:cNvPr id="19" name="Graphic 18" descr="Gears with solid fill">
            <a:extLst>
              <a:ext uri="{FF2B5EF4-FFF2-40B4-BE49-F238E27FC236}">
                <a16:creationId xmlns:a16="http://schemas.microsoft.com/office/drawing/2014/main" id="{435584CA-E425-5823-B9CD-BDE28B85E98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854375" y="3692627"/>
            <a:ext cx="548640" cy="548640"/>
          </a:xfrm>
          <a:prstGeom prst="rect">
            <a:avLst/>
          </a:prstGeom>
        </p:spPr>
      </p:pic>
      <p:pic>
        <p:nvPicPr>
          <p:cNvPr id="20" name="Graphic 19" descr="Chat bubble with solid fill">
            <a:extLst>
              <a:ext uri="{FF2B5EF4-FFF2-40B4-BE49-F238E27FC236}">
                <a16:creationId xmlns:a16="http://schemas.microsoft.com/office/drawing/2014/main" id="{8DB6A27A-34E7-9A7C-31C9-67614DD6B6D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248888" y="2500809"/>
            <a:ext cx="548640" cy="548640"/>
          </a:xfrm>
          <a:prstGeom prst="rect">
            <a:avLst/>
          </a:prstGeom>
        </p:spPr>
      </p:pic>
      <p:pic>
        <p:nvPicPr>
          <p:cNvPr id="21" name="Graphic 20" descr="Magnifying glass with solid fill">
            <a:extLst>
              <a:ext uri="{FF2B5EF4-FFF2-40B4-BE49-F238E27FC236}">
                <a16:creationId xmlns:a16="http://schemas.microsoft.com/office/drawing/2014/main" id="{971A360C-7971-A9B7-7B41-842DFBC4F51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821680" y="4322477"/>
            <a:ext cx="548640" cy="548640"/>
          </a:xfrm>
          <a:prstGeom prst="rect">
            <a:avLst/>
          </a:prstGeom>
        </p:spPr>
      </p:pic>
      <p:pic>
        <p:nvPicPr>
          <p:cNvPr id="22" name="Graphic 21" descr="Lightbulb with solid fill">
            <a:extLst>
              <a:ext uri="{FF2B5EF4-FFF2-40B4-BE49-F238E27FC236}">
                <a16:creationId xmlns:a16="http://schemas.microsoft.com/office/drawing/2014/main" id="{3F6D8D4F-6A62-C3C6-E200-C60116650876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394473" y="2500809"/>
            <a:ext cx="548640" cy="548640"/>
          </a:xfrm>
          <a:prstGeom prst="rect">
            <a:avLst/>
          </a:prstGeom>
        </p:spPr>
      </p:pic>
      <p:sp>
        <p:nvSpPr>
          <p:cNvPr id="24" name="Title 23">
            <a:extLst>
              <a:ext uri="{FF2B5EF4-FFF2-40B4-BE49-F238E27FC236}">
                <a16:creationId xmlns:a16="http://schemas.microsoft.com/office/drawing/2014/main" id="{A169C69B-ABA1-49A4-61C8-40BB005B74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5-Stage Cycle Flow – Slide Template</a:t>
            </a:r>
          </a:p>
        </p:txBody>
      </p:sp>
    </p:spTree>
    <p:extLst>
      <p:ext uri="{BB962C8B-B14F-4D97-AF65-F5344CB8AC3E}">
        <p14:creationId xmlns:p14="http://schemas.microsoft.com/office/powerpoint/2010/main" val="21955248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8498</TotalTime>
  <Words>447</Words>
  <Application>Microsoft Office PowerPoint</Application>
  <PresentationFormat>Widescreen</PresentationFormat>
  <Paragraphs>28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5-Stage Cycle Flow – Slide Template</vt:lpstr>
      <vt:lpstr>5-Stage Cycle Flow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5-Stage Cycle Flow</dc:title>
  <dc:creator>PresentationGO.com</dc:creator>
  <dc:description>© Copyright PresentationGO.com - Do not distribute or sale without written permission.</dc:description>
  <cp:lastModifiedBy>Christophe Barroche</cp:lastModifiedBy>
  <cp:revision>13</cp:revision>
  <dcterms:created xsi:type="dcterms:W3CDTF">2014-11-26T05:14:11Z</dcterms:created>
  <dcterms:modified xsi:type="dcterms:W3CDTF">2024-02-23T19:31:28Z</dcterms:modified>
  <cp:category>Charts &amp; Diagrams</cp:category>
</cp:coreProperties>
</file>