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6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9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69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76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5-Stage Whirling Cycle Diagram – Slide Template</a:t>
            </a: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EDD00C29-A840-4421-B6E1-3CE1CF3BF074}"/>
              </a:ext>
            </a:extLst>
          </p:cNvPr>
          <p:cNvSpPr/>
          <p:nvPr/>
        </p:nvSpPr>
        <p:spPr>
          <a:xfrm>
            <a:off x="4906825" y="3066780"/>
            <a:ext cx="3290449" cy="2793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51" h="20809" extrusionOk="0">
                <a:moveTo>
                  <a:pt x="20907" y="13303"/>
                </a:moveTo>
                <a:lnTo>
                  <a:pt x="19369" y="12263"/>
                </a:lnTo>
                <a:cubicBezTo>
                  <a:pt x="18239" y="13471"/>
                  <a:pt x="16874" y="14422"/>
                  <a:pt x="15319" y="15003"/>
                </a:cubicBezTo>
                <a:cubicBezTo>
                  <a:pt x="12107" y="16203"/>
                  <a:pt x="8769" y="15581"/>
                  <a:pt x="6126" y="13633"/>
                </a:cubicBezTo>
                <a:cubicBezTo>
                  <a:pt x="4249" y="12248"/>
                  <a:pt x="2721" y="10195"/>
                  <a:pt x="1840" y="7647"/>
                </a:cubicBezTo>
                <a:cubicBezTo>
                  <a:pt x="1729" y="7366"/>
                  <a:pt x="1630" y="7076"/>
                  <a:pt x="1547" y="6774"/>
                </a:cubicBezTo>
                <a:cubicBezTo>
                  <a:pt x="1464" y="6472"/>
                  <a:pt x="1400" y="6169"/>
                  <a:pt x="1350" y="5865"/>
                </a:cubicBezTo>
                <a:cubicBezTo>
                  <a:pt x="1382" y="6021"/>
                  <a:pt x="1418" y="6177"/>
                  <a:pt x="1455" y="6332"/>
                </a:cubicBezTo>
                <a:cubicBezTo>
                  <a:pt x="1363" y="5913"/>
                  <a:pt x="1301" y="5479"/>
                  <a:pt x="1271" y="5035"/>
                </a:cubicBezTo>
                <a:cubicBezTo>
                  <a:pt x="1258" y="4838"/>
                  <a:pt x="1250" y="4640"/>
                  <a:pt x="1250" y="4439"/>
                </a:cubicBezTo>
                <a:cubicBezTo>
                  <a:pt x="1250" y="2782"/>
                  <a:pt x="1706" y="1249"/>
                  <a:pt x="2479" y="0"/>
                </a:cubicBezTo>
                <a:cubicBezTo>
                  <a:pt x="1395" y="1535"/>
                  <a:pt x="667" y="3297"/>
                  <a:pt x="294" y="5136"/>
                </a:cubicBezTo>
                <a:cubicBezTo>
                  <a:pt x="-549" y="9290"/>
                  <a:pt x="420" y="13840"/>
                  <a:pt x="3201" y="17080"/>
                </a:cubicBezTo>
                <a:cubicBezTo>
                  <a:pt x="3800" y="17777"/>
                  <a:pt x="4451" y="18376"/>
                  <a:pt x="5138" y="18877"/>
                </a:cubicBezTo>
                <a:cubicBezTo>
                  <a:pt x="8874" y="21600"/>
                  <a:pt x="13714" y="21445"/>
                  <a:pt x="17324" y="18411"/>
                </a:cubicBezTo>
                <a:cubicBezTo>
                  <a:pt x="17794" y="18016"/>
                  <a:pt x="18243" y="17573"/>
                  <a:pt x="18666" y="17080"/>
                </a:cubicBezTo>
                <a:cubicBezTo>
                  <a:pt x="19089" y="16587"/>
                  <a:pt x="19470" y="16064"/>
                  <a:pt x="19809" y="15517"/>
                </a:cubicBezTo>
                <a:cubicBezTo>
                  <a:pt x="20271" y="14840"/>
                  <a:pt x="20686" y="14133"/>
                  <a:pt x="21051" y="13401"/>
                </a:cubicBezTo>
                <a:lnTo>
                  <a:pt x="20907" y="13303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3916ACE8-AD8D-4232-8418-64E9BC86C644}"/>
              </a:ext>
            </a:extLst>
          </p:cNvPr>
          <p:cNvSpPr/>
          <p:nvPr/>
        </p:nvSpPr>
        <p:spPr>
          <a:xfrm>
            <a:off x="5175252" y="2391577"/>
            <a:ext cx="3290449" cy="27891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9" h="21006" extrusionOk="0">
                <a:moveTo>
                  <a:pt x="21046" y="6219"/>
                </a:moveTo>
                <a:cubicBezTo>
                  <a:pt x="20959" y="5544"/>
                  <a:pt x="20826" y="4869"/>
                  <a:pt x="20642" y="4198"/>
                </a:cubicBezTo>
                <a:cubicBezTo>
                  <a:pt x="20458" y="3528"/>
                  <a:pt x="20232" y="2887"/>
                  <a:pt x="19968" y="2279"/>
                </a:cubicBezTo>
                <a:cubicBezTo>
                  <a:pt x="19660" y="1481"/>
                  <a:pt x="19308" y="721"/>
                  <a:pt x="18915" y="0"/>
                </a:cubicBezTo>
                <a:lnTo>
                  <a:pt x="18774" y="105"/>
                </a:lnTo>
                <a:lnTo>
                  <a:pt x="16673" y="1683"/>
                </a:lnTo>
                <a:cubicBezTo>
                  <a:pt x="16845" y="2586"/>
                  <a:pt x="16935" y="3525"/>
                  <a:pt x="16935" y="4489"/>
                </a:cubicBezTo>
                <a:cubicBezTo>
                  <a:pt x="16935" y="8494"/>
                  <a:pt x="15374" y="12071"/>
                  <a:pt x="12927" y="14433"/>
                </a:cubicBezTo>
                <a:cubicBezTo>
                  <a:pt x="11313" y="15990"/>
                  <a:pt x="9314" y="17018"/>
                  <a:pt x="7122" y="17290"/>
                </a:cubicBezTo>
                <a:cubicBezTo>
                  <a:pt x="7089" y="17293"/>
                  <a:pt x="7056" y="17298"/>
                  <a:pt x="7024" y="17303"/>
                </a:cubicBezTo>
                <a:cubicBezTo>
                  <a:pt x="6950" y="17317"/>
                  <a:pt x="6874" y="17329"/>
                  <a:pt x="6800" y="17339"/>
                </a:cubicBezTo>
                <a:cubicBezTo>
                  <a:pt x="6793" y="17341"/>
                  <a:pt x="6786" y="17342"/>
                  <a:pt x="6779" y="17343"/>
                </a:cubicBezTo>
                <a:cubicBezTo>
                  <a:pt x="6776" y="17343"/>
                  <a:pt x="6773" y="17343"/>
                  <a:pt x="6770" y="17343"/>
                </a:cubicBezTo>
                <a:cubicBezTo>
                  <a:pt x="6671" y="17351"/>
                  <a:pt x="6572" y="17357"/>
                  <a:pt x="6472" y="17362"/>
                </a:cubicBezTo>
                <a:cubicBezTo>
                  <a:pt x="6306" y="17371"/>
                  <a:pt x="6140" y="17377"/>
                  <a:pt x="5972" y="17377"/>
                </a:cubicBezTo>
                <a:cubicBezTo>
                  <a:pt x="5764" y="17377"/>
                  <a:pt x="5557" y="17368"/>
                  <a:pt x="5351" y="17355"/>
                </a:cubicBezTo>
                <a:cubicBezTo>
                  <a:pt x="5319" y="17352"/>
                  <a:pt x="5287" y="17351"/>
                  <a:pt x="5255" y="17349"/>
                </a:cubicBezTo>
                <a:cubicBezTo>
                  <a:pt x="5225" y="17346"/>
                  <a:pt x="5195" y="17345"/>
                  <a:pt x="5165" y="17343"/>
                </a:cubicBezTo>
                <a:cubicBezTo>
                  <a:pt x="4986" y="17317"/>
                  <a:pt x="4809" y="17282"/>
                  <a:pt x="4635" y="17239"/>
                </a:cubicBezTo>
                <a:lnTo>
                  <a:pt x="4632" y="17255"/>
                </a:lnTo>
                <a:cubicBezTo>
                  <a:pt x="2640" y="16770"/>
                  <a:pt x="891" y="15213"/>
                  <a:pt x="0" y="12950"/>
                </a:cubicBezTo>
                <a:cubicBezTo>
                  <a:pt x="885" y="15526"/>
                  <a:pt x="2418" y="17603"/>
                  <a:pt x="4304" y="19002"/>
                </a:cubicBezTo>
                <a:cubicBezTo>
                  <a:pt x="6959" y="20972"/>
                  <a:pt x="10311" y="21600"/>
                  <a:pt x="13536" y="20388"/>
                </a:cubicBezTo>
                <a:cubicBezTo>
                  <a:pt x="15099" y="19800"/>
                  <a:pt x="16470" y="18839"/>
                  <a:pt x="17603" y="17617"/>
                </a:cubicBezTo>
                <a:cubicBezTo>
                  <a:pt x="20249" y="14774"/>
                  <a:pt x="21600" y="10513"/>
                  <a:pt x="21046" y="621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BE4A3D77-0BAD-414D-91CA-8B85B25E31D1}"/>
              </a:ext>
            </a:extLst>
          </p:cNvPr>
          <p:cNvSpPr/>
          <p:nvPr/>
        </p:nvSpPr>
        <p:spPr>
          <a:xfrm>
            <a:off x="4122110" y="2579320"/>
            <a:ext cx="2378171" cy="34336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7" h="21574" extrusionOk="0">
                <a:moveTo>
                  <a:pt x="19314" y="528"/>
                </a:moveTo>
                <a:cubicBezTo>
                  <a:pt x="17850" y="179"/>
                  <a:pt x="16348" y="7"/>
                  <a:pt x="14859" y="1"/>
                </a:cubicBezTo>
                <a:cubicBezTo>
                  <a:pt x="9475" y="-26"/>
                  <a:pt x="4266" y="2103"/>
                  <a:pt x="1635" y="5829"/>
                </a:cubicBezTo>
                <a:cubicBezTo>
                  <a:pt x="1159" y="6502"/>
                  <a:pt x="792" y="7196"/>
                  <a:pt x="526" y="7898"/>
                </a:cubicBezTo>
                <a:cubicBezTo>
                  <a:pt x="-1083" y="12150"/>
                  <a:pt x="1073" y="16742"/>
                  <a:pt x="5983" y="19378"/>
                </a:cubicBezTo>
                <a:cubicBezTo>
                  <a:pt x="6612" y="19716"/>
                  <a:pt x="7285" y="20022"/>
                  <a:pt x="8004" y="20291"/>
                </a:cubicBezTo>
                <a:cubicBezTo>
                  <a:pt x="8722" y="20561"/>
                  <a:pt x="9454" y="20781"/>
                  <a:pt x="10198" y="20958"/>
                </a:cubicBezTo>
                <a:cubicBezTo>
                  <a:pt x="11136" y="21215"/>
                  <a:pt x="12086" y="21421"/>
                  <a:pt x="13043" y="21574"/>
                </a:cubicBezTo>
                <a:lnTo>
                  <a:pt x="13091" y="21415"/>
                </a:lnTo>
                <a:lnTo>
                  <a:pt x="13803" y="19048"/>
                </a:lnTo>
                <a:cubicBezTo>
                  <a:pt x="12876" y="18625"/>
                  <a:pt x="11997" y="18120"/>
                  <a:pt x="11192" y="17532"/>
                </a:cubicBezTo>
                <a:cubicBezTo>
                  <a:pt x="7439" y="14799"/>
                  <a:pt x="6133" y="10962"/>
                  <a:pt x="7271" y="7458"/>
                </a:cubicBezTo>
                <a:cubicBezTo>
                  <a:pt x="7774" y="5907"/>
                  <a:pt x="8755" y="4422"/>
                  <a:pt x="10217" y="3126"/>
                </a:cubicBezTo>
                <a:cubicBezTo>
                  <a:pt x="10294" y="3049"/>
                  <a:pt x="10374" y="2971"/>
                  <a:pt x="10456" y="2895"/>
                </a:cubicBezTo>
                <a:cubicBezTo>
                  <a:pt x="11404" y="2023"/>
                  <a:pt x="12653" y="1333"/>
                  <a:pt x="14094" y="913"/>
                </a:cubicBezTo>
                <a:cubicBezTo>
                  <a:pt x="15109" y="616"/>
                  <a:pt x="16215" y="451"/>
                  <a:pt x="17376" y="451"/>
                </a:cubicBezTo>
                <a:cubicBezTo>
                  <a:pt x="17751" y="451"/>
                  <a:pt x="18120" y="469"/>
                  <a:pt x="18483" y="503"/>
                </a:cubicBezTo>
                <a:cubicBezTo>
                  <a:pt x="18541" y="508"/>
                  <a:pt x="18599" y="514"/>
                  <a:pt x="18657" y="519"/>
                </a:cubicBezTo>
                <a:cubicBezTo>
                  <a:pt x="18691" y="523"/>
                  <a:pt x="18723" y="525"/>
                  <a:pt x="18757" y="529"/>
                </a:cubicBezTo>
                <a:cubicBezTo>
                  <a:pt x="18951" y="550"/>
                  <a:pt x="19146" y="575"/>
                  <a:pt x="19340" y="605"/>
                </a:cubicBezTo>
                <a:cubicBezTo>
                  <a:pt x="19348" y="606"/>
                  <a:pt x="19358" y="608"/>
                  <a:pt x="19366" y="609"/>
                </a:cubicBezTo>
                <a:cubicBezTo>
                  <a:pt x="19445" y="622"/>
                  <a:pt x="19525" y="637"/>
                  <a:pt x="19605" y="651"/>
                </a:cubicBezTo>
                <a:cubicBezTo>
                  <a:pt x="19911" y="707"/>
                  <a:pt x="20216" y="773"/>
                  <a:pt x="20517" y="855"/>
                </a:cubicBezTo>
                <a:cubicBezTo>
                  <a:pt x="20116" y="733"/>
                  <a:pt x="19717" y="624"/>
                  <a:pt x="19314" y="52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E74136DB-DBD5-4B53-9358-E5C561BA3FFA}"/>
              </a:ext>
            </a:extLst>
          </p:cNvPr>
          <p:cNvSpPr/>
          <p:nvPr/>
        </p:nvSpPr>
        <p:spPr>
          <a:xfrm>
            <a:off x="5494746" y="1300554"/>
            <a:ext cx="2322047" cy="3408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600" extrusionOk="0">
                <a:moveTo>
                  <a:pt x="21220" y="8470"/>
                </a:moveTo>
                <a:cubicBezTo>
                  <a:pt x="19820" y="4179"/>
                  <a:pt x="14683" y="848"/>
                  <a:pt x="8256" y="140"/>
                </a:cubicBezTo>
                <a:cubicBezTo>
                  <a:pt x="7423" y="49"/>
                  <a:pt x="6570" y="0"/>
                  <a:pt x="5700" y="0"/>
                </a:cubicBezTo>
                <a:cubicBezTo>
                  <a:pt x="4830" y="0"/>
                  <a:pt x="3977" y="49"/>
                  <a:pt x="3145" y="140"/>
                </a:cubicBezTo>
                <a:cubicBezTo>
                  <a:pt x="2071" y="223"/>
                  <a:pt x="1022" y="359"/>
                  <a:pt x="0" y="543"/>
                </a:cubicBezTo>
                <a:lnTo>
                  <a:pt x="61" y="702"/>
                </a:lnTo>
                <a:lnTo>
                  <a:pt x="1206" y="3644"/>
                </a:lnTo>
                <a:cubicBezTo>
                  <a:pt x="1525" y="3668"/>
                  <a:pt x="1845" y="3698"/>
                  <a:pt x="2165" y="3735"/>
                </a:cubicBezTo>
                <a:cubicBezTo>
                  <a:pt x="8318" y="4455"/>
                  <a:pt x="13032" y="7493"/>
                  <a:pt x="14710" y="11308"/>
                </a:cubicBezTo>
                <a:cubicBezTo>
                  <a:pt x="15286" y="12620"/>
                  <a:pt x="15506" y="14022"/>
                  <a:pt x="15299" y="15454"/>
                </a:cubicBezTo>
                <a:cubicBezTo>
                  <a:pt x="15299" y="15454"/>
                  <a:pt x="15178" y="16373"/>
                  <a:pt x="14884" y="16955"/>
                </a:cubicBezTo>
                <a:cubicBezTo>
                  <a:pt x="14883" y="16957"/>
                  <a:pt x="14883" y="16958"/>
                  <a:pt x="14881" y="16959"/>
                </a:cubicBezTo>
                <a:cubicBezTo>
                  <a:pt x="14330" y="18310"/>
                  <a:pt x="13151" y="19483"/>
                  <a:pt x="11572" y="20322"/>
                </a:cubicBezTo>
                <a:cubicBezTo>
                  <a:pt x="11504" y="20359"/>
                  <a:pt x="11432" y="20394"/>
                  <a:pt x="11362" y="20429"/>
                </a:cubicBezTo>
                <a:cubicBezTo>
                  <a:pt x="11320" y="20450"/>
                  <a:pt x="11279" y="20472"/>
                  <a:pt x="11236" y="20493"/>
                </a:cubicBezTo>
                <a:cubicBezTo>
                  <a:pt x="11144" y="20537"/>
                  <a:pt x="11051" y="20580"/>
                  <a:pt x="10956" y="20623"/>
                </a:cubicBezTo>
                <a:cubicBezTo>
                  <a:pt x="10933" y="20632"/>
                  <a:pt x="10911" y="20643"/>
                  <a:pt x="10888" y="20653"/>
                </a:cubicBezTo>
                <a:cubicBezTo>
                  <a:pt x="10783" y="20700"/>
                  <a:pt x="10677" y="20744"/>
                  <a:pt x="10571" y="20787"/>
                </a:cubicBezTo>
                <a:cubicBezTo>
                  <a:pt x="10558" y="20792"/>
                  <a:pt x="10546" y="20797"/>
                  <a:pt x="10533" y="20803"/>
                </a:cubicBezTo>
                <a:cubicBezTo>
                  <a:pt x="10418" y="20850"/>
                  <a:pt x="10300" y="20894"/>
                  <a:pt x="10181" y="20937"/>
                </a:cubicBezTo>
                <a:cubicBezTo>
                  <a:pt x="10178" y="20938"/>
                  <a:pt x="10176" y="20939"/>
                  <a:pt x="10173" y="20940"/>
                </a:cubicBezTo>
                <a:cubicBezTo>
                  <a:pt x="9682" y="21118"/>
                  <a:pt x="9162" y="21271"/>
                  <a:pt x="8613" y="21391"/>
                </a:cubicBezTo>
                <a:cubicBezTo>
                  <a:pt x="8611" y="21392"/>
                  <a:pt x="8608" y="21392"/>
                  <a:pt x="8606" y="21393"/>
                </a:cubicBezTo>
                <a:cubicBezTo>
                  <a:pt x="8603" y="21394"/>
                  <a:pt x="8600" y="21394"/>
                  <a:pt x="8599" y="21395"/>
                </a:cubicBezTo>
                <a:cubicBezTo>
                  <a:pt x="8506" y="21415"/>
                  <a:pt x="8413" y="21433"/>
                  <a:pt x="8318" y="21451"/>
                </a:cubicBezTo>
                <a:cubicBezTo>
                  <a:pt x="8221" y="21470"/>
                  <a:pt x="8123" y="21488"/>
                  <a:pt x="8026" y="21505"/>
                </a:cubicBezTo>
                <a:cubicBezTo>
                  <a:pt x="8023" y="21506"/>
                  <a:pt x="8020" y="21506"/>
                  <a:pt x="8017" y="21507"/>
                </a:cubicBezTo>
                <a:cubicBezTo>
                  <a:pt x="7809" y="21543"/>
                  <a:pt x="7601" y="21574"/>
                  <a:pt x="7391" y="21600"/>
                </a:cubicBezTo>
                <a:cubicBezTo>
                  <a:pt x="10565" y="21371"/>
                  <a:pt x="13461" y="20507"/>
                  <a:pt x="15797" y="19196"/>
                </a:cubicBezTo>
                <a:cubicBezTo>
                  <a:pt x="19339" y="17209"/>
                  <a:pt x="21599" y="14200"/>
                  <a:pt x="21599" y="10830"/>
                </a:cubicBezTo>
                <a:cubicBezTo>
                  <a:pt x="21600" y="10019"/>
                  <a:pt x="21468" y="9230"/>
                  <a:pt x="21220" y="847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398D2D43-90B7-4681-B80C-4ECAECFF8805}"/>
              </a:ext>
            </a:extLst>
          </p:cNvPr>
          <p:cNvSpPr/>
          <p:nvPr/>
        </p:nvSpPr>
        <p:spPr>
          <a:xfrm>
            <a:off x="3746625" y="1844000"/>
            <a:ext cx="3422644" cy="2111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5" h="20831" extrusionOk="0">
                <a:moveTo>
                  <a:pt x="21046" y="12034"/>
                </a:moveTo>
                <a:cubicBezTo>
                  <a:pt x="19913" y="6096"/>
                  <a:pt x="16730" y="1365"/>
                  <a:pt x="12576" y="245"/>
                </a:cubicBezTo>
                <a:cubicBezTo>
                  <a:pt x="12360" y="186"/>
                  <a:pt x="12144" y="140"/>
                  <a:pt x="11929" y="103"/>
                </a:cubicBezTo>
                <a:cubicBezTo>
                  <a:pt x="6905" y="-769"/>
                  <a:pt x="2217" y="4003"/>
                  <a:pt x="608" y="11375"/>
                </a:cubicBezTo>
                <a:cubicBezTo>
                  <a:pt x="423" y="12221"/>
                  <a:pt x="279" y="13099"/>
                  <a:pt x="180" y="14010"/>
                </a:cubicBezTo>
                <a:cubicBezTo>
                  <a:pt x="80" y="14919"/>
                  <a:pt x="30" y="15823"/>
                  <a:pt x="24" y="16717"/>
                </a:cubicBezTo>
                <a:cubicBezTo>
                  <a:pt x="-17" y="17860"/>
                  <a:pt x="-4" y="18994"/>
                  <a:pt x="59" y="20110"/>
                </a:cubicBezTo>
                <a:lnTo>
                  <a:pt x="221" y="20087"/>
                </a:lnTo>
                <a:lnTo>
                  <a:pt x="2716" y="19737"/>
                </a:lnTo>
                <a:cubicBezTo>
                  <a:pt x="2910" y="18633"/>
                  <a:pt x="3178" y="17545"/>
                  <a:pt x="3524" y="16488"/>
                </a:cubicBezTo>
                <a:cubicBezTo>
                  <a:pt x="5439" y="10639"/>
                  <a:pt x="9231" y="7296"/>
                  <a:pt x="13150" y="7338"/>
                </a:cubicBezTo>
                <a:cubicBezTo>
                  <a:pt x="14234" y="7349"/>
                  <a:pt x="15327" y="7620"/>
                  <a:pt x="16393" y="8167"/>
                </a:cubicBezTo>
                <a:cubicBezTo>
                  <a:pt x="16686" y="8318"/>
                  <a:pt x="16978" y="8488"/>
                  <a:pt x="17266" y="8681"/>
                </a:cubicBezTo>
                <a:cubicBezTo>
                  <a:pt x="17047" y="8554"/>
                  <a:pt x="16825" y="8449"/>
                  <a:pt x="16602" y="8361"/>
                </a:cubicBezTo>
                <a:cubicBezTo>
                  <a:pt x="16986" y="8520"/>
                  <a:pt x="17355" y="8733"/>
                  <a:pt x="17708" y="8995"/>
                </a:cubicBezTo>
                <a:cubicBezTo>
                  <a:pt x="17742" y="9022"/>
                  <a:pt x="17777" y="9048"/>
                  <a:pt x="17810" y="9074"/>
                </a:cubicBezTo>
                <a:cubicBezTo>
                  <a:pt x="17980" y="9207"/>
                  <a:pt x="18145" y="9349"/>
                  <a:pt x="18306" y="9503"/>
                </a:cubicBezTo>
                <a:cubicBezTo>
                  <a:pt x="19145" y="10304"/>
                  <a:pt x="19857" y="11400"/>
                  <a:pt x="20385" y="12696"/>
                </a:cubicBezTo>
                <a:cubicBezTo>
                  <a:pt x="21024" y="14263"/>
                  <a:pt x="21396" y="16124"/>
                  <a:pt x="21396" y="18124"/>
                </a:cubicBezTo>
                <a:cubicBezTo>
                  <a:pt x="21396" y="18155"/>
                  <a:pt x="21395" y="18186"/>
                  <a:pt x="21395" y="18217"/>
                </a:cubicBezTo>
                <a:cubicBezTo>
                  <a:pt x="21390" y="19121"/>
                  <a:pt x="21309" y="19998"/>
                  <a:pt x="21162" y="20831"/>
                </a:cubicBezTo>
                <a:cubicBezTo>
                  <a:pt x="21162" y="20828"/>
                  <a:pt x="21162" y="20826"/>
                  <a:pt x="21164" y="20825"/>
                </a:cubicBezTo>
                <a:cubicBezTo>
                  <a:pt x="21362" y="19919"/>
                  <a:pt x="21444" y="18488"/>
                  <a:pt x="21444" y="18488"/>
                </a:cubicBezTo>
                <a:cubicBezTo>
                  <a:pt x="21583" y="16258"/>
                  <a:pt x="21436" y="14074"/>
                  <a:pt x="21046" y="1203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57" name="Circle">
            <a:extLst>
              <a:ext uri="{FF2B5EF4-FFF2-40B4-BE49-F238E27FC236}">
                <a16:creationId xmlns:a16="http://schemas.microsoft.com/office/drawing/2014/main" id="{3FBC147D-FDF4-4597-BC35-AF0038177BB7}"/>
              </a:ext>
            </a:extLst>
          </p:cNvPr>
          <p:cNvSpPr/>
          <p:nvPr/>
        </p:nvSpPr>
        <p:spPr>
          <a:xfrm>
            <a:off x="5070304" y="2618124"/>
            <a:ext cx="2090841" cy="2113177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65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3FE08CBB-3854-439E-944C-A615F5125C12}"/>
              </a:ext>
            </a:extLst>
          </p:cNvPr>
          <p:cNvGrpSpPr/>
          <p:nvPr/>
        </p:nvGrpSpPr>
        <p:grpSpPr>
          <a:xfrm rot="10800000">
            <a:off x="7169430" y="5170153"/>
            <a:ext cx="1053377" cy="74181"/>
            <a:chOff x="3606216" y="2915886"/>
            <a:chExt cx="1307475" cy="92075"/>
          </a:xfrm>
        </p:grpSpPr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70E00300-7A0A-4715-A5B3-0DAD2A0260AE}"/>
                </a:ext>
              </a:extLst>
            </p:cNvPr>
            <p:cNvCxnSpPr>
              <a:cxnSpLocks/>
              <a:endCxn id="73" idx="2"/>
            </p:cNvCxnSpPr>
            <p:nvPr/>
          </p:nvCxnSpPr>
          <p:spPr>
            <a:xfrm rot="10800000" flipH="1">
              <a:off x="3606216" y="2961924"/>
              <a:ext cx="1215401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821B424F-DA2B-477E-9222-2CFCE77B4497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ABCEE581-E38A-4BF7-8CCC-4DEFAE80C473}"/>
              </a:ext>
            </a:extLst>
          </p:cNvPr>
          <p:cNvGrpSpPr/>
          <p:nvPr/>
        </p:nvGrpSpPr>
        <p:grpSpPr>
          <a:xfrm rot="10800000">
            <a:off x="7927468" y="3482084"/>
            <a:ext cx="868190" cy="74181"/>
            <a:chOff x="3836074" y="2915886"/>
            <a:chExt cx="1077617" cy="92075"/>
          </a:xfrm>
        </p:grpSpPr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547D19A2-2E6A-4DED-BB6F-AAE22EDBC29B}"/>
                </a:ext>
              </a:extLst>
            </p:cNvPr>
            <p:cNvCxnSpPr>
              <a:cxnSpLocks/>
              <a:endCxn id="82" idx="2"/>
            </p:cNvCxnSpPr>
            <p:nvPr/>
          </p:nvCxnSpPr>
          <p:spPr>
            <a:xfrm rot="10800000" flipH="1">
              <a:off x="3836074" y="2961924"/>
              <a:ext cx="985542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0E64F37D-157E-4A0A-82CA-20FC30FBE6C8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A5E9765F-5598-40B8-B7C0-E28D4C0E56B1}"/>
              </a:ext>
            </a:extLst>
          </p:cNvPr>
          <p:cNvGrpSpPr/>
          <p:nvPr/>
        </p:nvGrpSpPr>
        <p:grpSpPr>
          <a:xfrm>
            <a:off x="3504001" y="2458615"/>
            <a:ext cx="1155079" cy="93574"/>
            <a:chOff x="3777120" y="2915886"/>
            <a:chExt cx="1136571" cy="92075"/>
          </a:xfrm>
        </p:grpSpPr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28CC2091-595D-4146-ABBE-308BEA5B1F79}"/>
                </a:ext>
              </a:extLst>
            </p:cNvPr>
            <p:cNvCxnSpPr>
              <a:cxnSpLocks/>
              <a:endCxn id="98" idx="2"/>
            </p:cNvCxnSpPr>
            <p:nvPr/>
          </p:nvCxnSpPr>
          <p:spPr>
            <a:xfrm>
              <a:off x="3777120" y="2961928"/>
              <a:ext cx="1044495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4DDA43FB-51B2-48E7-9838-1096D09A9B63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9993D981-F9C5-429A-8FBB-34379F259C41}"/>
              </a:ext>
            </a:extLst>
          </p:cNvPr>
          <p:cNvGrpSpPr/>
          <p:nvPr/>
        </p:nvGrpSpPr>
        <p:grpSpPr>
          <a:xfrm>
            <a:off x="3591999" y="5027614"/>
            <a:ext cx="1155079" cy="93574"/>
            <a:chOff x="3777120" y="2915886"/>
            <a:chExt cx="1136571" cy="92075"/>
          </a:xfrm>
        </p:grpSpPr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F643A65F-CF24-4DEA-8EBC-4768BDF471F9}"/>
                </a:ext>
              </a:extLst>
            </p:cNvPr>
            <p:cNvCxnSpPr>
              <a:cxnSpLocks/>
              <a:endCxn id="104" idx="2"/>
            </p:cNvCxnSpPr>
            <p:nvPr/>
          </p:nvCxnSpPr>
          <p:spPr>
            <a:xfrm>
              <a:off x="3777120" y="2961928"/>
              <a:ext cx="1044495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F1D11AC3-DC85-4CE0-A386-48D1374FF179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07D7EC40-12FC-48EF-80DF-1F187E93356F}"/>
              </a:ext>
            </a:extLst>
          </p:cNvPr>
          <p:cNvSpPr/>
          <p:nvPr/>
        </p:nvSpPr>
        <p:spPr>
          <a:xfrm>
            <a:off x="4380134" y="4027356"/>
            <a:ext cx="398104" cy="403874"/>
          </a:xfrm>
          <a:custGeom>
            <a:avLst/>
            <a:gdLst>
              <a:gd name="connsiteX0" fmla="*/ 114300 w 657225"/>
              <a:gd name="connsiteY0" fmla="*/ 361950 h 666750"/>
              <a:gd name="connsiteX1" fmla="*/ 257175 w 657225"/>
              <a:gd name="connsiteY1" fmla="*/ 361950 h 666750"/>
              <a:gd name="connsiteX2" fmla="*/ 257175 w 657225"/>
              <a:gd name="connsiteY2" fmla="*/ 552450 h 666750"/>
              <a:gd name="connsiteX3" fmla="*/ 114300 w 657225"/>
              <a:gd name="connsiteY3" fmla="*/ 552450 h 666750"/>
              <a:gd name="connsiteX4" fmla="*/ 314325 w 657225"/>
              <a:gd name="connsiteY4" fmla="*/ 190500 h 666750"/>
              <a:gd name="connsiteX5" fmla="*/ 457200 w 657225"/>
              <a:gd name="connsiteY5" fmla="*/ 190500 h 666750"/>
              <a:gd name="connsiteX6" fmla="*/ 457200 w 657225"/>
              <a:gd name="connsiteY6" fmla="*/ 552450 h 666750"/>
              <a:gd name="connsiteX7" fmla="*/ 314325 w 657225"/>
              <a:gd name="connsiteY7" fmla="*/ 552450 h 666750"/>
              <a:gd name="connsiteX8" fmla="*/ 514350 w 657225"/>
              <a:gd name="connsiteY8" fmla="*/ 0 h 666750"/>
              <a:gd name="connsiteX9" fmla="*/ 657225 w 657225"/>
              <a:gd name="connsiteY9" fmla="*/ 0 h 666750"/>
              <a:gd name="connsiteX10" fmla="*/ 657225 w 657225"/>
              <a:gd name="connsiteY10" fmla="*/ 552450 h 666750"/>
              <a:gd name="connsiteX11" fmla="*/ 514350 w 657225"/>
              <a:gd name="connsiteY11" fmla="*/ 552450 h 666750"/>
              <a:gd name="connsiteX12" fmla="*/ 288227 w 657225"/>
              <a:gd name="connsiteY12" fmla="*/ 0 h 666750"/>
              <a:gd name="connsiteX13" fmla="*/ 419100 w 657225"/>
              <a:gd name="connsiteY13" fmla="*/ 0 h 666750"/>
              <a:gd name="connsiteX14" fmla="*/ 419100 w 657225"/>
              <a:gd name="connsiteY14" fmla="*/ 130874 h 666750"/>
              <a:gd name="connsiteX15" fmla="*/ 367094 w 657225"/>
              <a:gd name="connsiteY15" fmla="*/ 78962 h 666750"/>
              <a:gd name="connsiteX16" fmla="*/ 137255 w 657225"/>
              <a:gd name="connsiteY16" fmla="*/ 308705 h 666750"/>
              <a:gd name="connsiteX17" fmla="*/ 110395 w 657225"/>
              <a:gd name="connsiteY17" fmla="*/ 281845 h 666750"/>
              <a:gd name="connsiteX18" fmla="*/ 340233 w 657225"/>
              <a:gd name="connsiteY18" fmla="*/ 52006 h 666750"/>
              <a:gd name="connsiteX19" fmla="*/ 0 w 657225"/>
              <a:gd name="connsiteY19" fmla="*/ 0 h 666750"/>
              <a:gd name="connsiteX20" fmla="*/ 57150 w 657225"/>
              <a:gd name="connsiteY20" fmla="*/ 0 h 666750"/>
              <a:gd name="connsiteX21" fmla="*/ 57150 w 657225"/>
              <a:gd name="connsiteY21" fmla="*/ 609600 h 666750"/>
              <a:gd name="connsiteX22" fmla="*/ 657225 w 657225"/>
              <a:gd name="connsiteY22" fmla="*/ 609600 h 666750"/>
              <a:gd name="connsiteX23" fmla="*/ 657225 w 657225"/>
              <a:gd name="connsiteY23" fmla="*/ 666750 h 666750"/>
              <a:gd name="connsiteX24" fmla="*/ 0 w 657225"/>
              <a:gd name="connsiteY24" fmla="*/ 66675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7225" h="666750">
                <a:moveTo>
                  <a:pt x="114300" y="361950"/>
                </a:moveTo>
                <a:lnTo>
                  <a:pt x="257175" y="361950"/>
                </a:lnTo>
                <a:lnTo>
                  <a:pt x="257175" y="552450"/>
                </a:lnTo>
                <a:lnTo>
                  <a:pt x="114300" y="552450"/>
                </a:lnTo>
                <a:close/>
                <a:moveTo>
                  <a:pt x="314325" y="190500"/>
                </a:moveTo>
                <a:lnTo>
                  <a:pt x="457200" y="190500"/>
                </a:lnTo>
                <a:lnTo>
                  <a:pt x="457200" y="552450"/>
                </a:lnTo>
                <a:lnTo>
                  <a:pt x="314325" y="552450"/>
                </a:lnTo>
                <a:close/>
                <a:moveTo>
                  <a:pt x="514350" y="0"/>
                </a:moveTo>
                <a:lnTo>
                  <a:pt x="657225" y="0"/>
                </a:lnTo>
                <a:lnTo>
                  <a:pt x="657225" y="552450"/>
                </a:lnTo>
                <a:lnTo>
                  <a:pt x="514350" y="552450"/>
                </a:lnTo>
                <a:close/>
                <a:moveTo>
                  <a:pt x="288227" y="0"/>
                </a:moveTo>
                <a:lnTo>
                  <a:pt x="419100" y="0"/>
                </a:lnTo>
                <a:lnTo>
                  <a:pt x="419100" y="130874"/>
                </a:lnTo>
                <a:lnTo>
                  <a:pt x="367094" y="78962"/>
                </a:lnTo>
                <a:lnTo>
                  <a:pt x="137255" y="308705"/>
                </a:lnTo>
                <a:lnTo>
                  <a:pt x="110395" y="281845"/>
                </a:lnTo>
                <a:lnTo>
                  <a:pt x="340233" y="52006"/>
                </a:lnTo>
                <a:close/>
                <a:moveTo>
                  <a:pt x="0" y="0"/>
                </a:moveTo>
                <a:lnTo>
                  <a:pt x="57150" y="0"/>
                </a:lnTo>
                <a:lnTo>
                  <a:pt x="57150" y="609600"/>
                </a:lnTo>
                <a:lnTo>
                  <a:pt x="657225" y="609600"/>
                </a:lnTo>
                <a:lnTo>
                  <a:pt x="657225" y="666750"/>
                </a:lnTo>
                <a:lnTo>
                  <a:pt x="0" y="666750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B9F0C0A7-2A79-4388-A74E-A9C9575F552B}"/>
              </a:ext>
            </a:extLst>
          </p:cNvPr>
          <p:cNvSpPr/>
          <p:nvPr/>
        </p:nvSpPr>
        <p:spPr>
          <a:xfrm>
            <a:off x="4970577" y="2113752"/>
            <a:ext cx="455800" cy="455800"/>
          </a:xfrm>
          <a:custGeom>
            <a:avLst/>
            <a:gdLst>
              <a:gd name="connsiteX0" fmla="*/ 361950 w 752475"/>
              <a:gd name="connsiteY0" fmla="*/ 161925 h 752475"/>
              <a:gd name="connsiteX1" fmla="*/ 469583 w 752475"/>
              <a:gd name="connsiteY1" fmla="*/ 188595 h 752475"/>
              <a:gd name="connsiteX2" fmla="*/ 426720 w 752475"/>
              <a:gd name="connsiteY2" fmla="*/ 231457 h 752475"/>
              <a:gd name="connsiteX3" fmla="*/ 361950 w 752475"/>
              <a:gd name="connsiteY3" fmla="*/ 219075 h 752475"/>
              <a:gd name="connsiteX4" fmla="*/ 190500 w 752475"/>
              <a:gd name="connsiteY4" fmla="*/ 390525 h 752475"/>
              <a:gd name="connsiteX5" fmla="*/ 361950 w 752475"/>
              <a:gd name="connsiteY5" fmla="*/ 561975 h 752475"/>
              <a:gd name="connsiteX6" fmla="*/ 533400 w 752475"/>
              <a:gd name="connsiteY6" fmla="*/ 390525 h 752475"/>
              <a:gd name="connsiteX7" fmla="*/ 521018 w 752475"/>
              <a:gd name="connsiteY7" fmla="*/ 325755 h 752475"/>
              <a:gd name="connsiteX8" fmla="*/ 563880 w 752475"/>
              <a:gd name="connsiteY8" fmla="*/ 282893 h 752475"/>
              <a:gd name="connsiteX9" fmla="*/ 590550 w 752475"/>
              <a:gd name="connsiteY9" fmla="*/ 390525 h 752475"/>
              <a:gd name="connsiteX10" fmla="*/ 361950 w 752475"/>
              <a:gd name="connsiteY10" fmla="*/ 619125 h 752475"/>
              <a:gd name="connsiteX11" fmla="*/ 133350 w 752475"/>
              <a:gd name="connsiteY11" fmla="*/ 390525 h 752475"/>
              <a:gd name="connsiteX12" fmla="*/ 361950 w 752475"/>
              <a:gd name="connsiteY12" fmla="*/ 161925 h 752475"/>
              <a:gd name="connsiteX13" fmla="*/ 361950 w 752475"/>
              <a:gd name="connsiteY13" fmla="*/ 28575 h 752475"/>
              <a:gd name="connsiteX14" fmla="*/ 532448 w 752475"/>
              <a:gd name="connsiteY14" fmla="*/ 70485 h 752475"/>
              <a:gd name="connsiteX15" fmla="*/ 525780 w 752475"/>
              <a:gd name="connsiteY15" fmla="*/ 77153 h 752475"/>
              <a:gd name="connsiteX16" fmla="*/ 512445 w 752475"/>
              <a:gd name="connsiteY16" fmla="*/ 90488 h 752475"/>
              <a:gd name="connsiteX17" fmla="*/ 515303 w 752475"/>
              <a:gd name="connsiteY17" fmla="*/ 109538 h 752475"/>
              <a:gd name="connsiteX18" fmla="*/ 517208 w 752475"/>
              <a:gd name="connsiteY18" fmla="*/ 128588 h 752475"/>
              <a:gd name="connsiteX19" fmla="*/ 361950 w 752475"/>
              <a:gd name="connsiteY19" fmla="*/ 85725 h 752475"/>
              <a:gd name="connsiteX20" fmla="*/ 57150 w 752475"/>
              <a:gd name="connsiteY20" fmla="*/ 390525 h 752475"/>
              <a:gd name="connsiteX21" fmla="*/ 361950 w 752475"/>
              <a:gd name="connsiteY21" fmla="*/ 695325 h 752475"/>
              <a:gd name="connsiteX22" fmla="*/ 666750 w 752475"/>
              <a:gd name="connsiteY22" fmla="*/ 390525 h 752475"/>
              <a:gd name="connsiteX23" fmla="*/ 623888 w 752475"/>
              <a:gd name="connsiteY23" fmla="*/ 235268 h 752475"/>
              <a:gd name="connsiteX24" fmla="*/ 643890 w 752475"/>
              <a:gd name="connsiteY24" fmla="*/ 238125 h 752475"/>
              <a:gd name="connsiteX25" fmla="*/ 661988 w 752475"/>
              <a:gd name="connsiteY25" fmla="*/ 240030 h 752475"/>
              <a:gd name="connsiteX26" fmla="*/ 674370 w 752475"/>
              <a:gd name="connsiteY26" fmla="*/ 226695 h 752475"/>
              <a:gd name="connsiteX27" fmla="*/ 681038 w 752475"/>
              <a:gd name="connsiteY27" fmla="*/ 220980 h 752475"/>
              <a:gd name="connsiteX28" fmla="*/ 723900 w 752475"/>
              <a:gd name="connsiteY28" fmla="*/ 390525 h 752475"/>
              <a:gd name="connsiteX29" fmla="*/ 361950 w 752475"/>
              <a:gd name="connsiteY29" fmla="*/ 752475 h 752475"/>
              <a:gd name="connsiteX30" fmla="*/ 0 w 752475"/>
              <a:gd name="connsiteY30" fmla="*/ 390525 h 752475"/>
              <a:gd name="connsiteX31" fmla="*/ 361950 w 752475"/>
              <a:gd name="connsiteY31" fmla="*/ 28575 h 752475"/>
              <a:gd name="connsiteX32" fmla="*/ 657225 w 752475"/>
              <a:gd name="connsiteY32" fmla="*/ 0 h 752475"/>
              <a:gd name="connsiteX33" fmla="*/ 666750 w 752475"/>
              <a:gd name="connsiteY33" fmla="*/ 85725 h 752475"/>
              <a:gd name="connsiteX34" fmla="*/ 752475 w 752475"/>
              <a:gd name="connsiteY34" fmla="*/ 95250 h 752475"/>
              <a:gd name="connsiteX35" fmla="*/ 647700 w 752475"/>
              <a:gd name="connsiteY35" fmla="*/ 200025 h 752475"/>
              <a:gd name="connsiteX36" fmla="*/ 598170 w 752475"/>
              <a:gd name="connsiteY36" fmla="*/ 194310 h 752475"/>
              <a:gd name="connsiteX37" fmla="*/ 445769 w 752475"/>
              <a:gd name="connsiteY37" fmla="*/ 346710 h 752475"/>
              <a:gd name="connsiteX38" fmla="*/ 456247 w 752475"/>
              <a:gd name="connsiteY38" fmla="*/ 390525 h 752475"/>
              <a:gd name="connsiteX39" fmla="*/ 360997 w 752475"/>
              <a:gd name="connsiteY39" fmla="*/ 485775 h 752475"/>
              <a:gd name="connsiteX40" fmla="*/ 265747 w 752475"/>
              <a:gd name="connsiteY40" fmla="*/ 390525 h 752475"/>
              <a:gd name="connsiteX41" fmla="*/ 360997 w 752475"/>
              <a:gd name="connsiteY41" fmla="*/ 295275 h 752475"/>
              <a:gd name="connsiteX42" fmla="*/ 405764 w 752475"/>
              <a:gd name="connsiteY42" fmla="*/ 306705 h 752475"/>
              <a:gd name="connsiteX43" fmla="*/ 558164 w 752475"/>
              <a:gd name="connsiteY43" fmla="*/ 154305 h 752475"/>
              <a:gd name="connsiteX44" fmla="*/ 552450 w 752475"/>
              <a:gd name="connsiteY44" fmla="*/ 1047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52475" h="752475">
                <a:moveTo>
                  <a:pt x="361950" y="161925"/>
                </a:moveTo>
                <a:cubicBezTo>
                  <a:pt x="401003" y="161925"/>
                  <a:pt x="437198" y="171450"/>
                  <a:pt x="469583" y="188595"/>
                </a:cubicBezTo>
                <a:lnTo>
                  <a:pt x="426720" y="231457"/>
                </a:lnTo>
                <a:cubicBezTo>
                  <a:pt x="406718" y="223838"/>
                  <a:pt x="384810" y="219075"/>
                  <a:pt x="361950" y="219075"/>
                </a:cubicBezTo>
                <a:cubicBezTo>
                  <a:pt x="267652" y="219075"/>
                  <a:pt x="190500" y="296227"/>
                  <a:pt x="190500" y="390525"/>
                </a:cubicBezTo>
                <a:cubicBezTo>
                  <a:pt x="190500" y="484823"/>
                  <a:pt x="267652" y="561975"/>
                  <a:pt x="361950" y="561975"/>
                </a:cubicBezTo>
                <a:cubicBezTo>
                  <a:pt x="456248" y="561975"/>
                  <a:pt x="533400" y="484823"/>
                  <a:pt x="533400" y="390525"/>
                </a:cubicBezTo>
                <a:cubicBezTo>
                  <a:pt x="533400" y="367665"/>
                  <a:pt x="529590" y="345758"/>
                  <a:pt x="521018" y="325755"/>
                </a:cubicBezTo>
                <a:lnTo>
                  <a:pt x="563880" y="282893"/>
                </a:lnTo>
                <a:cubicBezTo>
                  <a:pt x="581025" y="315277"/>
                  <a:pt x="590550" y="351473"/>
                  <a:pt x="590550" y="390525"/>
                </a:cubicBezTo>
                <a:cubicBezTo>
                  <a:pt x="590550" y="516255"/>
                  <a:pt x="487680" y="619125"/>
                  <a:pt x="361950" y="619125"/>
                </a:cubicBezTo>
                <a:cubicBezTo>
                  <a:pt x="236220" y="619125"/>
                  <a:pt x="133350" y="516255"/>
                  <a:pt x="133350" y="390525"/>
                </a:cubicBezTo>
                <a:cubicBezTo>
                  <a:pt x="133350" y="264795"/>
                  <a:pt x="236220" y="161925"/>
                  <a:pt x="361950" y="161925"/>
                </a:cubicBezTo>
                <a:close/>
                <a:moveTo>
                  <a:pt x="361950" y="28575"/>
                </a:moveTo>
                <a:cubicBezTo>
                  <a:pt x="423863" y="28575"/>
                  <a:pt x="481013" y="43815"/>
                  <a:pt x="532448" y="70485"/>
                </a:cubicBezTo>
                <a:lnTo>
                  <a:pt x="525780" y="77153"/>
                </a:lnTo>
                <a:lnTo>
                  <a:pt x="512445" y="90488"/>
                </a:lnTo>
                <a:lnTo>
                  <a:pt x="515303" y="109538"/>
                </a:lnTo>
                <a:lnTo>
                  <a:pt x="517208" y="128588"/>
                </a:lnTo>
                <a:cubicBezTo>
                  <a:pt x="471488" y="100965"/>
                  <a:pt x="418148" y="85725"/>
                  <a:pt x="361950" y="85725"/>
                </a:cubicBezTo>
                <a:cubicBezTo>
                  <a:pt x="194310" y="85725"/>
                  <a:pt x="57150" y="222885"/>
                  <a:pt x="57150" y="390525"/>
                </a:cubicBezTo>
                <a:cubicBezTo>
                  <a:pt x="57150" y="558165"/>
                  <a:pt x="194310" y="695325"/>
                  <a:pt x="361950" y="695325"/>
                </a:cubicBezTo>
                <a:cubicBezTo>
                  <a:pt x="529590" y="695325"/>
                  <a:pt x="666750" y="558165"/>
                  <a:pt x="666750" y="390525"/>
                </a:cubicBezTo>
                <a:cubicBezTo>
                  <a:pt x="666750" y="333375"/>
                  <a:pt x="650558" y="280988"/>
                  <a:pt x="623888" y="235268"/>
                </a:cubicBezTo>
                <a:lnTo>
                  <a:pt x="643890" y="238125"/>
                </a:lnTo>
                <a:lnTo>
                  <a:pt x="661988" y="240030"/>
                </a:lnTo>
                <a:lnTo>
                  <a:pt x="674370" y="226695"/>
                </a:lnTo>
                <a:lnTo>
                  <a:pt x="681038" y="220980"/>
                </a:lnTo>
                <a:cubicBezTo>
                  <a:pt x="708660" y="271463"/>
                  <a:pt x="723900" y="328613"/>
                  <a:pt x="723900" y="390525"/>
                </a:cubicBezTo>
                <a:cubicBezTo>
                  <a:pt x="723900" y="590550"/>
                  <a:pt x="561975" y="752475"/>
                  <a:pt x="361950" y="752475"/>
                </a:cubicBezTo>
                <a:cubicBezTo>
                  <a:pt x="161925" y="752475"/>
                  <a:pt x="0" y="590550"/>
                  <a:pt x="0" y="390525"/>
                </a:cubicBezTo>
                <a:cubicBezTo>
                  <a:pt x="0" y="190500"/>
                  <a:pt x="161925" y="28575"/>
                  <a:pt x="361950" y="28575"/>
                </a:cubicBezTo>
                <a:close/>
                <a:moveTo>
                  <a:pt x="657225" y="0"/>
                </a:moveTo>
                <a:lnTo>
                  <a:pt x="666750" y="85725"/>
                </a:lnTo>
                <a:lnTo>
                  <a:pt x="752475" y="95250"/>
                </a:lnTo>
                <a:lnTo>
                  <a:pt x="647700" y="200025"/>
                </a:lnTo>
                <a:lnTo>
                  <a:pt x="598170" y="194310"/>
                </a:lnTo>
                <a:lnTo>
                  <a:pt x="445769" y="346710"/>
                </a:lnTo>
                <a:cubicBezTo>
                  <a:pt x="452437" y="360045"/>
                  <a:pt x="456247" y="374333"/>
                  <a:pt x="456247" y="390525"/>
                </a:cubicBezTo>
                <a:cubicBezTo>
                  <a:pt x="456247" y="442913"/>
                  <a:pt x="413385" y="485775"/>
                  <a:pt x="360997" y="485775"/>
                </a:cubicBezTo>
                <a:cubicBezTo>
                  <a:pt x="308610" y="485775"/>
                  <a:pt x="265747" y="442913"/>
                  <a:pt x="265747" y="390525"/>
                </a:cubicBezTo>
                <a:cubicBezTo>
                  <a:pt x="265747" y="338138"/>
                  <a:pt x="308610" y="295275"/>
                  <a:pt x="360997" y="295275"/>
                </a:cubicBezTo>
                <a:cubicBezTo>
                  <a:pt x="377189" y="295275"/>
                  <a:pt x="392429" y="300038"/>
                  <a:pt x="405764" y="306705"/>
                </a:cubicBezTo>
                <a:lnTo>
                  <a:pt x="558164" y="154305"/>
                </a:lnTo>
                <a:lnTo>
                  <a:pt x="552450" y="104775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4A88F73B-80D8-4FB4-86AE-7FD3B208D1BD}"/>
              </a:ext>
            </a:extLst>
          </p:cNvPr>
          <p:cNvSpPr/>
          <p:nvPr/>
        </p:nvSpPr>
        <p:spPr>
          <a:xfrm>
            <a:off x="7370040" y="4129402"/>
            <a:ext cx="459519" cy="556074"/>
          </a:xfrm>
          <a:custGeom>
            <a:avLst/>
            <a:gdLst>
              <a:gd name="connsiteX0" fmla="*/ 202883 w 621030"/>
              <a:gd name="connsiteY0" fmla="*/ 478155 h 751523"/>
              <a:gd name="connsiteX1" fmla="*/ 131445 w 621030"/>
              <a:gd name="connsiteY1" fmla="*/ 549592 h 751523"/>
              <a:gd name="connsiteX2" fmla="*/ 202883 w 621030"/>
              <a:gd name="connsiteY2" fmla="*/ 621030 h 751523"/>
              <a:gd name="connsiteX3" fmla="*/ 274320 w 621030"/>
              <a:gd name="connsiteY3" fmla="*/ 549592 h 751523"/>
              <a:gd name="connsiteX4" fmla="*/ 202883 w 621030"/>
              <a:gd name="connsiteY4" fmla="*/ 478155 h 751523"/>
              <a:gd name="connsiteX5" fmla="*/ 179070 w 621030"/>
              <a:gd name="connsiteY5" fmla="*/ 346710 h 751523"/>
              <a:gd name="connsiteX6" fmla="*/ 226695 w 621030"/>
              <a:gd name="connsiteY6" fmla="*/ 346710 h 751523"/>
              <a:gd name="connsiteX7" fmla="*/ 247650 w 621030"/>
              <a:gd name="connsiteY7" fmla="*/ 388620 h 751523"/>
              <a:gd name="connsiteX8" fmla="*/ 284798 w 621030"/>
              <a:gd name="connsiteY8" fmla="*/ 403860 h 751523"/>
              <a:gd name="connsiteX9" fmla="*/ 329565 w 621030"/>
              <a:gd name="connsiteY9" fmla="*/ 388620 h 751523"/>
              <a:gd name="connsiteX10" fmla="*/ 363855 w 621030"/>
              <a:gd name="connsiteY10" fmla="*/ 422910 h 751523"/>
              <a:gd name="connsiteX11" fmla="*/ 348615 w 621030"/>
              <a:gd name="connsiteY11" fmla="*/ 467677 h 751523"/>
              <a:gd name="connsiteX12" fmla="*/ 363855 w 621030"/>
              <a:gd name="connsiteY12" fmla="*/ 504825 h 751523"/>
              <a:gd name="connsiteX13" fmla="*/ 405765 w 621030"/>
              <a:gd name="connsiteY13" fmla="*/ 525780 h 751523"/>
              <a:gd name="connsiteX14" fmla="*/ 405765 w 621030"/>
              <a:gd name="connsiteY14" fmla="*/ 573405 h 751523"/>
              <a:gd name="connsiteX15" fmla="*/ 363855 w 621030"/>
              <a:gd name="connsiteY15" fmla="*/ 594360 h 751523"/>
              <a:gd name="connsiteX16" fmla="*/ 348615 w 621030"/>
              <a:gd name="connsiteY16" fmla="*/ 631508 h 751523"/>
              <a:gd name="connsiteX17" fmla="*/ 362903 w 621030"/>
              <a:gd name="connsiteY17" fmla="*/ 675323 h 751523"/>
              <a:gd name="connsiteX18" fmla="*/ 329565 w 621030"/>
              <a:gd name="connsiteY18" fmla="*/ 709613 h 751523"/>
              <a:gd name="connsiteX19" fmla="*/ 284798 w 621030"/>
              <a:gd name="connsiteY19" fmla="*/ 694373 h 751523"/>
              <a:gd name="connsiteX20" fmla="*/ 247650 w 621030"/>
              <a:gd name="connsiteY20" fmla="*/ 709613 h 751523"/>
              <a:gd name="connsiteX21" fmla="*/ 226695 w 621030"/>
              <a:gd name="connsiteY21" fmla="*/ 751523 h 751523"/>
              <a:gd name="connsiteX22" fmla="*/ 179070 w 621030"/>
              <a:gd name="connsiteY22" fmla="*/ 751523 h 751523"/>
              <a:gd name="connsiteX23" fmla="*/ 158115 w 621030"/>
              <a:gd name="connsiteY23" fmla="*/ 709613 h 751523"/>
              <a:gd name="connsiteX24" fmla="*/ 120968 w 621030"/>
              <a:gd name="connsiteY24" fmla="*/ 694373 h 751523"/>
              <a:gd name="connsiteX25" fmla="*/ 76200 w 621030"/>
              <a:gd name="connsiteY25" fmla="*/ 708660 h 751523"/>
              <a:gd name="connsiteX26" fmla="*/ 42863 w 621030"/>
              <a:gd name="connsiteY26" fmla="*/ 675323 h 751523"/>
              <a:gd name="connsiteX27" fmla="*/ 57150 w 621030"/>
              <a:gd name="connsiteY27" fmla="*/ 630555 h 751523"/>
              <a:gd name="connsiteX28" fmla="*/ 41910 w 621030"/>
              <a:gd name="connsiteY28" fmla="*/ 593408 h 751523"/>
              <a:gd name="connsiteX29" fmla="*/ 0 w 621030"/>
              <a:gd name="connsiteY29" fmla="*/ 572452 h 751523"/>
              <a:gd name="connsiteX30" fmla="*/ 0 w 621030"/>
              <a:gd name="connsiteY30" fmla="*/ 524827 h 751523"/>
              <a:gd name="connsiteX31" fmla="*/ 41910 w 621030"/>
              <a:gd name="connsiteY31" fmla="*/ 503873 h 751523"/>
              <a:gd name="connsiteX32" fmla="*/ 57150 w 621030"/>
              <a:gd name="connsiteY32" fmla="*/ 466725 h 751523"/>
              <a:gd name="connsiteX33" fmla="*/ 42863 w 621030"/>
              <a:gd name="connsiteY33" fmla="*/ 421957 h 751523"/>
              <a:gd name="connsiteX34" fmla="*/ 76200 w 621030"/>
              <a:gd name="connsiteY34" fmla="*/ 388620 h 751523"/>
              <a:gd name="connsiteX35" fmla="*/ 120968 w 621030"/>
              <a:gd name="connsiteY35" fmla="*/ 403860 h 751523"/>
              <a:gd name="connsiteX36" fmla="*/ 158115 w 621030"/>
              <a:gd name="connsiteY36" fmla="*/ 388620 h 751523"/>
              <a:gd name="connsiteX37" fmla="*/ 418148 w 621030"/>
              <a:gd name="connsiteY37" fmla="*/ 131445 h 751523"/>
              <a:gd name="connsiteX38" fmla="*/ 346710 w 621030"/>
              <a:gd name="connsiteY38" fmla="*/ 202883 h 751523"/>
              <a:gd name="connsiteX39" fmla="*/ 418148 w 621030"/>
              <a:gd name="connsiteY39" fmla="*/ 274320 h 751523"/>
              <a:gd name="connsiteX40" fmla="*/ 489585 w 621030"/>
              <a:gd name="connsiteY40" fmla="*/ 202883 h 751523"/>
              <a:gd name="connsiteX41" fmla="*/ 418148 w 621030"/>
              <a:gd name="connsiteY41" fmla="*/ 131445 h 751523"/>
              <a:gd name="connsiteX42" fmla="*/ 394335 w 621030"/>
              <a:gd name="connsiteY42" fmla="*/ 0 h 751523"/>
              <a:gd name="connsiteX43" fmla="*/ 441960 w 621030"/>
              <a:gd name="connsiteY43" fmla="*/ 0 h 751523"/>
              <a:gd name="connsiteX44" fmla="*/ 462915 w 621030"/>
              <a:gd name="connsiteY44" fmla="*/ 41910 h 751523"/>
              <a:gd name="connsiteX45" fmla="*/ 500063 w 621030"/>
              <a:gd name="connsiteY45" fmla="*/ 57150 h 751523"/>
              <a:gd name="connsiteX46" fmla="*/ 544830 w 621030"/>
              <a:gd name="connsiteY46" fmla="*/ 41910 h 751523"/>
              <a:gd name="connsiteX47" fmla="*/ 579120 w 621030"/>
              <a:gd name="connsiteY47" fmla="*/ 76200 h 751523"/>
              <a:gd name="connsiteX48" fmla="*/ 563880 w 621030"/>
              <a:gd name="connsiteY48" fmla="*/ 120968 h 751523"/>
              <a:gd name="connsiteX49" fmla="*/ 579120 w 621030"/>
              <a:gd name="connsiteY49" fmla="*/ 158115 h 751523"/>
              <a:gd name="connsiteX50" fmla="*/ 621030 w 621030"/>
              <a:gd name="connsiteY50" fmla="*/ 179070 h 751523"/>
              <a:gd name="connsiteX51" fmla="*/ 621030 w 621030"/>
              <a:gd name="connsiteY51" fmla="*/ 226695 h 751523"/>
              <a:gd name="connsiteX52" fmla="*/ 579120 w 621030"/>
              <a:gd name="connsiteY52" fmla="*/ 247650 h 751523"/>
              <a:gd name="connsiteX53" fmla="*/ 562928 w 621030"/>
              <a:gd name="connsiteY53" fmla="*/ 284798 h 751523"/>
              <a:gd name="connsiteX54" fmla="*/ 578168 w 621030"/>
              <a:gd name="connsiteY54" fmla="*/ 329565 h 751523"/>
              <a:gd name="connsiteX55" fmla="*/ 543878 w 621030"/>
              <a:gd name="connsiteY55" fmla="*/ 362903 h 751523"/>
              <a:gd name="connsiteX56" fmla="*/ 499110 w 621030"/>
              <a:gd name="connsiteY56" fmla="*/ 347663 h 751523"/>
              <a:gd name="connsiteX57" fmla="*/ 461963 w 621030"/>
              <a:gd name="connsiteY57" fmla="*/ 362903 h 751523"/>
              <a:gd name="connsiteX58" fmla="*/ 441008 w 621030"/>
              <a:gd name="connsiteY58" fmla="*/ 404813 h 751523"/>
              <a:gd name="connsiteX59" fmla="*/ 393383 w 621030"/>
              <a:gd name="connsiteY59" fmla="*/ 404813 h 751523"/>
              <a:gd name="connsiteX60" fmla="*/ 372428 w 621030"/>
              <a:gd name="connsiteY60" fmla="*/ 362903 h 751523"/>
              <a:gd name="connsiteX61" fmla="*/ 335280 w 621030"/>
              <a:gd name="connsiteY61" fmla="*/ 347663 h 751523"/>
              <a:gd name="connsiteX62" fmla="*/ 290513 w 621030"/>
              <a:gd name="connsiteY62" fmla="*/ 362903 h 751523"/>
              <a:gd name="connsiteX63" fmla="*/ 257175 w 621030"/>
              <a:gd name="connsiteY63" fmla="*/ 329565 h 751523"/>
              <a:gd name="connsiteX64" fmla="*/ 272415 w 621030"/>
              <a:gd name="connsiteY64" fmla="*/ 284798 h 751523"/>
              <a:gd name="connsiteX65" fmla="*/ 257175 w 621030"/>
              <a:gd name="connsiteY65" fmla="*/ 247650 h 751523"/>
              <a:gd name="connsiteX66" fmla="*/ 215265 w 621030"/>
              <a:gd name="connsiteY66" fmla="*/ 226695 h 751523"/>
              <a:gd name="connsiteX67" fmla="*/ 215265 w 621030"/>
              <a:gd name="connsiteY67" fmla="*/ 179070 h 751523"/>
              <a:gd name="connsiteX68" fmla="*/ 257175 w 621030"/>
              <a:gd name="connsiteY68" fmla="*/ 158115 h 751523"/>
              <a:gd name="connsiteX69" fmla="*/ 272415 w 621030"/>
              <a:gd name="connsiteY69" fmla="*/ 120968 h 751523"/>
              <a:gd name="connsiteX70" fmla="*/ 257175 w 621030"/>
              <a:gd name="connsiteY70" fmla="*/ 76200 h 751523"/>
              <a:gd name="connsiteX71" fmla="*/ 291465 w 621030"/>
              <a:gd name="connsiteY71" fmla="*/ 41910 h 751523"/>
              <a:gd name="connsiteX72" fmla="*/ 336233 w 621030"/>
              <a:gd name="connsiteY72" fmla="*/ 57150 h 751523"/>
              <a:gd name="connsiteX73" fmla="*/ 373380 w 621030"/>
              <a:gd name="connsiteY73" fmla="*/ 41910 h 75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621030" h="751523">
                <a:moveTo>
                  <a:pt x="202883" y="478155"/>
                </a:moveTo>
                <a:cubicBezTo>
                  <a:pt x="163830" y="478155"/>
                  <a:pt x="131445" y="509587"/>
                  <a:pt x="131445" y="549592"/>
                </a:cubicBezTo>
                <a:cubicBezTo>
                  <a:pt x="131445" y="588645"/>
                  <a:pt x="162878" y="621030"/>
                  <a:pt x="202883" y="621030"/>
                </a:cubicBezTo>
                <a:cubicBezTo>
                  <a:pt x="242888" y="621030"/>
                  <a:pt x="274320" y="588645"/>
                  <a:pt x="274320" y="549592"/>
                </a:cubicBezTo>
                <a:cubicBezTo>
                  <a:pt x="274320" y="510540"/>
                  <a:pt x="242888" y="478155"/>
                  <a:pt x="202883" y="478155"/>
                </a:cubicBezTo>
                <a:close/>
                <a:moveTo>
                  <a:pt x="179070" y="346710"/>
                </a:moveTo>
                <a:lnTo>
                  <a:pt x="226695" y="346710"/>
                </a:lnTo>
                <a:lnTo>
                  <a:pt x="247650" y="388620"/>
                </a:lnTo>
                <a:cubicBezTo>
                  <a:pt x="260033" y="392430"/>
                  <a:pt x="273368" y="397192"/>
                  <a:pt x="284798" y="403860"/>
                </a:cubicBezTo>
                <a:lnTo>
                  <a:pt x="329565" y="388620"/>
                </a:lnTo>
                <a:lnTo>
                  <a:pt x="363855" y="422910"/>
                </a:lnTo>
                <a:lnTo>
                  <a:pt x="348615" y="467677"/>
                </a:lnTo>
                <a:cubicBezTo>
                  <a:pt x="355283" y="479107"/>
                  <a:pt x="360045" y="491490"/>
                  <a:pt x="363855" y="504825"/>
                </a:cubicBezTo>
                <a:lnTo>
                  <a:pt x="405765" y="525780"/>
                </a:lnTo>
                <a:lnTo>
                  <a:pt x="405765" y="573405"/>
                </a:lnTo>
                <a:lnTo>
                  <a:pt x="363855" y="594360"/>
                </a:lnTo>
                <a:cubicBezTo>
                  <a:pt x="360045" y="607695"/>
                  <a:pt x="355283" y="620077"/>
                  <a:pt x="348615" y="631508"/>
                </a:cubicBezTo>
                <a:lnTo>
                  <a:pt x="362903" y="675323"/>
                </a:lnTo>
                <a:lnTo>
                  <a:pt x="329565" y="709613"/>
                </a:lnTo>
                <a:lnTo>
                  <a:pt x="284798" y="694373"/>
                </a:lnTo>
                <a:cubicBezTo>
                  <a:pt x="273368" y="701040"/>
                  <a:pt x="260985" y="705802"/>
                  <a:pt x="247650" y="709613"/>
                </a:cubicBezTo>
                <a:lnTo>
                  <a:pt x="226695" y="751523"/>
                </a:lnTo>
                <a:lnTo>
                  <a:pt x="179070" y="751523"/>
                </a:lnTo>
                <a:lnTo>
                  <a:pt x="158115" y="709613"/>
                </a:lnTo>
                <a:cubicBezTo>
                  <a:pt x="144780" y="705802"/>
                  <a:pt x="132398" y="701040"/>
                  <a:pt x="120968" y="694373"/>
                </a:cubicBezTo>
                <a:lnTo>
                  <a:pt x="76200" y="708660"/>
                </a:lnTo>
                <a:lnTo>
                  <a:pt x="42863" y="675323"/>
                </a:lnTo>
                <a:lnTo>
                  <a:pt x="57150" y="630555"/>
                </a:lnTo>
                <a:cubicBezTo>
                  <a:pt x="50483" y="619125"/>
                  <a:pt x="45720" y="606742"/>
                  <a:pt x="41910" y="593408"/>
                </a:cubicBezTo>
                <a:lnTo>
                  <a:pt x="0" y="572452"/>
                </a:lnTo>
                <a:lnTo>
                  <a:pt x="0" y="524827"/>
                </a:lnTo>
                <a:lnTo>
                  <a:pt x="41910" y="503873"/>
                </a:lnTo>
                <a:cubicBezTo>
                  <a:pt x="45720" y="491490"/>
                  <a:pt x="50483" y="478155"/>
                  <a:pt x="57150" y="466725"/>
                </a:cubicBezTo>
                <a:lnTo>
                  <a:pt x="42863" y="421957"/>
                </a:lnTo>
                <a:lnTo>
                  <a:pt x="76200" y="388620"/>
                </a:lnTo>
                <a:lnTo>
                  <a:pt x="120968" y="403860"/>
                </a:lnTo>
                <a:cubicBezTo>
                  <a:pt x="132398" y="397192"/>
                  <a:pt x="144780" y="392430"/>
                  <a:pt x="158115" y="388620"/>
                </a:cubicBezTo>
                <a:close/>
                <a:moveTo>
                  <a:pt x="418148" y="131445"/>
                </a:moveTo>
                <a:cubicBezTo>
                  <a:pt x="379095" y="131445"/>
                  <a:pt x="346710" y="163830"/>
                  <a:pt x="346710" y="202883"/>
                </a:cubicBezTo>
                <a:cubicBezTo>
                  <a:pt x="346710" y="241935"/>
                  <a:pt x="378142" y="274320"/>
                  <a:pt x="418148" y="274320"/>
                </a:cubicBezTo>
                <a:cubicBezTo>
                  <a:pt x="457200" y="274320"/>
                  <a:pt x="489585" y="241935"/>
                  <a:pt x="489585" y="202883"/>
                </a:cubicBezTo>
                <a:cubicBezTo>
                  <a:pt x="489585" y="163830"/>
                  <a:pt x="458153" y="131445"/>
                  <a:pt x="418148" y="131445"/>
                </a:cubicBezTo>
                <a:close/>
                <a:moveTo>
                  <a:pt x="394335" y="0"/>
                </a:moveTo>
                <a:lnTo>
                  <a:pt x="441960" y="0"/>
                </a:lnTo>
                <a:lnTo>
                  <a:pt x="462915" y="41910"/>
                </a:lnTo>
                <a:cubicBezTo>
                  <a:pt x="476250" y="45720"/>
                  <a:pt x="488632" y="50483"/>
                  <a:pt x="500063" y="57150"/>
                </a:cubicBezTo>
                <a:lnTo>
                  <a:pt x="544830" y="41910"/>
                </a:lnTo>
                <a:lnTo>
                  <a:pt x="579120" y="76200"/>
                </a:lnTo>
                <a:lnTo>
                  <a:pt x="563880" y="120968"/>
                </a:lnTo>
                <a:cubicBezTo>
                  <a:pt x="570548" y="132398"/>
                  <a:pt x="575310" y="144780"/>
                  <a:pt x="579120" y="158115"/>
                </a:cubicBezTo>
                <a:lnTo>
                  <a:pt x="621030" y="179070"/>
                </a:lnTo>
                <a:lnTo>
                  <a:pt x="621030" y="226695"/>
                </a:lnTo>
                <a:lnTo>
                  <a:pt x="579120" y="247650"/>
                </a:lnTo>
                <a:cubicBezTo>
                  <a:pt x="575310" y="260033"/>
                  <a:pt x="569595" y="273368"/>
                  <a:pt x="562928" y="284798"/>
                </a:cubicBezTo>
                <a:lnTo>
                  <a:pt x="578168" y="329565"/>
                </a:lnTo>
                <a:lnTo>
                  <a:pt x="543878" y="362903"/>
                </a:lnTo>
                <a:lnTo>
                  <a:pt x="499110" y="347663"/>
                </a:lnTo>
                <a:cubicBezTo>
                  <a:pt x="487680" y="354330"/>
                  <a:pt x="475298" y="359093"/>
                  <a:pt x="461963" y="362903"/>
                </a:cubicBezTo>
                <a:lnTo>
                  <a:pt x="441008" y="404813"/>
                </a:lnTo>
                <a:lnTo>
                  <a:pt x="393383" y="404813"/>
                </a:lnTo>
                <a:lnTo>
                  <a:pt x="372428" y="362903"/>
                </a:lnTo>
                <a:cubicBezTo>
                  <a:pt x="359092" y="359093"/>
                  <a:pt x="346710" y="354330"/>
                  <a:pt x="335280" y="347663"/>
                </a:cubicBezTo>
                <a:lnTo>
                  <a:pt x="290513" y="362903"/>
                </a:lnTo>
                <a:lnTo>
                  <a:pt x="257175" y="329565"/>
                </a:lnTo>
                <a:lnTo>
                  <a:pt x="272415" y="284798"/>
                </a:lnTo>
                <a:cubicBezTo>
                  <a:pt x="265747" y="273368"/>
                  <a:pt x="260985" y="260985"/>
                  <a:pt x="257175" y="247650"/>
                </a:cubicBezTo>
                <a:lnTo>
                  <a:pt x="215265" y="226695"/>
                </a:lnTo>
                <a:lnTo>
                  <a:pt x="215265" y="179070"/>
                </a:lnTo>
                <a:lnTo>
                  <a:pt x="257175" y="158115"/>
                </a:lnTo>
                <a:cubicBezTo>
                  <a:pt x="260985" y="144780"/>
                  <a:pt x="265747" y="132398"/>
                  <a:pt x="272415" y="120968"/>
                </a:cubicBezTo>
                <a:lnTo>
                  <a:pt x="257175" y="76200"/>
                </a:lnTo>
                <a:lnTo>
                  <a:pt x="291465" y="41910"/>
                </a:lnTo>
                <a:lnTo>
                  <a:pt x="336233" y="57150"/>
                </a:lnTo>
                <a:cubicBezTo>
                  <a:pt x="347663" y="50483"/>
                  <a:pt x="360045" y="45720"/>
                  <a:pt x="373380" y="4191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056696D8-89E2-4653-A6A0-2961612F67B2}"/>
              </a:ext>
            </a:extLst>
          </p:cNvPr>
          <p:cNvSpPr/>
          <p:nvPr/>
        </p:nvSpPr>
        <p:spPr>
          <a:xfrm>
            <a:off x="6771580" y="1778153"/>
            <a:ext cx="300020" cy="484648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7B0B8CE4-61E2-44E2-858B-E96095B1B8F0}"/>
              </a:ext>
            </a:extLst>
          </p:cNvPr>
          <p:cNvSpPr/>
          <p:nvPr/>
        </p:nvSpPr>
        <p:spPr>
          <a:xfrm>
            <a:off x="6272019" y="5257196"/>
            <a:ext cx="456523" cy="457101"/>
          </a:xfrm>
          <a:custGeom>
            <a:avLst/>
            <a:gdLst>
              <a:gd name="connsiteX0" fmla="*/ 211461 w 753670"/>
              <a:gd name="connsiteY0" fmla="*/ 141928 h 754623"/>
              <a:gd name="connsiteX1" fmla="*/ 230511 w 753670"/>
              <a:gd name="connsiteY1" fmla="*/ 155263 h 754623"/>
              <a:gd name="connsiteX2" fmla="*/ 269563 w 753670"/>
              <a:gd name="connsiteY2" fmla="*/ 364813 h 754623"/>
              <a:gd name="connsiteX3" fmla="*/ 326713 w 753670"/>
              <a:gd name="connsiteY3" fmla="*/ 213366 h 754623"/>
              <a:gd name="connsiteX4" fmla="*/ 338143 w 753670"/>
              <a:gd name="connsiteY4" fmla="*/ 202888 h 754623"/>
              <a:gd name="connsiteX5" fmla="*/ 359098 w 753670"/>
              <a:gd name="connsiteY5" fmla="*/ 214318 h 754623"/>
              <a:gd name="connsiteX6" fmla="*/ 389578 w 753670"/>
              <a:gd name="connsiteY6" fmla="*/ 320046 h 754623"/>
              <a:gd name="connsiteX7" fmla="*/ 425773 w 753670"/>
              <a:gd name="connsiteY7" fmla="*/ 280993 h 754623"/>
              <a:gd name="connsiteX8" fmla="*/ 438156 w 753670"/>
              <a:gd name="connsiteY8" fmla="*/ 273373 h 754623"/>
              <a:gd name="connsiteX9" fmla="*/ 492448 w 753670"/>
              <a:gd name="connsiteY9" fmla="*/ 273373 h 754623"/>
              <a:gd name="connsiteX10" fmla="*/ 493401 w 753670"/>
              <a:gd name="connsiteY10" fmla="*/ 273373 h 754623"/>
              <a:gd name="connsiteX11" fmla="*/ 493401 w 753670"/>
              <a:gd name="connsiteY11" fmla="*/ 311473 h 754623"/>
              <a:gd name="connsiteX12" fmla="*/ 446728 w 753670"/>
              <a:gd name="connsiteY12" fmla="*/ 311473 h 754623"/>
              <a:gd name="connsiteX13" fmla="*/ 395293 w 753670"/>
              <a:gd name="connsiteY13" fmla="*/ 364813 h 754623"/>
              <a:gd name="connsiteX14" fmla="*/ 387673 w 753670"/>
              <a:gd name="connsiteY14" fmla="*/ 369575 h 754623"/>
              <a:gd name="connsiteX15" fmla="*/ 366718 w 753670"/>
              <a:gd name="connsiteY15" fmla="*/ 358146 h 754623"/>
              <a:gd name="connsiteX16" fmla="*/ 341953 w 753670"/>
              <a:gd name="connsiteY16" fmla="*/ 272421 h 754623"/>
              <a:gd name="connsiteX17" fmla="*/ 280993 w 753670"/>
              <a:gd name="connsiteY17" fmla="*/ 432441 h 754623"/>
              <a:gd name="connsiteX18" fmla="*/ 264800 w 753670"/>
              <a:gd name="connsiteY18" fmla="*/ 442918 h 754623"/>
              <a:gd name="connsiteX19" fmla="*/ 262896 w 753670"/>
              <a:gd name="connsiteY19" fmla="*/ 442918 h 754623"/>
              <a:gd name="connsiteX20" fmla="*/ 247656 w 753670"/>
              <a:gd name="connsiteY20" fmla="*/ 429583 h 754623"/>
              <a:gd name="connsiteX21" fmla="*/ 209555 w 753670"/>
              <a:gd name="connsiteY21" fmla="*/ 224795 h 754623"/>
              <a:gd name="connsiteX22" fmla="*/ 185743 w 753670"/>
              <a:gd name="connsiteY22" fmla="*/ 297186 h 754623"/>
              <a:gd name="connsiteX23" fmla="*/ 169551 w 753670"/>
              <a:gd name="connsiteY23" fmla="*/ 311473 h 754623"/>
              <a:gd name="connsiteX24" fmla="*/ 82873 w 753670"/>
              <a:gd name="connsiteY24" fmla="*/ 311473 h 754623"/>
              <a:gd name="connsiteX25" fmla="*/ 82873 w 753670"/>
              <a:gd name="connsiteY25" fmla="*/ 273373 h 754623"/>
              <a:gd name="connsiteX26" fmla="*/ 157168 w 753670"/>
              <a:gd name="connsiteY26" fmla="*/ 273373 h 754623"/>
              <a:gd name="connsiteX27" fmla="*/ 198126 w 753670"/>
              <a:gd name="connsiteY27" fmla="*/ 153358 h 754623"/>
              <a:gd name="connsiteX28" fmla="*/ 211461 w 753670"/>
              <a:gd name="connsiteY28" fmla="*/ 141928 h 754623"/>
              <a:gd name="connsiteX29" fmla="*/ 287660 w 753670"/>
              <a:gd name="connsiteY29" fmla="*/ 59060 h 754623"/>
              <a:gd name="connsiteX30" fmla="*/ 59060 w 753670"/>
              <a:gd name="connsiteY30" fmla="*/ 287660 h 754623"/>
              <a:gd name="connsiteX31" fmla="*/ 287660 w 753670"/>
              <a:gd name="connsiteY31" fmla="*/ 516260 h 754623"/>
              <a:gd name="connsiteX32" fmla="*/ 516260 w 753670"/>
              <a:gd name="connsiteY32" fmla="*/ 287660 h 754623"/>
              <a:gd name="connsiteX33" fmla="*/ 287660 w 753670"/>
              <a:gd name="connsiteY33" fmla="*/ 59060 h 754623"/>
              <a:gd name="connsiteX34" fmla="*/ 287660 w 753670"/>
              <a:gd name="connsiteY34" fmla="*/ 5 h 754623"/>
              <a:gd name="connsiteX35" fmla="*/ 573410 w 753670"/>
              <a:gd name="connsiteY35" fmla="*/ 288613 h 754623"/>
              <a:gd name="connsiteX36" fmla="*/ 514355 w 753670"/>
              <a:gd name="connsiteY36" fmla="*/ 461968 h 754623"/>
              <a:gd name="connsiteX37" fmla="*/ 557218 w 753670"/>
              <a:gd name="connsiteY37" fmla="*/ 503878 h 754623"/>
              <a:gd name="connsiteX38" fmla="*/ 616273 w 753670"/>
              <a:gd name="connsiteY38" fmla="*/ 521975 h 754623"/>
              <a:gd name="connsiteX39" fmla="*/ 734383 w 753670"/>
              <a:gd name="connsiteY39" fmla="*/ 641038 h 754623"/>
              <a:gd name="connsiteX40" fmla="*/ 734383 w 753670"/>
              <a:gd name="connsiteY40" fmla="*/ 735335 h 754623"/>
              <a:gd name="connsiteX41" fmla="*/ 640085 w 753670"/>
              <a:gd name="connsiteY41" fmla="*/ 735335 h 754623"/>
              <a:gd name="connsiteX42" fmla="*/ 521023 w 753670"/>
              <a:gd name="connsiteY42" fmla="*/ 616273 h 754623"/>
              <a:gd name="connsiteX43" fmla="*/ 502925 w 753670"/>
              <a:gd name="connsiteY43" fmla="*/ 556265 h 754623"/>
              <a:gd name="connsiteX44" fmla="*/ 461015 w 753670"/>
              <a:gd name="connsiteY44" fmla="*/ 514355 h 754623"/>
              <a:gd name="connsiteX45" fmla="*/ 285755 w 753670"/>
              <a:gd name="connsiteY45" fmla="*/ 573410 h 754623"/>
              <a:gd name="connsiteX46" fmla="*/ 5 w 753670"/>
              <a:gd name="connsiteY46" fmla="*/ 285755 h 754623"/>
              <a:gd name="connsiteX47" fmla="*/ 287660 w 753670"/>
              <a:gd name="connsiteY47" fmla="*/ 5 h 754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753670" h="754623">
                <a:moveTo>
                  <a:pt x="211461" y="141928"/>
                </a:moveTo>
                <a:cubicBezTo>
                  <a:pt x="220033" y="140023"/>
                  <a:pt x="228606" y="145738"/>
                  <a:pt x="230511" y="155263"/>
                </a:cubicBezTo>
                <a:lnTo>
                  <a:pt x="269563" y="364813"/>
                </a:lnTo>
                <a:lnTo>
                  <a:pt x="326713" y="213366"/>
                </a:lnTo>
                <a:cubicBezTo>
                  <a:pt x="328618" y="207651"/>
                  <a:pt x="333381" y="204793"/>
                  <a:pt x="338143" y="202888"/>
                </a:cubicBezTo>
                <a:cubicBezTo>
                  <a:pt x="346716" y="200030"/>
                  <a:pt x="356241" y="205745"/>
                  <a:pt x="359098" y="214318"/>
                </a:cubicBezTo>
                <a:lnTo>
                  <a:pt x="389578" y="320046"/>
                </a:lnTo>
                <a:lnTo>
                  <a:pt x="425773" y="280993"/>
                </a:lnTo>
                <a:cubicBezTo>
                  <a:pt x="428631" y="277183"/>
                  <a:pt x="433393" y="274325"/>
                  <a:pt x="438156" y="273373"/>
                </a:cubicBezTo>
                <a:lnTo>
                  <a:pt x="492448" y="273373"/>
                </a:lnTo>
                <a:lnTo>
                  <a:pt x="493401" y="273373"/>
                </a:lnTo>
                <a:lnTo>
                  <a:pt x="493401" y="311473"/>
                </a:lnTo>
                <a:lnTo>
                  <a:pt x="446728" y="311473"/>
                </a:lnTo>
                <a:lnTo>
                  <a:pt x="395293" y="364813"/>
                </a:lnTo>
                <a:cubicBezTo>
                  <a:pt x="393388" y="366718"/>
                  <a:pt x="390531" y="368623"/>
                  <a:pt x="387673" y="369575"/>
                </a:cubicBezTo>
                <a:cubicBezTo>
                  <a:pt x="378148" y="372433"/>
                  <a:pt x="369576" y="366718"/>
                  <a:pt x="366718" y="358146"/>
                </a:cubicBezTo>
                <a:lnTo>
                  <a:pt x="341953" y="272421"/>
                </a:lnTo>
                <a:lnTo>
                  <a:pt x="280993" y="432441"/>
                </a:lnTo>
                <a:cubicBezTo>
                  <a:pt x="278136" y="439108"/>
                  <a:pt x="271468" y="442918"/>
                  <a:pt x="264800" y="442918"/>
                </a:cubicBezTo>
                <a:lnTo>
                  <a:pt x="262896" y="442918"/>
                </a:lnTo>
                <a:cubicBezTo>
                  <a:pt x="255275" y="442918"/>
                  <a:pt x="248608" y="437203"/>
                  <a:pt x="247656" y="429583"/>
                </a:cubicBezTo>
                <a:lnTo>
                  <a:pt x="209555" y="224795"/>
                </a:lnTo>
                <a:lnTo>
                  <a:pt x="185743" y="297186"/>
                </a:lnTo>
                <a:cubicBezTo>
                  <a:pt x="183838" y="304805"/>
                  <a:pt x="177171" y="310521"/>
                  <a:pt x="169551" y="311473"/>
                </a:cubicBezTo>
                <a:lnTo>
                  <a:pt x="82873" y="311473"/>
                </a:lnTo>
                <a:lnTo>
                  <a:pt x="82873" y="273373"/>
                </a:lnTo>
                <a:lnTo>
                  <a:pt x="157168" y="273373"/>
                </a:lnTo>
                <a:lnTo>
                  <a:pt x="198126" y="153358"/>
                </a:lnTo>
                <a:cubicBezTo>
                  <a:pt x="200983" y="147643"/>
                  <a:pt x="205746" y="142880"/>
                  <a:pt x="211461" y="141928"/>
                </a:cubicBezTo>
                <a:close/>
                <a:moveTo>
                  <a:pt x="287660" y="59060"/>
                </a:moveTo>
                <a:cubicBezTo>
                  <a:pt x="160978" y="59060"/>
                  <a:pt x="59060" y="160978"/>
                  <a:pt x="59060" y="287660"/>
                </a:cubicBezTo>
                <a:cubicBezTo>
                  <a:pt x="59060" y="414343"/>
                  <a:pt x="160978" y="516260"/>
                  <a:pt x="287660" y="516260"/>
                </a:cubicBezTo>
                <a:cubicBezTo>
                  <a:pt x="413390" y="516260"/>
                  <a:pt x="516260" y="413390"/>
                  <a:pt x="516260" y="287660"/>
                </a:cubicBezTo>
                <a:cubicBezTo>
                  <a:pt x="516260" y="160978"/>
                  <a:pt x="414343" y="59060"/>
                  <a:pt x="287660" y="59060"/>
                </a:cubicBezTo>
                <a:close/>
                <a:moveTo>
                  <a:pt x="287660" y="5"/>
                </a:moveTo>
                <a:cubicBezTo>
                  <a:pt x="445775" y="958"/>
                  <a:pt x="574363" y="129545"/>
                  <a:pt x="573410" y="288613"/>
                </a:cubicBezTo>
                <a:cubicBezTo>
                  <a:pt x="573410" y="351478"/>
                  <a:pt x="552455" y="412438"/>
                  <a:pt x="514355" y="461968"/>
                </a:cubicBezTo>
                <a:lnTo>
                  <a:pt x="557218" y="503878"/>
                </a:lnTo>
                <a:cubicBezTo>
                  <a:pt x="578173" y="499115"/>
                  <a:pt x="601033" y="506735"/>
                  <a:pt x="616273" y="521975"/>
                </a:cubicBezTo>
                <a:lnTo>
                  <a:pt x="734383" y="641038"/>
                </a:lnTo>
                <a:cubicBezTo>
                  <a:pt x="760100" y="666755"/>
                  <a:pt x="760100" y="709618"/>
                  <a:pt x="734383" y="735335"/>
                </a:cubicBezTo>
                <a:cubicBezTo>
                  <a:pt x="708665" y="761053"/>
                  <a:pt x="665803" y="761053"/>
                  <a:pt x="640085" y="735335"/>
                </a:cubicBezTo>
                <a:lnTo>
                  <a:pt x="521023" y="616273"/>
                </a:lnTo>
                <a:cubicBezTo>
                  <a:pt x="505783" y="600080"/>
                  <a:pt x="499115" y="578173"/>
                  <a:pt x="502925" y="556265"/>
                </a:cubicBezTo>
                <a:lnTo>
                  <a:pt x="461015" y="514355"/>
                </a:lnTo>
                <a:cubicBezTo>
                  <a:pt x="410533" y="552455"/>
                  <a:pt x="348620" y="573410"/>
                  <a:pt x="285755" y="573410"/>
                </a:cubicBezTo>
                <a:cubicBezTo>
                  <a:pt x="127640" y="572458"/>
                  <a:pt x="-947" y="443870"/>
                  <a:pt x="5" y="285755"/>
                </a:cubicBezTo>
                <a:cubicBezTo>
                  <a:pt x="958" y="127640"/>
                  <a:pt x="129545" y="-947"/>
                  <a:pt x="287660" y="5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801CB7D-23EE-4BC9-AF25-239262E4C0A4}"/>
              </a:ext>
            </a:extLst>
          </p:cNvPr>
          <p:cNvGrpSpPr/>
          <p:nvPr/>
        </p:nvGrpSpPr>
        <p:grpSpPr>
          <a:xfrm>
            <a:off x="8927481" y="3277926"/>
            <a:ext cx="2926080" cy="1290153"/>
            <a:chOff x="8927481" y="4220035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607ABFC-5BE6-457B-8BA5-8798AE89CBE9}"/>
                </a:ext>
              </a:extLst>
            </p:cNvPr>
            <p:cNvSpPr txBox="1"/>
            <p:nvPr/>
          </p:nvSpPr>
          <p:spPr>
            <a:xfrm>
              <a:off x="8927481" y="422003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71E9556-465E-40DB-BC3C-A8C0013B7B31}"/>
                </a:ext>
              </a:extLst>
            </p:cNvPr>
            <p:cNvSpPr txBox="1"/>
            <p:nvPr/>
          </p:nvSpPr>
          <p:spPr>
            <a:xfrm>
              <a:off x="8927481" y="467919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3071954-2955-4849-8E16-F43C42FE2881}"/>
              </a:ext>
            </a:extLst>
          </p:cNvPr>
          <p:cNvGrpSpPr/>
          <p:nvPr/>
        </p:nvGrpSpPr>
        <p:grpSpPr>
          <a:xfrm>
            <a:off x="338440" y="2229918"/>
            <a:ext cx="2926080" cy="1290153"/>
            <a:chOff x="338440" y="2731092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62727CC-8B35-44E4-A265-5AAA6B3963AB}"/>
                </a:ext>
              </a:extLst>
            </p:cNvPr>
            <p:cNvSpPr txBox="1"/>
            <p:nvPr/>
          </p:nvSpPr>
          <p:spPr>
            <a:xfrm>
              <a:off x="338440" y="273109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6E8F32A-19CF-4D86-9694-7E11F10D8FE9}"/>
                </a:ext>
              </a:extLst>
            </p:cNvPr>
            <p:cNvSpPr txBox="1"/>
            <p:nvPr/>
          </p:nvSpPr>
          <p:spPr>
            <a:xfrm>
              <a:off x="338440" y="3190248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B692340-852B-4E32-9C54-5C1A3CD50DC0}"/>
              </a:ext>
            </a:extLst>
          </p:cNvPr>
          <p:cNvGrpSpPr/>
          <p:nvPr/>
        </p:nvGrpSpPr>
        <p:grpSpPr>
          <a:xfrm>
            <a:off x="8393221" y="1426016"/>
            <a:ext cx="2926080" cy="1290153"/>
            <a:chOff x="8143389" y="1539943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68E45C1-3ADD-4841-A836-9B487B1F9559}"/>
                </a:ext>
              </a:extLst>
            </p:cNvPr>
            <p:cNvSpPr txBox="1"/>
            <p:nvPr/>
          </p:nvSpPr>
          <p:spPr>
            <a:xfrm>
              <a:off x="8143389" y="1539943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7AD8F25-76F7-4B68-B50A-5EC31C92B644}"/>
                </a:ext>
              </a:extLst>
            </p:cNvPr>
            <p:cNvSpPr txBox="1"/>
            <p:nvPr/>
          </p:nvSpPr>
          <p:spPr>
            <a:xfrm>
              <a:off x="8143389" y="1999099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6D6ED37-82A2-44F5-9AAA-BBB8BC63AEC4}"/>
              </a:ext>
            </a:extLst>
          </p:cNvPr>
          <p:cNvGrpSpPr/>
          <p:nvPr/>
        </p:nvGrpSpPr>
        <p:grpSpPr>
          <a:xfrm>
            <a:off x="8357021" y="4970320"/>
            <a:ext cx="2926080" cy="1290153"/>
            <a:chOff x="8927481" y="4220035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B0EF801-E14C-46A5-A4B5-BED1BE491412}"/>
                </a:ext>
              </a:extLst>
            </p:cNvPr>
            <p:cNvSpPr txBox="1"/>
            <p:nvPr/>
          </p:nvSpPr>
          <p:spPr>
            <a:xfrm>
              <a:off x="8927481" y="422003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8C948B0-CA01-4FF6-B77D-541145C53F3A}"/>
                </a:ext>
              </a:extLst>
            </p:cNvPr>
            <p:cNvSpPr txBox="1"/>
            <p:nvPr/>
          </p:nvSpPr>
          <p:spPr>
            <a:xfrm>
              <a:off x="8927481" y="467919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03A09DB-A8BF-4567-AD21-E334CF3F27E9}"/>
              </a:ext>
            </a:extLst>
          </p:cNvPr>
          <p:cNvGrpSpPr/>
          <p:nvPr/>
        </p:nvGrpSpPr>
        <p:grpSpPr>
          <a:xfrm>
            <a:off x="437832" y="4827211"/>
            <a:ext cx="2926080" cy="1290153"/>
            <a:chOff x="338440" y="2731092"/>
            <a:chExt cx="2926080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FF6ADFD-C3BB-4C1E-84E7-96855F835CD7}"/>
                </a:ext>
              </a:extLst>
            </p:cNvPr>
            <p:cNvSpPr txBox="1"/>
            <p:nvPr/>
          </p:nvSpPr>
          <p:spPr>
            <a:xfrm>
              <a:off x="338440" y="273109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8A0D5ADB-FB4F-4930-BCAF-4B51C3583682}"/>
                </a:ext>
              </a:extLst>
            </p:cNvPr>
            <p:cNvSpPr txBox="1"/>
            <p:nvPr/>
          </p:nvSpPr>
          <p:spPr>
            <a:xfrm>
              <a:off x="338440" y="3190248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FE7C8F0-5DF0-428F-A8D6-293CB57D6E34}"/>
              </a:ext>
            </a:extLst>
          </p:cNvPr>
          <p:cNvGrpSpPr/>
          <p:nvPr/>
        </p:nvGrpSpPr>
        <p:grpSpPr>
          <a:xfrm rot="10800000">
            <a:off x="6541456" y="1634487"/>
            <a:ext cx="1634959" cy="69056"/>
            <a:chOff x="2733747" y="2915886"/>
            <a:chExt cx="2179944" cy="92075"/>
          </a:xfrm>
        </p:grpSpPr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997EC33C-2478-4656-92CF-255C3DF87BC6}"/>
                </a:ext>
              </a:extLst>
            </p:cNvPr>
            <p:cNvCxnSpPr>
              <a:cxnSpLocks/>
              <a:endCxn id="92" idx="2"/>
            </p:cNvCxnSpPr>
            <p:nvPr/>
          </p:nvCxnSpPr>
          <p:spPr>
            <a:xfrm rot="10800000" flipH="1">
              <a:off x="2733747" y="2961923"/>
              <a:ext cx="2087869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422F2144-7F1A-4D1C-BEAD-B67E8C5E0B2C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6685D0E3-D5AA-483C-B8A7-4D2DB757FBEB}"/>
              </a:ext>
            </a:extLst>
          </p:cNvPr>
          <p:cNvSpPr/>
          <p:nvPr/>
        </p:nvSpPr>
        <p:spPr>
          <a:xfrm>
            <a:off x="345212" y="3967914"/>
            <a:ext cx="1899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bU2KmF11ySjcOK </a:t>
            </a:r>
          </a:p>
        </p:txBody>
      </p:sp>
    </p:spTree>
    <p:extLst>
      <p:ext uri="{BB962C8B-B14F-4D97-AF65-F5344CB8AC3E}">
        <p14:creationId xmlns:p14="http://schemas.microsoft.com/office/powerpoint/2010/main" val="3059271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5-Stage Whirling Cycle Diagram – Slide Template</a:t>
            </a: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EDD00C29-A840-4421-B6E1-3CE1CF3BF074}"/>
              </a:ext>
            </a:extLst>
          </p:cNvPr>
          <p:cNvSpPr/>
          <p:nvPr/>
        </p:nvSpPr>
        <p:spPr>
          <a:xfrm>
            <a:off x="4906825" y="3066780"/>
            <a:ext cx="3290449" cy="2793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51" h="20809" extrusionOk="0">
                <a:moveTo>
                  <a:pt x="20907" y="13303"/>
                </a:moveTo>
                <a:lnTo>
                  <a:pt x="19369" y="12263"/>
                </a:lnTo>
                <a:cubicBezTo>
                  <a:pt x="18239" y="13471"/>
                  <a:pt x="16874" y="14422"/>
                  <a:pt x="15319" y="15003"/>
                </a:cubicBezTo>
                <a:cubicBezTo>
                  <a:pt x="12107" y="16203"/>
                  <a:pt x="8769" y="15581"/>
                  <a:pt x="6126" y="13633"/>
                </a:cubicBezTo>
                <a:cubicBezTo>
                  <a:pt x="4249" y="12248"/>
                  <a:pt x="2721" y="10195"/>
                  <a:pt x="1840" y="7647"/>
                </a:cubicBezTo>
                <a:cubicBezTo>
                  <a:pt x="1729" y="7366"/>
                  <a:pt x="1630" y="7076"/>
                  <a:pt x="1547" y="6774"/>
                </a:cubicBezTo>
                <a:cubicBezTo>
                  <a:pt x="1464" y="6472"/>
                  <a:pt x="1400" y="6169"/>
                  <a:pt x="1350" y="5865"/>
                </a:cubicBezTo>
                <a:cubicBezTo>
                  <a:pt x="1382" y="6021"/>
                  <a:pt x="1418" y="6177"/>
                  <a:pt x="1455" y="6332"/>
                </a:cubicBezTo>
                <a:cubicBezTo>
                  <a:pt x="1363" y="5913"/>
                  <a:pt x="1301" y="5479"/>
                  <a:pt x="1271" y="5035"/>
                </a:cubicBezTo>
                <a:cubicBezTo>
                  <a:pt x="1258" y="4838"/>
                  <a:pt x="1250" y="4640"/>
                  <a:pt x="1250" y="4439"/>
                </a:cubicBezTo>
                <a:cubicBezTo>
                  <a:pt x="1250" y="2782"/>
                  <a:pt x="1706" y="1249"/>
                  <a:pt x="2479" y="0"/>
                </a:cubicBezTo>
                <a:cubicBezTo>
                  <a:pt x="1395" y="1535"/>
                  <a:pt x="667" y="3297"/>
                  <a:pt x="294" y="5136"/>
                </a:cubicBezTo>
                <a:cubicBezTo>
                  <a:pt x="-549" y="9290"/>
                  <a:pt x="420" y="13840"/>
                  <a:pt x="3201" y="17080"/>
                </a:cubicBezTo>
                <a:cubicBezTo>
                  <a:pt x="3800" y="17777"/>
                  <a:pt x="4451" y="18376"/>
                  <a:pt x="5138" y="18877"/>
                </a:cubicBezTo>
                <a:cubicBezTo>
                  <a:pt x="8874" y="21600"/>
                  <a:pt x="13714" y="21445"/>
                  <a:pt x="17324" y="18411"/>
                </a:cubicBezTo>
                <a:cubicBezTo>
                  <a:pt x="17794" y="18016"/>
                  <a:pt x="18243" y="17573"/>
                  <a:pt x="18666" y="17080"/>
                </a:cubicBezTo>
                <a:cubicBezTo>
                  <a:pt x="19089" y="16587"/>
                  <a:pt x="19470" y="16064"/>
                  <a:pt x="19809" y="15517"/>
                </a:cubicBezTo>
                <a:cubicBezTo>
                  <a:pt x="20271" y="14840"/>
                  <a:pt x="20686" y="14133"/>
                  <a:pt x="21051" y="13401"/>
                </a:cubicBezTo>
                <a:lnTo>
                  <a:pt x="20907" y="13303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3916ACE8-AD8D-4232-8418-64E9BC86C644}"/>
              </a:ext>
            </a:extLst>
          </p:cNvPr>
          <p:cNvSpPr/>
          <p:nvPr/>
        </p:nvSpPr>
        <p:spPr>
          <a:xfrm>
            <a:off x="5175252" y="2391577"/>
            <a:ext cx="3290449" cy="27891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9" h="21006" extrusionOk="0">
                <a:moveTo>
                  <a:pt x="21046" y="6219"/>
                </a:moveTo>
                <a:cubicBezTo>
                  <a:pt x="20959" y="5544"/>
                  <a:pt x="20826" y="4869"/>
                  <a:pt x="20642" y="4198"/>
                </a:cubicBezTo>
                <a:cubicBezTo>
                  <a:pt x="20458" y="3528"/>
                  <a:pt x="20232" y="2887"/>
                  <a:pt x="19968" y="2279"/>
                </a:cubicBezTo>
                <a:cubicBezTo>
                  <a:pt x="19660" y="1481"/>
                  <a:pt x="19308" y="721"/>
                  <a:pt x="18915" y="0"/>
                </a:cubicBezTo>
                <a:lnTo>
                  <a:pt x="18774" y="105"/>
                </a:lnTo>
                <a:lnTo>
                  <a:pt x="16673" y="1683"/>
                </a:lnTo>
                <a:cubicBezTo>
                  <a:pt x="16845" y="2586"/>
                  <a:pt x="16935" y="3525"/>
                  <a:pt x="16935" y="4489"/>
                </a:cubicBezTo>
                <a:cubicBezTo>
                  <a:pt x="16935" y="8494"/>
                  <a:pt x="15374" y="12071"/>
                  <a:pt x="12927" y="14433"/>
                </a:cubicBezTo>
                <a:cubicBezTo>
                  <a:pt x="11313" y="15990"/>
                  <a:pt x="9314" y="17018"/>
                  <a:pt x="7122" y="17290"/>
                </a:cubicBezTo>
                <a:cubicBezTo>
                  <a:pt x="7089" y="17293"/>
                  <a:pt x="7056" y="17298"/>
                  <a:pt x="7024" y="17303"/>
                </a:cubicBezTo>
                <a:cubicBezTo>
                  <a:pt x="6950" y="17317"/>
                  <a:pt x="6874" y="17329"/>
                  <a:pt x="6800" y="17339"/>
                </a:cubicBezTo>
                <a:cubicBezTo>
                  <a:pt x="6793" y="17341"/>
                  <a:pt x="6786" y="17342"/>
                  <a:pt x="6779" y="17343"/>
                </a:cubicBezTo>
                <a:cubicBezTo>
                  <a:pt x="6776" y="17343"/>
                  <a:pt x="6773" y="17343"/>
                  <a:pt x="6770" y="17343"/>
                </a:cubicBezTo>
                <a:cubicBezTo>
                  <a:pt x="6671" y="17351"/>
                  <a:pt x="6572" y="17357"/>
                  <a:pt x="6472" y="17362"/>
                </a:cubicBezTo>
                <a:cubicBezTo>
                  <a:pt x="6306" y="17371"/>
                  <a:pt x="6140" y="17377"/>
                  <a:pt x="5972" y="17377"/>
                </a:cubicBezTo>
                <a:cubicBezTo>
                  <a:pt x="5764" y="17377"/>
                  <a:pt x="5557" y="17368"/>
                  <a:pt x="5351" y="17355"/>
                </a:cubicBezTo>
                <a:cubicBezTo>
                  <a:pt x="5319" y="17352"/>
                  <a:pt x="5287" y="17351"/>
                  <a:pt x="5255" y="17349"/>
                </a:cubicBezTo>
                <a:cubicBezTo>
                  <a:pt x="5225" y="17346"/>
                  <a:pt x="5195" y="17345"/>
                  <a:pt x="5165" y="17343"/>
                </a:cubicBezTo>
                <a:cubicBezTo>
                  <a:pt x="4986" y="17317"/>
                  <a:pt x="4809" y="17282"/>
                  <a:pt x="4635" y="17239"/>
                </a:cubicBezTo>
                <a:lnTo>
                  <a:pt x="4632" y="17255"/>
                </a:lnTo>
                <a:cubicBezTo>
                  <a:pt x="2640" y="16770"/>
                  <a:pt x="891" y="15213"/>
                  <a:pt x="0" y="12950"/>
                </a:cubicBezTo>
                <a:cubicBezTo>
                  <a:pt x="885" y="15526"/>
                  <a:pt x="2418" y="17603"/>
                  <a:pt x="4304" y="19002"/>
                </a:cubicBezTo>
                <a:cubicBezTo>
                  <a:pt x="6959" y="20972"/>
                  <a:pt x="10311" y="21600"/>
                  <a:pt x="13536" y="20388"/>
                </a:cubicBezTo>
                <a:cubicBezTo>
                  <a:pt x="15099" y="19800"/>
                  <a:pt x="16470" y="18839"/>
                  <a:pt x="17603" y="17617"/>
                </a:cubicBezTo>
                <a:cubicBezTo>
                  <a:pt x="20249" y="14774"/>
                  <a:pt x="21600" y="10513"/>
                  <a:pt x="21046" y="621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BE4A3D77-0BAD-414D-91CA-8B85B25E31D1}"/>
              </a:ext>
            </a:extLst>
          </p:cNvPr>
          <p:cNvSpPr/>
          <p:nvPr/>
        </p:nvSpPr>
        <p:spPr>
          <a:xfrm>
            <a:off x="4122110" y="2579320"/>
            <a:ext cx="2378171" cy="34336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7" h="21574" extrusionOk="0">
                <a:moveTo>
                  <a:pt x="19314" y="528"/>
                </a:moveTo>
                <a:cubicBezTo>
                  <a:pt x="17850" y="179"/>
                  <a:pt x="16348" y="7"/>
                  <a:pt x="14859" y="1"/>
                </a:cubicBezTo>
                <a:cubicBezTo>
                  <a:pt x="9475" y="-26"/>
                  <a:pt x="4266" y="2103"/>
                  <a:pt x="1635" y="5829"/>
                </a:cubicBezTo>
                <a:cubicBezTo>
                  <a:pt x="1159" y="6502"/>
                  <a:pt x="792" y="7196"/>
                  <a:pt x="526" y="7898"/>
                </a:cubicBezTo>
                <a:cubicBezTo>
                  <a:pt x="-1083" y="12150"/>
                  <a:pt x="1073" y="16742"/>
                  <a:pt x="5983" y="19378"/>
                </a:cubicBezTo>
                <a:cubicBezTo>
                  <a:pt x="6612" y="19716"/>
                  <a:pt x="7285" y="20022"/>
                  <a:pt x="8004" y="20291"/>
                </a:cubicBezTo>
                <a:cubicBezTo>
                  <a:pt x="8722" y="20561"/>
                  <a:pt x="9454" y="20781"/>
                  <a:pt x="10198" y="20958"/>
                </a:cubicBezTo>
                <a:cubicBezTo>
                  <a:pt x="11136" y="21215"/>
                  <a:pt x="12086" y="21421"/>
                  <a:pt x="13043" y="21574"/>
                </a:cubicBezTo>
                <a:lnTo>
                  <a:pt x="13091" y="21415"/>
                </a:lnTo>
                <a:lnTo>
                  <a:pt x="13803" y="19048"/>
                </a:lnTo>
                <a:cubicBezTo>
                  <a:pt x="12876" y="18625"/>
                  <a:pt x="11997" y="18120"/>
                  <a:pt x="11192" y="17532"/>
                </a:cubicBezTo>
                <a:cubicBezTo>
                  <a:pt x="7439" y="14799"/>
                  <a:pt x="6133" y="10962"/>
                  <a:pt x="7271" y="7458"/>
                </a:cubicBezTo>
                <a:cubicBezTo>
                  <a:pt x="7774" y="5907"/>
                  <a:pt x="8755" y="4422"/>
                  <a:pt x="10217" y="3126"/>
                </a:cubicBezTo>
                <a:cubicBezTo>
                  <a:pt x="10294" y="3049"/>
                  <a:pt x="10374" y="2971"/>
                  <a:pt x="10456" y="2895"/>
                </a:cubicBezTo>
                <a:cubicBezTo>
                  <a:pt x="11404" y="2023"/>
                  <a:pt x="12653" y="1333"/>
                  <a:pt x="14094" y="913"/>
                </a:cubicBezTo>
                <a:cubicBezTo>
                  <a:pt x="15109" y="616"/>
                  <a:pt x="16215" y="451"/>
                  <a:pt x="17376" y="451"/>
                </a:cubicBezTo>
                <a:cubicBezTo>
                  <a:pt x="17751" y="451"/>
                  <a:pt x="18120" y="469"/>
                  <a:pt x="18483" y="503"/>
                </a:cubicBezTo>
                <a:cubicBezTo>
                  <a:pt x="18541" y="508"/>
                  <a:pt x="18599" y="514"/>
                  <a:pt x="18657" y="519"/>
                </a:cubicBezTo>
                <a:cubicBezTo>
                  <a:pt x="18691" y="523"/>
                  <a:pt x="18723" y="525"/>
                  <a:pt x="18757" y="529"/>
                </a:cubicBezTo>
                <a:cubicBezTo>
                  <a:pt x="18951" y="550"/>
                  <a:pt x="19146" y="575"/>
                  <a:pt x="19340" y="605"/>
                </a:cubicBezTo>
                <a:cubicBezTo>
                  <a:pt x="19348" y="606"/>
                  <a:pt x="19358" y="608"/>
                  <a:pt x="19366" y="609"/>
                </a:cubicBezTo>
                <a:cubicBezTo>
                  <a:pt x="19445" y="622"/>
                  <a:pt x="19525" y="637"/>
                  <a:pt x="19605" y="651"/>
                </a:cubicBezTo>
                <a:cubicBezTo>
                  <a:pt x="19911" y="707"/>
                  <a:pt x="20216" y="773"/>
                  <a:pt x="20517" y="855"/>
                </a:cubicBezTo>
                <a:cubicBezTo>
                  <a:pt x="20116" y="733"/>
                  <a:pt x="19717" y="624"/>
                  <a:pt x="19314" y="52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E74136DB-DBD5-4B53-9358-E5C561BA3FFA}"/>
              </a:ext>
            </a:extLst>
          </p:cNvPr>
          <p:cNvSpPr/>
          <p:nvPr/>
        </p:nvSpPr>
        <p:spPr>
          <a:xfrm>
            <a:off x="5494746" y="1300554"/>
            <a:ext cx="2322047" cy="3408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600" extrusionOk="0">
                <a:moveTo>
                  <a:pt x="21220" y="8470"/>
                </a:moveTo>
                <a:cubicBezTo>
                  <a:pt x="19820" y="4179"/>
                  <a:pt x="14683" y="848"/>
                  <a:pt x="8256" y="140"/>
                </a:cubicBezTo>
                <a:cubicBezTo>
                  <a:pt x="7423" y="49"/>
                  <a:pt x="6570" y="0"/>
                  <a:pt x="5700" y="0"/>
                </a:cubicBezTo>
                <a:cubicBezTo>
                  <a:pt x="4830" y="0"/>
                  <a:pt x="3977" y="49"/>
                  <a:pt x="3145" y="140"/>
                </a:cubicBezTo>
                <a:cubicBezTo>
                  <a:pt x="2071" y="223"/>
                  <a:pt x="1022" y="359"/>
                  <a:pt x="0" y="543"/>
                </a:cubicBezTo>
                <a:lnTo>
                  <a:pt x="61" y="702"/>
                </a:lnTo>
                <a:lnTo>
                  <a:pt x="1206" y="3644"/>
                </a:lnTo>
                <a:cubicBezTo>
                  <a:pt x="1525" y="3668"/>
                  <a:pt x="1845" y="3698"/>
                  <a:pt x="2165" y="3735"/>
                </a:cubicBezTo>
                <a:cubicBezTo>
                  <a:pt x="8318" y="4455"/>
                  <a:pt x="13032" y="7493"/>
                  <a:pt x="14710" y="11308"/>
                </a:cubicBezTo>
                <a:cubicBezTo>
                  <a:pt x="15286" y="12620"/>
                  <a:pt x="15506" y="14022"/>
                  <a:pt x="15299" y="15454"/>
                </a:cubicBezTo>
                <a:cubicBezTo>
                  <a:pt x="15299" y="15454"/>
                  <a:pt x="15178" y="16373"/>
                  <a:pt x="14884" y="16955"/>
                </a:cubicBezTo>
                <a:cubicBezTo>
                  <a:pt x="14883" y="16957"/>
                  <a:pt x="14883" y="16958"/>
                  <a:pt x="14881" y="16959"/>
                </a:cubicBezTo>
                <a:cubicBezTo>
                  <a:pt x="14330" y="18310"/>
                  <a:pt x="13151" y="19483"/>
                  <a:pt x="11572" y="20322"/>
                </a:cubicBezTo>
                <a:cubicBezTo>
                  <a:pt x="11504" y="20359"/>
                  <a:pt x="11432" y="20394"/>
                  <a:pt x="11362" y="20429"/>
                </a:cubicBezTo>
                <a:cubicBezTo>
                  <a:pt x="11320" y="20450"/>
                  <a:pt x="11279" y="20472"/>
                  <a:pt x="11236" y="20493"/>
                </a:cubicBezTo>
                <a:cubicBezTo>
                  <a:pt x="11144" y="20537"/>
                  <a:pt x="11051" y="20580"/>
                  <a:pt x="10956" y="20623"/>
                </a:cubicBezTo>
                <a:cubicBezTo>
                  <a:pt x="10933" y="20632"/>
                  <a:pt x="10911" y="20643"/>
                  <a:pt x="10888" y="20653"/>
                </a:cubicBezTo>
                <a:cubicBezTo>
                  <a:pt x="10783" y="20700"/>
                  <a:pt x="10677" y="20744"/>
                  <a:pt x="10571" y="20787"/>
                </a:cubicBezTo>
                <a:cubicBezTo>
                  <a:pt x="10558" y="20792"/>
                  <a:pt x="10546" y="20797"/>
                  <a:pt x="10533" y="20803"/>
                </a:cubicBezTo>
                <a:cubicBezTo>
                  <a:pt x="10418" y="20850"/>
                  <a:pt x="10300" y="20894"/>
                  <a:pt x="10181" y="20937"/>
                </a:cubicBezTo>
                <a:cubicBezTo>
                  <a:pt x="10178" y="20938"/>
                  <a:pt x="10176" y="20939"/>
                  <a:pt x="10173" y="20940"/>
                </a:cubicBezTo>
                <a:cubicBezTo>
                  <a:pt x="9682" y="21118"/>
                  <a:pt x="9162" y="21271"/>
                  <a:pt x="8613" y="21391"/>
                </a:cubicBezTo>
                <a:cubicBezTo>
                  <a:pt x="8611" y="21392"/>
                  <a:pt x="8608" y="21392"/>
                  <a:pt x="8606" y="21393"/>
                </a:cubicBezTo>
                <a:cubicBezTo>
                  <a:pt x="8603" y="21394"/>
                  <a:pt x="8600" y="21394"/>
                  <a:pt x="8599" y="21395"/>
                </a:cubicBezTo>
                <a:cubicBezTo>
                  <a:pt x="8506" y="21415"/>
                  <a:pt x="8413" y="21433"/>
                  <a:pt x="8318" y="21451"/>
                </a:cubicBezTo>
                <a:cubicBezTo>
                  <a:pt x="8221" y="21470"/>
                  <a:pt x="8123" y="21488"/>
                  <a:pt x="8026" y="21505"/>
                </a:cubicBezTo>
                <a:cubicBezTo>
                  <a:pt x="8023" y="21506"/>
                  <a:pt x="8020" y="21506"/>
                  <a:pt x="8017" y="21507"/>
                </a:cubicBezTo>
                <a:cubicBezTo>
                  <a:pt x="7809" y="21543"/>
                  <a:pt x="7601" y="21574"/>
                  <a:pt x="7391" y="21600"/>
                </a:cubicBezTo>
                <a:cubicBezTo>
                  <a:pt x="10565" y="21371"/>
                  <a:pt x="13461" y="20507"/>
                  <a:pt x="15797" y="19196"/>
                </a:cubicBezTo>
                <a:cubicBezTo>
                  <a:pt x="19339" y="17209"/>
                  <a:pt x="21599" y="14200"/>
                  <a:pt x="21599" y="10830"/>
                </a:cubicBezTo>
                <a:cubicBezTo>
                  <a:pt x="21600" y="10019"/>
                  <a:pt x="21468" y="9230"/>
                  <a:pt x="21220" y="847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398D2D43-90B7-4681-B80C-4ECAECFF8805}"/>
              </a:ext>
            </a:extLst>
          </p:cNvPr>
          <p:cNvSpPr/>
          <p:nvPr/>
        </p:nvSpPr>
        <p:spPr>
          <a:xfrm>
            <a:off x="3746625" y="1844000"/>
            <a:ext cx="3422644" cy="2111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5" h="20831" extrusionOk="0">
                <a:moveTo>
                  <a:pt x="21046" y="12034"/>
                </a:moveTo>
                <a:cubicBezTo>
                  <a:pt x="19913" y="6096"/>
                  <a:pt x="16730" y="1365"/>
                  <a:pt x="12576" y="245"/>
                </a:cubicBezTo>
                <a:cubicBezTo>
                  <a:pt x="12360" y="186"/>
                  <a:pt x="12144" y="140"/>
                  <a:pt x="11929" y="103"/>
                </a:cubicBezTo>
                <a:cubicBezTo>
                  <a:pt x="6905" y="-769"/>
                  <a:pt x="2217" y="4003"/>
                  <a:pt x="608" y="11375"/>
                </a:cubicBezTo>
                <a:cubicBezTo>
                  <a:pt x="423" y="12221"/>
                  <a:pt x="279" y="13099"/>
                  <a:pt x="180" y="14010"/>
                </a:cubicBezTo>
                <a:cubicBezTo>
                  <a:pt x="80" y="14919"/>
                  <a:pt x="30" y="15823"/>
                  <a:pt x="24" y="16717"/>
                </a:cubicBezTo>
                <a:cubicBezTo>
                  <a:pt x="-17" y="17860"/>
                  <a:pt x="-4" y="18994"/>
                  <a:pt x="59" y="20110"/>
                </a:cubicBezTo>
                <a:lnTo>
                  <a:pt x="221" y="20087"/>
                </a:lnTo>
                <a:lnTo>
                  <a:pt x="2716" y="19737"/>
                </a:lnTo>
                <a:cubicBezTo>
                  <a:pt x="2910" y="18633"/>
                  <a:pt x="3178" y="17545"/>
                  <a:pt x="3524" y="16488"/>
                </a:cubicBezTo>
                <a:cubicBezTo>
                  <a:pt x="5439" y="10639"/>
                  <a:pt x="9231" y="7296"/>
                  <a:pt x="13150" y="7338"/>
                </a:cubicBezTo>
                <a:cubicBezTo>
                  <a:pt x="14234" y="7349"/>
                  <a:pt x="15327" y="7620"/>
                  <a:pt x="16393" y="8167"/>
                </a:cubicBezTo>
                <a:cubicBezTo>
                  <a:pt x="16686" y="8318"/>
                  <a:pt x="16978" y="8488"/>
                  <a:pt x="17266" y="8681"/>
                </a:cubicBezTo>
                <a:cubicBezTo>
                  <a:pt x="17047" y="8554"/>
                  <a:pt x="16825" y="8449"/>
                  <a:pt x="16602" y="8361"/>
                </a:cubicBezTo>
                <a:cubicBezTo>
                  <a:pt x="16986" y="8520"/>
                  <a:pt x="17355" y="8733"/>
                  <a:pt x="17708" y="8995"/>
                </a:cubicBezTo>
                <a:cubicBezTo>
                  <a:pt x="17742" y="9022"/>
                  <a:pt x="17777" y="9048"/>
                  <a:pt x="17810" y="9074"/>
                </a:cubicBezTo>
                <a:cubicBezTo>
                  <a:pt x="17980" y="9207"/>
                  <a:pt x="18145" y="9349"/>
                  <a:pt x="18306" y="9503"/>
                </a:cubicBezTo>
                <a:cubicBezTo>
                  <a:pt x="19145" y="10304"/>
                  <a:pt x="19857" y="11400"/>
                  <a:pt x="20385" y="12696"/>
                </a:cubicBezTo>
                <a:cubicBezTo>
                  <a:pt x="21024" y="14263"/>
                  <a:pt x="21396" y="16124"/>
                  <a:pt x="21396" y="18124"/>
                </a:cubicBezTo>
                <a:cubicBezTo>
                  <a:pt x="21396" y="18155"/>
                  <a:pt x="21395" y="18186"/>
                  <a:pt x="21395" y="18217"/>
                </a:cubicBezTo>
                <a:cubicBezTo>
                  <a:pt x="21390" y="19121"/>
                  <a:pt x="21309" y="19998"/>
                  <a:pt x="21162" y="20831"/>
                </a:cubicBezTo>
                <a:cubicBezTo>
                  <a:pt x="21162" y="20828"/>
                  <a:pt x="21162" y="20826"/>
                  <a:pt x="21164" y="20825"/>
                </a:cubicBezTo>
                <a:cubicBezTo>
                  <a:pt x="21362" y="19919"/>
                  <a:pt x="21444" y="18488"/>
                  <a:pt x="21444" y="18488"/>
                </a:cubicBezTo>
                <a:cubicBezTo>
                  <a:pt x="21583" y="16258"/>
                  <a:pt x="21436" y="14074"/>
                  <a:pt x="21046" y="1203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57" name="Circle">
            <a:extLst>
              <a:ext uri="{FF2B5EF4-FFF2-40B4-BE49-F238E27FC236}">
                <a16:creationId xmlns:a16="http://schemas.microsoft.com/office/drawing/2014/main" id="{3FBC147D-FDF4-4597-BC35-AF0038177BB7}"/>
              </a:ext>
            </a:extLst>
          </p:cNvPr>
          <p:cNvSpPr/>
          <p:nvPr/>
        </p:nvSpPr>
        <p:spPr>
          <a:xfrm>
            <a:off x="5070304" y="2618124"/>
            <a:ext cx="2090841" cy="2113177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65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3FE08CBB-3854-439E-944C-A615F5125C12}"/>
              </a:ext>
            </a:extLst>
          </p:cNvPr>
          <p:cNvGrpSpPr/>
          <p:nvPr/>
        </p:nvGrpSpPr>
        <p:grpSpPr>
          <a:xfrm rot="10800000">
            <a:off x="7169430" y="5170153"/>
            <a:ext cx="1053377" cy="74181"/>
            <a:chOff x="3606216" y="2915886"/>
            <a:chExt cx="1307475" cy="92075"/>
          </a:xfrm>
        </p:grpSpPr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70E00300-7A0A-4715-A5B3-0DAD2A0260AE}"/>
                </a:ext>
              </a:extLst>
            </p:cNvPr>
            <p:cNvCxnSpPr>
              <a:cxnSpLocks/>
              <a:endCxn id="73" idx="2"/>
            </p:cNvCxnSpPr>
            <p:nvPr/>
          </p:nvCxnSpPr>
          <p:spPr>
            <a:xfrm rot="10800000" flipH="1">
              <a:off x="3606216" y="2961924"/>
              <a:ext cx="1215401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821B424F-DA2B-477E-9222-2CFCE77B4497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ABCEE581-E38A-4BF7-8CCC-4DEFAE80C473}"/>
              </a:ext>
            </a:extLst>
          </p:cNvPr>
          <p:cNvGrpSpPr/>
          <p:nvPr/>
        </p:nvGrpSpPr>
        <p:grpSpPr>
          <a:xfrm rot="10800000">
            <a:off x="7927468" y="3482084"/>
            <a:ext cx="868190" cy="74181"/>
            <a:chOff x="3836074" y="2915886"/>
            <a:chExt cx="1077617" cy="92075"/>
          </a:xfrm>
        </p:grpSpPr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547D19A2-2E6A-4DED-BB6F-AAE22EDBC29B}"/>
                </a:ext>
              </a:extLst>
            </p:cNvPr>
            <p:cNvCxnSpPr>
              <a:cxnSpLocks/>
              <a:endCxn id="82" idx="2"/>
            </p:cNvCxnSpPr>
            <p:nvPr/>
          </p:nvCxnSpPr>
          <p:spPr>
            <a:xfrm rot="10800000" flipH="1">
              <a:off x="3836074" y="2961924"/>
              <a:ext cx="985542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0E64F37D-157E-4A0A-82CA-20FC30FBE6C8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A5E9765F-5598-40B8-B7C0-E28D4C0E56B1}"/>
              </a:ext>
            </a:extLst>
          </p:cNvPr>
          <p:cNvGrpSpPr/>
          <p:nvPr/>
        </p:nvGrpSpPr>
        <p:grpSpPr>
          <a:xfrm>
            <a:off x="3504001" y="2458615"/>
            <a:ext cx="1155079" cy="93574"/>
            <a:chOff x="3777120" y="2915886"/>
            <a:chExt cx="1136571" cy="92075"/>
          </a:xfrm>
        </p:grpSpPr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28CC2091-595D-4146-ABBE-308BEA5B1F79}"/>
                </a:ext>
              </a:extLst>
            </p:cNvPr>
            <p:cNvCxnSpPr>
              <a:cxnSpLocks/>
              <a:endCxn id="98" idx="2"/>
            </p:cNvCxnSpPr>
            <p:nvPr/>
          </p:nvCxnSpPr>
          <p:spPr>
            <a:xfrm>
              <a:off x="3777120" y="2961928"/>
              <a:ext cx="1044495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4DDA43FB-51B2-48E7-9838-1096D09A9B63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9993D981-F9C5-429A-8FBB-34379F259C41}"/>
              </a:ext>
            </a:extLst>
          </p:cNvPr>
          <p:cNvGrpSpPr/>
          <p:nvPr/>
        </p:nvGrpSpPr>
        <p:grpSpPr>
          <a:xfrm>
            <a:off x="3591999" y="5027614"/>
            <a:ext cx="1155079" cy="93574"/>
            <a:chOff x="3777120" y="2915886"/>
            <a:chExt cx="1136571" cy="92075"/>
          </a:xfrm>
        </p:grpSpPr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F643A65F-CF24-4DEA-8EBC-4768BDF471F9}"/>
                </a:ext>
              </a:extLst>
            </p:cNvPr>
            <p:cNvCxnSpPr>
              <a:cxnSpLocks/>
              <a:endCxn id="104" idx="2"/>
            </p:cNvCxnSpPr>
            <p:nvPr/>
          </p:nvCxnSpPr>
          <p:spPr>
            <a:xfrm>
              <a:off x="3777120" y="2961928"/>
              <a:ext cx="1044495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F1D11AC3-DC85-4CE0-A386-48D1374FF179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07D7EC40-12FC-48EF-80DF-1F187E93356F}"/>
              </a:ext>
            </a:extLst>
          </p:cNvPr>
          <p:cNvSpPr/>
          <p:nvPr/>
        </p:nvSpPr>
        <p:spPr>
          <a:xfrm>
            <a:off x="4380134" y="4027356"/>
            <a:ext cx="398104" cy="403874"/>
          </a:xfrm>
          <a:custGeom>
            <a:avLst/>
            <a:gdLst>
              <a:gd name="connsiteX0" fmla="*/ 114300 w 657225"/>
              <a:gd name="connsiteY0" fmla="*/ 361950 h 666750"/>
              <a:gd name="connsiteX1" fmla="*/ 257175 w 657225"/>
              <a:gd name="connsiteY1" fmla="*/ 361950 h 666750"/>
              <a:gd name="connsiteX2" fmla="*/ 257175 w 657225"/>
              <a:gd name="connsiteY2" fmla="*/ 552450 h 666750"/>
              <a:gd name="connsiteX3" fmla="*/ 114300 w 657225"/>
              <a:gd name="connsiteY3" fmla="*/ 552450 h 666750"/>
              <a:gd name="connsiteX4" fmla="*/ 314325 w 657225"/>
              <a:gd name="connsiteY4" fmla="*/ 190500 h 666750"/>
              <a:gd name="connsiteX5" fmla="*/ 457200 w 657225"/>
              <a:gd name="connsiteY5" fmla="*/ 190500 h 666750"/>
              <a:gd name="connsiteX6" fmla="*/ 457200 w 657225"/>
              <a:gd name="connsiteY6" fmla="*/ 552450 h 666750"/>
              <a:gd name="connsiteX7" fmla="*/ 314325 w 657225"/>
              <a:gd name="connsiteY7" fmla="*/ 552450 h 666750"/>
              <a:gd name="connsiteX8" fmla="*/ 514350 w 657225"/>
              <a:gd name="connsiteY8" fmla="*/ 0 h 666750"/>
              <a:gd name="connsiteX9" fmla="*/ 657225 w 657225"/>
              <a:gd name="connsiteY9" fmla="*/ 0 h 666750"/>
              <a:gd name="connsiteX10" fmla="*/ 657225 w 657225"/>
              <a:gd name="connsiteY10" fmla="*/ 552450 h 666750"/>
              <a:gd name="connsiteX11" fmla="*/ 514350 w 657225"/>
              <a:gd name="connsiteY11" fmla="*/ 552450 h 666750"/>
              <a:gd name="connsiteX12" fmla="*/ 288227 w 657225"/>
              <a:gd name="connsiteY12" fmla="*/ 0 h 666750"/>
              <a:gd name="connsiteX13" fmla="*/ 419100 w 657225"/>
              <a:gd name="connsiteY13" fmla="*/ 0 h 666750"/>
              <a:gd name="connsiteX14" fmla="*/ 419100 w 657225"/>
              <a:gd name="connsiteY14" fmla="*/ 130874 h 666750"/>
              <a:gd name="connsiteX15" fmla="*/ 367094 w 657225"/>
              <a:gd name="connsiteY15" fmla="*/ 78962 h 666750"/>
              <a:gd name="connsiteX16" fmla="*/ 137255 w 657225"/>
              <a:gd name="connsiteY16" fmla="*/ 308705 h 666750"/>
              <a:gd name="connsiteX17" fmla="*/ 110395 w 657225"/>
              <a:gd name="connsiteY17" fmla="*/ 281845 h 666750"/>
              <a:gd name="connsiteX18" fmla="*/ 340233 w 657225"/>
              <a:gd name="connsiteY18" fmla="*/ 52006 h 666750"/>
              <a:gd name="connsiteX19" fmla="*/ 0 w 657225"/>
              <a:gd name="connsiteY19" fmla="*/ 0 h 666750"/>
              <a:gd name="connsiteX20" fmla="*/ 57150 w 657225"/>
              <a:gd name="connsiteY20" fmla="*/ 0 h 666750"/>
              <a:gd name="connsiteX21" fmla="*/ 57150 w 657225"/>
              <a:gd name="connsiteY21" fmla="*/ 609600 h 666750"/>
              <a:gd name="connsiteX22" fmla="*/ 657225 w 657225"/>
              <a:gd name="connsiteY22" fmla="*/ 609600 h 666750"/>
              <a:gd name="connsiteX23" fmla="*/ 657225 w 657225"/>
              <a:gd name="connsiteY23" fmla="*/ 666750 h 666750"/>
              <a:gd name="connsiteX24" fmla="*/ 0 w 657225"/>
              <a:gd name="connsiteY24" fmla="*/ 66675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7225" h="666750">
                <a:moveTo>
                  <a:pt x="114300" y="361950"/>
                </a:moveTo>
                <a:lnTo>
                  <a:pt x="257175" y="361950"/>
                </a:lnTo>
                <a:lnTo>
                  <a:pt x="257175" y="552450"/>
                </a:lnTo>
                <a:lnTo>
                  <a:pt x="114300" y="552450"/>
                </a:lnTo>
                <a:close/>
                <a:moveTo>
                  <a:pt x="314325" y="190500"/>
                </a:moveTo>
                <a:lnTo>
                  <a:pt x="457200" y="190500"/>
                </a:lnTo>
                <a:lnTo>
                  <a:pt x="457200" y="552450"/>
                </a:lnTo>
                <a:lnTo>
                  <a:pt x="314325" y="552450"/>
                </a:lnTo>
                <a:close/>
                <a:moveTo>
                  <a:pt x="514350" y="0"/>
                </a:moveTo>
                <a:lnTo>
                  <a:pt x="657225" y="0"/>
                </a:lnTo>
                <a:lnTo>
                  <a:pt x="657225" y="552450"/>
                </a:lnTo>
                <a:lnTo>
                  <a:pt x="514350" y="552450"/>
                </a:lnTo>
                <a:close/>
                <a:moveTo>
                  <a:pt x="288227" y="0"/>
                </a:moveTo>
                <a:lnTo>
                  <a:pt x="419100" y="0"/>
                </a:lnTo>
                <a:lnTo>
                  <a:pt x="419100" y="130874"/>
                </a:lnTo>
                <a:lnTo>
                  <a:pt x="367094" y="78962"/>
                </a:lnTo>
                <a:lnTo>
                  <a:pt x="137255" y="308705"/>
                </a:lnTo>
                <a:lnTo>
                  <a:pt x="110395" y="281845"/>
                </a:lnTo>
                <a:lnTo>
                  <a:pt x="340233" y="52006"/>
                </a:lnTo>
                <a:close/>
                <a:moveTo>
                  <a:pt x="0" y="0"/>
                </a:moveTo>
                <a:lnTo>
                  <a:pt x="57150" y="0"/>
                </a:lnTo>
                <a:lnTo>
                  <a:pt x="57150" y="609600"/>
                </a:lnTo>
                <a:lnTo>
                  <a:pt x="657225" y="609600"/>
                </a:lnTo>
                <a:lnTo>
                  <a:pt x="657225" y="666750"/>
                </a:lnTo>
                <a:lnTo>
                  <a:pt x="0" y="666750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B9F0C0A7-2A79-4388-A74E-A9C9575F552B}"/>
              </a:ext>
            </a:extLst>
          </p:cNvPr>
          <p:cNvSpPr/>
          <p:nvPr/>
        </p:nvSpPr>
        <p:spPr>
          <a:xfrm>
            <a:off x="4970577" y="2113752"/>
            <a:ext cx="455800" cy="455800"/>
          </a:xfrm>
          <a:custGeom>
            <a:avLst/>
            <a:gdLst>
              <a:gd name="connsiteX0" fmla="*/ 361950 w 752475"/>
              <a:gd name="connsiteY0" fmla="*/ 161925 h 752475"/>
              <a:gd name="connsiteX1" fmla="*/ 469583 w 752475"/>
              <a:gd name="connsiteY1" fmla="*/ 188595 h 752475"/>
              <a:gd name="connsiteX2" fmla="*/ 426720 w 752475"/>
              <a:gd name="connsiteY2" fmla="*/ 231457 h 752475"/>
              <a:gd name="connsiteX3" fmla="*/ 361950 w 752475"/>
              <a:gd name="connsiteY3" fmla="*/ 219075 h 752475"/>
              <a:gd name="connsiteX4" fmla="*/ 190500 w 752475"/>
              <a:gd name="connsiteY4" fmla="*/ 390525 h 752475"/>
              <a:gd name="connsiteX5" fmla="*/ 361950 w 752475"/>
              <a:gd name="connsiteY5" fmla="*/ 561975 h 752475"/>
              <a:gd name="connsiteX6" fmla="*/ 533400 w 752475"/>
              <a:gd name="connsiteY6" fmla="*/ 390525 h 752475"/>
              <a:gd name="connsiteX7" fmla="*/ 521018 w 752475"/>
              <a:gd name="connsiteY7" fmla="*/ 325755 h 752475"/>
              <a:gd name="connsiteX8" fmla="*/ 563880 w 752475"/>
              <a:gd name="connsiteY8" fmla="*/ 282893 h 752475"/>
              <a:gd name="connsiteX9" fmla="*/ 590550 w 752475"/>
              <a:gd name="connsiteY9" fmla="*/ 390525 h 752475"/>
              <a:gd name="connsiteX10" fmla="*/ 361950 w 752475"/>
              <a:gd name="connsiteY10" fmla="*/ 619125 h 752475"/>
              <a:gd name="connsiteX11" fmla="*/ 133350 w 752475"/>
              <a:gd name="connsiteY11" fmla="*/ 390525 h 752475"/>
              <a:gd name="connsiteX12" fmla="*/ 361950 w 752475"/>
              <a:gd name="connsiteY12" fmla="*/ 161925 h 752475"/>
              <a:gd name="connsiteX13" fmla="*/ 361950 w 752475"/>
              <a:gd name="connsiteY13" fmla="*/ 28575 h 752475"/>
              <a:gd name="connsiteX14" fmla="*/ 532448 w 752475"/>
              <a:gd name="connsiteY14" fmla="*/ 70485 h 752475"/>
              <a:gd name="connsiteX15" fmla="*/ 525780 w 752475"/>
              <a:gd name="connsiteY15" fmla="*/ 77153 h 752475"/>
              <a:gd name="connsiteX16" fmla="*/ 512445 w 752475"/>
              <a:gd name="connsiteY16" fmla="*/ 90488 h 752475"/>
              <a:gd name="connsiteX17" fmla="*/ 515303 w 752475"/>
              <a:gd name="connsiteY17" fmla="*/ 109538 h 752475"/>
              <a:gd name="connsiteX18" fmla="*/ 517208 w 752475"/>
              <a:gd name="connsiteY18" fmla="*/ 128588 h 752475"/>
              <a:gd name="connsiteX19" fmla="*/ 361950 w 752475"/>
              <a:gd name="connsiteY19" fmla="*/ 85725 h 752475"/>
              <a:gd name="connsiteX20" fmla="*/ 57150 w 752475"/>
              <a:gd name="connsiteY20" fmla="*/ 390525 h 752475"/>
              <a:gd name="connsiteX21" fmla="*/ 361950 w 752475"/>
              <a:gd name="connsiteY21" fmla="*/ 695325 h 752475"/>
              <a:gd name="connsiteX22" fmla="*/ 666750 w 752475"/>
              <a:gd name="connsiteY22" fmla="*/ 390525 h 752475"/>
              <a:gd name="connsiteX23" fmla="*/ 623888 w 752475"/>
              <a:gd name="connsiteY23" fmla="*/ 235268 h 752475"/>
              <a:gd name="connsiteX24" fmla="*/ 643890 w 752475"/>
              <a:gd name="connsiteY24" fmla="*/ 238125 h 752475"/>
              <a:gd name="connsiteX25" fmla="*/ 661988 w 752475"/>
              <a:gd name="connsiteY25" fmla="*/ 240030 h 752475"/>
              <a:gd name="connsiteX26" fmla="*/ 674370 w 752475"/>
              <a:gd name="connsiteY26" fmla="*/ 226695 h 752475"/>
              <a:gd name="connsiteX27" fmla="*/ 681038 w 752475"/>
              <a:gd name="connsiteY27" fmla="*/ 220980 h 752475"/>
              <a:gd name="connsiteX28" fmla="*/ 723900 w 752475"/>
              <a:gd name="connsiteY28" fmla="*/ 390525 h 752475"/>
              <a:gd name="connsiteX29" fmla="*/ 361950 w 752475"/>
              <a:gd name="connsiteY29" fmla="*/ 752475 h 752475"/>
              <a:gd name="connsiteX30" fmla="*/ 0 w 752475"/>
              <a:gd name="connsiteY30" fmla="*/ 390525 h 752475"/>
              <a:gd name="connsiteX31" fmla="*/ 361950 w 752475"/>
              <a:gd name="connsiteY31" fmla="*/ 28575 h 752475"/>
              <a:gd name="connsiteX32" fmla="*/ 657225 w 752475"/>
              <a:gd name="connsiteY32" fmla="*/ 0 h 752475"/>
              <a:gd name="connsiteX33" fmla="*/ 666750 w 752475"/>
              <a:gd name="connsiteY33" fmla="*/ 85725 h 752475"/>
              <a:gd name="connsiteX34" fmla="*/ 752475 w 752475"/>
              <a:gd name="connsiteY34" fmla="*/ 95250 h 752475"/>
              <a:gd name="connsiteX35" fmla="*/ 647700 w 752475"/>
              <a:gd name="connsiteY35" fmla="*/ 200025 h 752475"/>
              <a:gd name="connsiteX36" fmla="*/ 598170 w 752475"/>
              <a:gd name="connsiteY36" fmla="*/ 194310 h 752475"/>
              <a:gd name="connsiteX37" fmla="*/ 445769 w 752475"/>
              <a:gd name="connsiteY37" fmla="*/ 346710 h 752475"/>
              <a:gd name="connsiteX38" fmla="*/ 456247 w 752475"/>
              <a:gd name="connsiteY38" fmla="*/ 390525 h 752475"/>
              <a:gd name="connsiteX39" fmla="*/ 360997 w 752475"/>
              <a:gd name="connsiteY39" fmla="*/ 485775 h 752475"/>
              <a:gd name="connsiteX40" fmla="*/ 265747 w 752475"/>
              <a:gd name="connsiteY40" fmla="*/ 390525 h 752475"/>
              <a:gd name="connsiteX41" fmla="*/ 360997 w 752475"/>
              <a:gd name="connsiteY41" fmla="*/ 295275 h 752475"/>
              <a:gd name="connsiteX42" fmla="*/ 405764 w 752475"/>
              <a:gd name="connsiteY42" fmla="*/ 306705 h 752475"/>
              <a:gd name="connsiteX43" fmla="*/ 558164 w 752475"/>
              <a:gd name="connsiteY43" fmla="*/ 154305 h 752475"/>
              <a:gd name="connsiteX44" fmla="*/ 552450 w 752475"/>
              <a:gd name="connsiteY44" fmla="*/ 1047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52475" h="752475">
                <a:moveTo>
                  <a:pt x="361950" y="161925"/>
                </a:moveTo>
                <a:cubicBezTo>
                  <a:pt x="401003" y="161925"/>
                  <a:pt x="437198" y="171450"/>
                  <a:pt x="469583" y="188595"/>
                </a:cubicBezTo>
                <a:lnTo>
                  <a:pt x="426720" y="231457"/>
                </a:lnTo>
                <a:cubicBezTo>
                  <a:pt x="406718" y="223838"/>
                  <a:pt x="384810" y="219075"/>
                  <a:pt x="361950" y="219075"/>
                </a:cubicBezTo>
                <a:cubicBezTo>
                  <a:pt x="267652" y="219075"/>
                  <a:pt x="190500" y="296227"/>
                  <a:pt x="190500" y="390525"/>
                </a:cubicBezTo>
                <a:cubicBezTo>
                  <a:pt x="190500" y="484823"/>
                  <a:pt x="267652" y="561975"/>
                  <a:pt x="361950" y="561975"/>
                </a:cubicBezTo>
                <a:cubicBezTo>
                  <a:pt x="456248" y="561975"/>
                  <a:pt x="533400" y="484823"/>
                  <a:pt x="533400" y="390525"/>
                </a:cubicBezTo>
                <a:cubicBezTo>
                  <a:pt x="533400" y="367665"/>
                  <a:pt x="529590" y="345758"/>
                  <a:pt x="521018" y="325755"/>
                </a:cubicBezTo>
                <a:lnTo>
                  <a:pt x="563880" y="282893"/>
                </a:lnTo>
                <a:cubicBezTo>
                  <a:pt x="581025" y="315277"/>
                  <a:pt x="590550" y="351473"/>
                  <a:pt x="590550" y="390525"/>
                </a:cubicBezTo>
                <a:cubicBezTo>
                  <a:pt x="590550" y="516255"/>
                  <a:pt x="487680" y="619125"/>
                  <a:pt x="361950" y="619125"/>
                </a:cubicBezTo>
                <a:cubicBezTo>
                  <a:pt x="236220" y="619125"/>
                  <a:pt x="133350" y="516255"/>
                  <a:pt x="133350" y="390525"/>
                </a:cubicBezTo>
                <a:cubicBezTo>
                  <a:pt x="133350" y="264795"/>
                  <a:pt x="236220" y="161925"/>
                  <a:pt x="361950" y="161925"/>
                </a:cubicBezTo>
                <a:close/>
                <a:moveTo>
                  <a:pt x="361950" y="28575"/>
                </a:moveTo>
                <a:cubicBezTo>
                  <a:pt x="423863" y="28575"/>
                  <a:pt x="481013" y="43815"/>
                  <a:pt x="532448" y="70485"/>
                </a:cubicBezTo>
                <a:lnTo>
                  <a:pt x="525780" y="77153"/>
                </a:lnTo>
                <a:lnTo>
                  <a:pt x="512445" y="90488"/>
                </a:lnTo>
                <a:lnTo>
                  <a:pt x="515303" y="109538"/>
                </a:lnTo>
                <a:lnTo>
                  <a:pt x="517208" y="128588"/>
                </a:lnTo>
                <a:cubicBezTo>
                  <a:pt x="471488" y="100965"/>
                  <a:pt x="418148" y="85725"/>
                  <a:pt x="361950" y="85725"/>
                </a:cubicBezTo>
                <a:cubicBezTo>
                  <a:pt x="194310" y="85725"/>
                  <a:pt x="57150" y="222885"/>
                  <a:pt x="57150" y="390525"/>
                </a:cubicBezTo>
                <a:cubicBezTo>
                  <a:pt x="57150" y="558165"/>
                  <a:pt x="194310" y="695325"/>
                  <a:pt x="361950" y="695325"/>
                </a:cubicBezTo>
                <a:cubicBezTo>
                  <a:pt x="529590" y="695325"/>
                  <a:pt x="666750" y="558165"/>
                  <a:pt x="666750" y="390525"/>
                </a:cubicBezTo>
                <a:cubicBezTo>
                  <a:pt x="666750" y="333375"/>
                  <a:pt x="650558" y="280988"/>
                  <a:pt x="623888" y="235268"/>
                </a:cubicBezTo>
                <a:lnTo>
                  <a:pt x="643890" y="238125"/>
                </a:lnTo>
                <a:lnTo>
                  <a:pt x="661988" y="240030"/>
                </a:lnTo>
                <a:lnTo>
                  <a:pt x="674370" y="226695"/>
                </a:lnTo>
                <a:lnTo>
                  <a:pt x="681038" y="220980"/>
                </a:lnTo>
                <a:cubicBezTo>
                  <a:pt x="708660" y="271463"/>
                  <a:pt x="723900" y="328613"/>
                  <a:pt x="723900" y="390525"/>
                </a:cubicBezTo>
                <a:cubicBezTo>
                  <a:pt x="723900" y="590550"/>
                  <a:pt x="561975" y="752475"/>
                  <a:pt x="361950" y="752475"/>
                </a:cubicBezTo>
                <a:cubicBezTo>
                  <a:pt x="161925" y="752475"/>
                  <a:pt x="0" y="590550"/>
                  <a:pt x="0" y="390525"/>
                </a:cubicBezTo>
                <a:cubicBezTo>
                  <a:pt x="0" y="190500"/>
                  <a:pt x="161925" y="28575"/>
                  <a:pt x="361950" y="28575"/>
                </a:cubicBezTo>
                <a:close/>
                <a:moveTo>
                  <a:pt x="657225" y="0"/>
                </a:moveTo>
                <a:lnTo>
                  <a:pt x="666750" y="85725"/>
                </a:lnTo>
                <a:lnTo>
                  <a:pt x="752475" y="95250"/>
                </a:lnTo>
                <a:lnTo>
                  <a:pt x="647700" y="200025"/>
                </a:lnTo>
                <a:lnTo>
                  <a:pt x="598170" y="194310"/>
                </a:lnTo>
                <a:lnTo>
                  <a:pt x="445769" y="346710"/>
                </a:lnTo>
                <a:cubicBezTo>
                  <a:pt x="452437" y="360045"/>
                  <a:pt x="456247" y="374333"/>
                  <a:pt x="456247" y="390525"/>
                </a:cubicBezTo>
                <a:cubicBezTo>
                  <a:pt x="456247" y="442913"/>
                  <a:pt x="413385" y="485775"/>
                  <a:pt x="360997" y="485775"/>
                </a:cubicBezTo>
                <a:cubicBezTo>
                  <a:pt x="308610" y="485775"/>
                  <a:pt x="265747" y="442913"/>
                  <a:pt x="265747" y="390525"/>
                </a:cubicBezTo>
                <a:cubicBezTo>
                  <a:pt x="265747" y="338138"/>
                  <a:pt x="308610" y="295275"/>
                  <a:pt x="360997" y="295275"/>
                </a:cubicBezTo>
                <a:cubicBezTo>
                  <a:pt x="377189" y="295275"/>
                  <a:pt x="392429" y="300038"/>
                  <a:pt x="405764" y="306705"/>
                </a:cubicBezTo>
                <a:lnTo>
                  <a:pt x="558164" y="154305"/>
                </a:lnTo>
                <a:lnTo>
                  <a:pt x="552450" y="104775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4A88F73B-80D8-4FB4-86AE-7FD3B208D1BD}"/>
              </a:ext>
            </a:extLst>
          </p:cNvPr>
          <p:cNvSpPr/>
          <p:nvPr/>
        </p:nvSpPr>
        <p:spPr>
          <a:xfrm>
            <a:off x="7370040" y="4129402"/>
            <a:ext cx="459519" cy="556074"/>
          </a:xfrm>
          <a:custGeom>
            <a:avLst/>
            <a:gdLst>
              <a:gd name="connsiteX0" fmla="*/ 202883 w 621030"/>
              <a:gd name="connsiteY0" fmla="*/ 478155 h 751523"/>
              <a:gd name="connsiteX1" fmla="*/ 131445 w 621030"/>
              <a:gd name="connsiteY1" fmla="*/ 549592 h 751523"/>
              <a:gd name="connsiteX2" fmla="*/ 202883 w 621030"/>
              <a:gd name="connsiteY2" fmla="*/ 621030 h 751523"/>
              <a:gd name="connsiteX3" fmla="*/ 274320 w 621030"/>
              <a:gd name="connsiteY3" fmla="*/ 549592 h 751523"/>
              <a:gd name="connsiteX4" fmla="*/ 202883 w 621030"/>
              <a:gd name="connsiteY4" fmla="*/ 478155 h 751523"/>
              <a:gd name="connsiteX5" fmla="*/ 179070 w 621030"/>
              <a:gd name="connsiteY5" fmla="*/ 346710 h 751523"/>
              <a:gd name="connsiteX6" fmla="*/ 226695 w 621030"/>
              <a:gd name="connsiteY6" fmla="*/ 346710 h 751523"/>
              <a:gd name="connsiteX7" fmla="*/ 247650 w 621030"/>
              <a:gd name="connsiteY7" fmla="*/ 388620 h 751523"/>
              <a:gd name="connsiteX8" fmla="*/ 284798 w 621030"/>
              <a:gd name="connsiteY8" fmla="*/ 403860 h 751523"/>
              <a:gd name="connsiteX9" fmla="*/ 329565 w 621030"/>
              <a:gd name="connsiteY9" fmla="*/ 388620 h 751523"/>
              <a:gd name="connsiteX10" fmla="*/ 363855 w 621030"/>
              <a:gd name="connsiteY10" fmla="*/ 422910 h 751523"/>
              <a:gd name="connsiteX11" fmla="*/ 348615 w 621030"/>
              <a:gd name="connsiteY11" fmla="*/ 467677 h 751523"/>
              <a:gd name="connsiteX12" fmla="*/ 363855 w 621030"/>
              <a:gd name="connsiteY12" fmla="*/ 504825 h 751523"/>
              <a:gd name="connsiteX13" fmla="*/ 405765 w 621030"/>
              <a:gd name="connsiteY13" fmla="*/ 525780 h 751523"/>
              <a:gd name="connsiteX14" fmla="*/ 405765 w 621030"/>
              <a:gd name="connsiteY14" fmla="*/ 573405 h 751523"/>
              <a:gd name="connsiteX15" fmla="*/ 363855 w 621030"/>
              <a:gd name="connsiteY15" fmla="*/ 594360 h 751523"/>
              <a:gd name="connsiteX16" fmla="*/ 348615 w 621030"/>
              <a:gd name="connsiteY16" fmla="*/ 631508 h 751523"/>
              <a:gd name="connsiteX17" fmla="*/ 362903 w 621030"/>
              <a:gd name="connsiteY17" fmla="*/ 675323 h 751523"/>
              <a:gd name="connsiteX18" fmla="*/ 329565 w 621030"/>
              <a:gd name="connsiteY18" fmla="*/ 709613 h 751523"/>
              <a:gd name="connsiteX19" fmla="*/ 284798 w 621030"/>
              <a:gd name="connsiteY19" fmla="*/ 694373 h 751523"/>
              <a:gd name="connsiteX20" fmla="*/ 247650 w 621030"/>
              <a:gd name="connsiteY20" fmla="*/ 709613 h 751523"/>
              <a:gd name="connsiteX21" fmla="*/ 226695 w 621030"/>
              <a:gd name="connsiteY21" fmla="*/ 751523 h 751523"/>
              <a:gd name="connsiteX22" fmla="*/ 179070 w 621030"/>
              <a:gd name="connsiteY22" fmla="*/ 751523 h 751523"/>
              <a:gd name="connsiteX23" fmla="*/ 158115 w 621030"/>
              <a:gd name="connsiteY23" fmla="*/ 709613 h 751523"/>
              <a:gd name="connsiteX24" fmla="*/ 120968 w 621030"/>
              <a:gd name="connsiteY24" fmla="*/ 694373 h 751523"/>
              <a:gd name="connsiteX25" fmla="*/ 76200 w 621030"/>
              <a:gd name="connsiteY25" fmla="*/ 708660 h 751523"/>
              <a:gd name="connsiteX26" fmla="*/ 42863 w 621030"/>
              <a:gd name="connsiteY26" fmla="*/ 675323 h 751523"/>
              <a:gd name="connsiteX27" fmla="*/ 57150 w 621030"/>
              <a:gd name="connsiteY27" fmla="*/ 630555 h 751523"/>
              <a:gd name="connsiteX28" fmla="*/ 41910 w 621030"/>
              <a:gd name="connsiteY28" fmla="*/ 593408 h 751523"/>
              <a:gd name="connsiteX29" fmla="*/ 0 w 621030"/>
              <a:gd name="connsiteY29" fmla="*/ 572452 h 751523"/>
              <a:gd name="connsiteX30" fmla="*/ 0 w 621030"/>
              <a:gd name="connsiteY30" fmla="*/ 524827 h 751523"/>
              <a:gd name="connsiteX31" fmla="*/ 41910 w 621030"/>
              <a:gd name="connsiteY31" fmla="*/ 503873 h 751523"/>
              <a:gd name="connsiteX32" fmla="*/ 57150 w 621030"/>
              <a:gd name="connsiteY32" fmla="*/ 466725 h 751523"/>
              <a:gd name="connsiteX33" fmla="*/ 42863 w 621030"/>
              <a:gd name="connsiteY33" fmla="*/ 421957 h 751523"/>
              <a:gd name="connsiteX34" fmla="*/ 76200 w 621030"/>
              <a:gd name="connsiteY34" fmla="*/ 388620 h 751523"/>
              <a:gd name="connsiteX35" fmla="*/ 120968 w 621030"/>
              <a:gd name="connsiteY35" fmla="*/ 403860 h 751523"/>
              <a:gd name="connsiteX36" fmla="*/ 158115 w 621030"/>
              <a:gd name="connsiteY36" fmla="*/ 388620 h 751523"/>
              <a:gd name="connsiteX37" fmla="*/ 418148 w 621030"/>
              <a:gd name="connsiteY37" fmla="*/ 131445 h 751523"/>
              <a:gd name="connsiteX38" fmla="*/ 346710 w 621030"/>
              <a:gd name="connsiteY38" fmla="*/ 202883 h 751523"/>
              <a:gd name="connsiteX39" fmla="*/ 418148 w 621030"/>
              <a:gd name="connsiteY39" fmla="*/ 274320 h 751523"/>
              <a:gd name="connsiteX40" fmla="*/ 489585 w 621030"/>
              <a:gd name="connsiteY40" fmla="*/ 202883 h 751523"/>
              <a:gd name="connsiteX41" fmla="*/ 418148 w 621030"/>
              <a:gd name="connsiteY41" fmla="*/ 131445 h 751523"/>
              <a:gd name="connsiteX42" fmla="*/ 394335 w 621030"/>
              <a:gd name="connsiteY42" fmla="*/ 0 h 751523"/>
              <a:gd name="connsiteX43" fmla="*/ 441960 w 621030"/>
              <a:gd name="connsiteY43" fmla="*/ 0 h 751523"/>
              <a:gd name="connsiteX44" fmla="*/ 462915 w 621030"/>
              <a:gd name="connsiteY44" fmla="*/ 41910 h 751523"/>
              <a:gd name="connsiteX45" fmla="*/ 500063 w 621030"/>
              <a:gd name="connsiteY45" fmla="*/ 57150 h 751523"/>
              <a:gd name="connsiteX46" fmla="*/ 544830 w 621030"/>
              <a:gd name="connsiteY46" fmla="*/ 41910 h 751523"/>
              <a:gd name="connsiteX47" fmla="*/ 579120 w 621030"/>
              <a:gd name="connsiteY47" fmla="*/ 76200 h 751523"/>
              <a:gd name="connsiteX48" fmla="*/ 563880 w 621030"/>
              <a:gd name="connsiteY48" fmla="*/ 120968 h 751523"/>
              <a:gd name="connsiteX49" fmla="*/ 579120 w 621030"/>
              <a:gd name="connsiteY49" fmla="*/ 158115 h 751523"/>
              <a:gd name="connsiteX50" fmla="*/ 621030 w 621030"/>
              <a:gd name="connsiteY50" fmla="*/ 179070 h 751523"/>
              <a:gd name="connsiteX51" fmla="*/ 621030 w 621030"/>
              <a:gd name="connsiteY51" fmla="*/ 226695 h 751523"/>
              <a:gd name="connsiteX52" fmla="*/ 579120 w 621030"/>
              <a:gd name="connsiteY52" fmla="*/ 247650 h 751523"/>
              <a:gd name="connsiteX53" fmla="*/ 562928 w 621030"/>
              <a:gd name="connsiteY53" fmla="*/ 284798 h 751523"/>
              <a:gd name="connsiteX54" fmla="*/ 578168 w 621030"/>
              <a:gd name="connsiteY54" fmla="*/ 329565 h 751523"/>
              <a:gd name="connsiteX55" fmla="*/ 543878 w 621030"/>
              <a:gd name="connsiteY55" fmla="*/ 362903 h 751523"/>
              <a:gd name="connsiteX56" fmla="*/ 499110 w 621030"/>
              <a:gd name="connsiteY56" fmla="*/ 347663 h 751523"/>
              <a:gd name="connsiteX57" fmla="*/ 461963 w 621030"/>
              <a:gd name="connsiteY57" fmla="*/ 362903 h 751523"/>
              <a:gd name="connsiteX58" fmla="*/ 441008 w 621030"/>
              <a:gd name="connsiteY58" fmla="*/ 404813 h 751523"/>
              <a:gd name="connsiteX59" fmla="*/ 393383 w 621030"/>
              <a:gd name="connsiteY59" fmla="*/ 404813 h 751523"/>
              <a:gd name="connsiteX60" fmla="*/ 372428 w 621030"/>
              <a:gd name="connsiteY60" fmla="*/ 362903 h 751523"/>
              <a:gd name="connsiteX61" fmla="*/ 335280 w 621030"/>
              <a:gd name="connsiteY61" fmla="*/ 347663 h 751523"/>
              <a:gd name="connsiteX62" fmla="*/ 290513 w 621030"/>
              <a:gd name="connsiteY62" fmla="*/ 362903 h 751523"/>
              <a:gd name="connsiteX63" fmla="*/ 257175 w 621030"/>
              <a:gd name="connsiteY63" fmla="*/ 329565 h 751523"/>
              <a:gd name="connsiteX64" fmla="*/ 272415 w 621030"/>
              <a:gd name="connsiteY64" fmla="*/ 284798 h 751523"/>
              <a:gd name="connsiteX65" fmla="*/ 257175 w 621030"/>
              <a:gd name="connsiteY65" fmla="*/ 247650 h 751523"/>
              <a:gd name="connsiteX66" fmla="*/ 215265 w 621030"/>
              <a:gd name="connsiteY66" fmla="*/ 226695 h 751523"/>
              <a:gd name="connsiteX67" fmla="*/ 215265 w 621030"/>
              <a:gd name="connsiteY67" fmla="*/ 179070 h 751523"/>
              <a:gd name="connsiteX68" fmla="*/ 257175 w 621030"/>
              <a:gd name="connsiteY68" fmla="*/ 158115 h 751523"/>
              <a:gd name="connsiteX69" fmla="*/ 272415 w 621030"/>
              <a:gd name="connsiteY69" fmla="*/ 120968 h 751523"/>
              <a:gd name="connsiteX70" fmla="*/ 257175 w 621030"/>
              <a:gd name="connsiteY70" fmla="*/ 76200 h 751523"/>
              <a:gd name="connsiteX71" fmla="*/ 291465 w 621030"/>
              <a:gd name="connsiteY71" fmla="*/ 41910 h 751523"/>
              <a:gd name="connsiteX72" fmla="*/ 336233 w 621030"/>
              <a:gd name="connsiteY72" fmla="*/ 57150 h 751523"/>
              <a:gd name="connsiteX73" fmla="*/ 373380 w 621030"/>
              <a:gd name="connsiteY73" fmla="*/ 41910 h 75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621030" h="751523">
                <a:moveTo>
                  <a:pt x="202883" y="478155"/>
                </a:moveTo>
                <a:cubicBezTo>
                  <a:pt x="163830" y="478155"/>
                  <a:pt x="131445" y="509587"/>
                  <a:pt x="131445" y="549592"/>
                </a:cubicBezTo>
                <a:cubicBezTo>
                  <a:pt x="131445" y="588645"/>
                  <a:pt x="162878" y="621030"/>
                  <a:pt x="202883" y="621030"/>
                </a:cubicBezTo>
                <a:cubicBezTo>
                  <a:pt x="242888" y="621030"/>
                  <a:pt x="274320" y="588645"/>
                  <a:pt x="274320" y="549592"/>
                </a:cubicBezTo>
                <a:cubicBezTo>
                  <a:pt x="274320" y="510540"/>
                  <a:pt x="242888" y="478155"/>
                  <a:pt x="202883" y="478155"/>
                </a:cubicBezTo>
                <a:close/>
                <a:moveTo>
                  <a:pt x="179070" y="346710"/>
                </a:moveTo>
                <a:lnTo>
                  <a:pt x="226695" y="346710"/>
                </a:lnTo>
                <a:lnTo>
                  <a:pt x="247650" y="388620"/>
                </a:lnTo>
                <a:cubicBezTo>
                  <a:pt x="260033" y="392430"/>
                  <a:pt x="273368" y="397192"/>
                  <a:pt x="284798" y="403860"/>
                </a:cubicBezTo>
                <a:lnTo>
                  <a:pt x="329565" y="388620"/>
                </a:lnTo>
                <a:lnTo>
                  <a:pt x="363855" y="422910"/>
                </a:lnTo>
                <a:lnTo>
                  <a:pt x="348615" y="467677"/>
                </a:lnTo>
                <a:cubicBezTo>
                  <a:pt x="355283" y="479107"/>
                  <a:pt x="360045" y="491490"/>
                  <a:pt x="363855" y="504825"/>
                </a:cubicBezTo>
                <a:lnTo>
                  <a:pt x="405765" y="525780"/>
                </a:lnTo>
                <a:lnTo>
                  <a:pt x="405765" y="573405"/>
                </a:lnTo>
                <a:lnTo>
                  <a:pt x="363855" y="594360"/>
                </a:lnTo>
                <a:cubicBezTo>
                  <a:pt x="360045" y="607695"/>
                  <a:pt x="355283" y="620077"/>
                  <a:pt x="348615" y="631508"/>
                </a:cubicBezTo>
                <a:lnTo>
                  <a:pt x="362903" y="675323"/>
                </a:lnTo>
                <a:lnTo>
                  <a:pt x="329565" y="709613"/>
                </a:lnTo>
                <a:lnTo>
                  <a:pt x="284798" y="694373"/>
                </a:lnTo>
                <a:cubicBezTo>
                  <a:pt x="273368" y="701040"/>
                  <a:pt x="260985" y="705802"/>
                  <a:pt x="247650" y="709613"/>
                </a:cubicBezTo>
                <a:lnTo>
                  <a:pt x="226695" y="751523"/>
                </a:lnTo>
                <a:lnTo>
                  <a:pt x="179070" y="751523"/>
                </a:lnTo>
                <a:lnTo>
                  <a:pt x="158115" y="709613"/>
                </a:lnTo>
                <a:cubicBezTo>
                  <a:pt x="144780" y="705802"/>
                  <a:pt x="132398" y="701040"/>
                  <a:pt x="120968" y="694373"/>
                </a:cubicBezTo>
                <a:lnTo>
                  <a:pt x="76200" y="708660"/>
                </a:lnTo>
                <a:lnTo>
                  <a:pt x="42863" y="675323"/>
                </a:lnTo>
                <a:lnTo>
                  <a:pt x="57150" y="630555"/>
                </a:lnTo>
                <a:cubicBezTo>
                  <a:pt x="50483" y="619125"/>
                  <a:pt x="45720" y="606742"/>
                  <a:pt x="41910" y="593408"/>
                </a:cubicBezTo>
                <a:lnTo>
                  <a:pt x="0" y="572452"/>
                </a:lnTo>
                <a:lnTo>
                  <a:pt x="0" y="524827"/>
                </a:lnTo>
                <a:lnTo>
                  <a:pt x="41910" y="503873"/>
                </a:lnTo>
                <a:cubicBezTo>
                  <a:pt x="45720" y="491490"/>
                  <a:pt x="50483" y="478155"/>
                  <a:pt x="57150" y="466725"/>
                </a:cubicBezTo>
                <a:lnTo>
                  <a:pt x="42863" y="421957"/>
                </a:lnTo>
                <a:lnTo>
                  <a:pt x="76200" y="388620"/>
                </a:lnTo>
                <a:lnTo>
                  <a:pt x="120968" y="403860"/>
                </a:lnTo>
                <a:cubicBezTo>
                  <a:pt x="132398" y="397192"/>
                  <a:pt x="144780" y="392430"/>
                  <a:pt x="158115" y="388620"/>
                </a:cubicBezTo>
                <a:close/>
                <a:moveTo>
                  <a:pt x="418148" y="131445"/>
                </a:moveTo>
                <a:cubicBezTo>
                  <a:pt x="379095" y="131445"/>
                  <a:pt x="346710" y="163830"/>
                  <a:pt x="346710" y="202883"/>
                </a:cubicBezTo>
                <a:cubicBezTo>
                  <a:pt x="346710" y="241935"/>
                  <a:pt x="378142" y="274320"/>
                  <a:pt x="418148" y="274320"/>
                </a:cubicBezTo>
                <a:cubicBezTo>
                  <a:pt x="457200" y="274320"/>
                  <a:pt x="489585" y="241935"/>
                  <a:pt x="489585" y="202883"/>
                </a:cubicBezTo>
                <a:cubicBezTo>
                  <a:pt x="489585" y="163830"/>
                  <a:pt x="458153" y="131445"/>
                  <a:pt x="418148" y="131445"/>
                </a:cubicBezTo>
                <a:close/>
                <a:moveTo>
                  <a:pt x="394335" y="0"/>
                </a:moveTo>
                <a:lnTo>
                  <a:pt x="441960" y="0"/>
                </a:lnTo>
                <a:lnTo>
                  <a:pt x="462915" y="41910"/>
                </a:lnTo>
                <a:cubicBezTo>
                  <a:pt x="476250" y="45720"/>
                  <a:pt x="488632" y="50483"/>
                  <a:pt x="500063" y="57150"/>
                </a:cubicBezTo>
                <a:lnTo>
                  <a:pt x="544830" y="41910"/>
                </a:lnTo>
                <a:lnTo>
                  <a:pt x="579120" y="76200"/>
                </a:lnTo>
                <a:lnTo>
                  <a:pt x="563880" y="120968"/>
                </a:lnTo>
                <a:cubicBezTo>
                  <a:pt x="570548" y="132398"/>
                  <a:pt x="575310" y="144780"/>
                  <a:pt x="579120" y="158115"/>
                </a:cubicBezTo>
                <a:lnTo>
                  <a:pt x="621030" y="179070"/>
                </a:lnTo>
                <a:lnTo>
                  <a:pt x="621030" y="226695"/>
                </a:lnTo>
                <a:lnTo>
                  <a:pt x="579120" y="247650"/>
                </a:lnTo>
                <a:cubicBezTo>
                  <a:pt x="575310" y="260033"/>
                  <a:pt x="569595" y="273368"/>
                  <a:pt x="562928" y="284798"/>
                </a:cubicBezTo>
                <a:lnTo>
                  <a:pt x="578168" y="329565"/>
                </a:lnTo>
                <a:lnTo>
                  <a:pt x="543878" y="362903"/>
                </a:lnTo>
                <a:lnTo>
                  <a:pt x="499110" y="347663"/>
                </a:lnTo>
                <a:cubicBezTo>
                  <a:pt x="487680" y="354330"/>
                  <a:pt x="475298" y="359093"/>
                  <a:pt x="461963" y="362903"/>
                </a:cubicBezTo>
                <a:lnTo>
                  <a:pt x="441008" y="404813"/>
                </a:lnTo>
                <a:lnTo>
                  <a:pt x="393383" y="404813"/>
                </a:lnTo>
                <a:lnTo>
                  <a:pt x="372428" y="362903"/>
                </a:lnTo>
                <a:cubicBezTo>
                  <a:pt x="359092" y="359093"/>
                  <a:pt x="346710" y="354330"/>
                  <a:pt x="335280" y="347663"/>
                </a:cubicBezTo>
                <a:lnTo>
                  <a:pt x="290513" y="362903"/>
                </a:lnTo>
                <a:lnTo>
                  <a:pt x="257175" y="329565"/>
                </a:lnTo>
                <a:lnTo>
                  <a:pt x="272415" y="284798"/>
                </a:lnTo>
                <a:cubicBezTo>
                  <a:pt x="265747" y="273368"/>
                  <a:pt x="260985" y="260985"/>
                  <a:pt x="257175" y="247650"/>
                </a:cubicBezTo>
                <a:lnTo>
                  <a:pt x="215265" y="226695"/>
                </a:lnTo>
                <a:lnTo>
                  <a:pt x="215265" y="179070"/>
                </a:lnTo>
                <a:lnTo>
                  <a:pt x="257175" y="158115"/>
                </a:lnTo>
                <a:cubicBezTo>
                  <a:pt x="260985" y="144780"/>
                  <a:pt x="265747" y="132398"/>
                  <a:pt x="272415" y="120968"/>
                </a:cubicBezTo>
                <a:lnTo>
                  <a:pt x="257175" y="76200"/>
                </a:lnTo>
                <a:lnTo>
                  <a:pt x="291465" y="41910"/>
                </a:lnTo>
                <a:lnTo>
                  <a:pt x="336233" y="57150"/>
                </a:lnTo>
                <a:cubicBezTo>
                  <a:pt x="347663" y="50483"/>
                  <a:pt x="360045" y="45720"/>
                  <a:pt x="373380" y="4191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056696D8-89E2-4653-A6A0-2961612F67B2}"/>
              </a:ext>
            </a:extLst>
          </p:cNvPr>
          <p:cNvSpPr/>
          <p:nvPr/>
        </p:nvSpPr>
        <p:spPr>
          <a:xfrm>
            <a:off x="6771580" y="1778153"/>
            <a:ext cx="300020" cy="484648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7B0B8CE4-61E2-44E2-858B-E96095B1B8F0}"/>
              </a:ext>
            </a:extLst>
          </p:cNvPr>
          <p:cNvSpPr/>
          <p:nvPr/>
        </p:nvSpPr>
        <p:spPr>
          <a:xfrm>
            <a:off x="6272019" y="5257196"/>
            <a:ext cx="456523" cy="457101"/>
          </a:xfrm>
          <a:custGeom>
            <a:avLst/>
            <a:gdLst>
              <a:gd name="connsiteX0" fmla="*/ 211461 w 753670"/>
              <a:gd name="connsiteY0" fmla="*/ 141928 h 754623"/>
              <a:gd name="connsiteX1" fmla="*/ 230511 w 753670"/>
              <a:gd name="connsiteY1" fmla="*/ 155263 h 754623"/>
              <a:gd name="connsiteX2" fmla="*/ 269563 w 753670"/>
              <a:gd name="connsiteY2" fmla="*/ 364813 h 754623"/>
              <a:gd name="connsiteX3" fmla="*/ 326713 w 753670"/>
              <a:gd name="connsiteY3" fmla="*/ 213366 h 754623"/>
              <a:gd name="connsiteX4" fmla="*/ 338143 w 753670"/>
              <a:gd name="connsiteY4" fmla="*/ 202888 h 754623"/>
              <a:gd name="connsiteX5" fmla="*/ 359098 w 753670"/>
              <a:gd name="connsiteY5" fmla="*/ 214318 h 754623"/>
              <a:gd name="connsiteX6" fmla="*/ 389578 w 753670"/>
              <a:gd name="connsiteY6" fmla="*/ 320046 h 754623"/>
              <a:gd name="connsiteX7" fmla="*/ 425773 w 753670"/>
              <a:gd name="connsiteY7" fmla="*/ 280993 h 754623"/>
              <a:gd name="connsiteX8" fmla="*/ 438156 w 753670"/>
              <a:gd name="connsiteY8" fmla="*/ 273373 h 754623"/>
              <a:gd name="connsiteX9" fmla="*/ 492448 w 753670"/>
              <a:gd name="connsiteY9" fmla="*/ 273373 h 754623"/>
              <a:gd name="connsiteX10" fmla="*/ 493401 w 753670"/>
              <a:gd name="connsiteY10" fmla="*/ 273373 h 754623"/>
              <a:gd name="connsiteX11" fmla="*/ 493401 w 753670"/>
              <a:gd name="connsiteY11" fmla="*/ 311473 h 754623"/>
              <a:gd name="connsiteX12" fmla="*/ 446728 w 753670"/>
              <a:gd name="connsiteY12" fmla="*/ 311473 h 754623"/>
              <a:gd name="connsiteX13" fmla="*/ 395293 w 753670"/>
              <a:gd name="connsiteY13" fmla="*/ 364813 h 754623"/>
              <a:gd name="connsiteX14" fmla="*/ 387673 w 753670"/>
              <a:gd name="connsiteY14" fmla="*/ 369575 h 754623"/>
              <a:gd name="connsiteX15" fmla="*/ 366718 w 753670"/>
              <a:gd name="connsiteY15" fmla="*/ 358146 h 754623"/>
              <a:gd name="connsiteX16" fmla="*/ 341953 w 753670"/>
              <a:gd name="connsiteY16" fmla="*/ 272421 h 754623"/>
              <a:gd name="connsiteX17" fmla="*/ 280993 w 753670"/>
              <a:gd name="connsiteY17" fmla="*/ 432441 h 754623"/>
              <a:gd name="connsiteX18" fmla="*/ 264800 w 753670"/>
              <a:gd name="connsiteY18" fmla="*/ 442918 h 754623"/>
              <a:gd name="connsiteX19" fmla="*/ 262896 w 753670"/>
              <a:gd name="connsiteY19" fmla="*/ 442918 h 754623"/>
              <a:gd name="connsiteX20" fmla="*/ 247656 w 753670"/>
              <a:gd name="connsiteY20" fmla="*/ 429583 h 754623"/>
              <a:gd name="connsiteX21" fmla="*/ 209555 w 753670"/>
              <a:gd name="connsiteY21" fmla="*/ 224795 h 754623"/>
              <a:gd name="connsiteX22" fmla="*/ 185743 w 753670"/>
              <a:gd name="connsiteY22" fmla="*/ 297186 h 754623"/>
              <a:gd name="connsiteX23" fmla="*/ 169551 w 753670"/>
              <a:gd name="connsiteY23" fmla="*/ 311473 h 754623"/>
              <a:gd name="connsiteX24" fmla="*/ 82873 w 753670"/>
              <a:gd name="connsiteY24" fmla="*/ 311473 h 754623"/>
              <a:gd name="connsiteX25" fmla="*/ 82873 w 753670"/>
              <a:gd name="connsiteY25" fmla="*/ 273373 h 754623"/>
              <a:gd name="connsiteX26" fmla="*/ 157168 w 753670"/>
              <a:gd name="connsiteY26" fmla="*/ 273373 h 754623"/>
              <a:gd name="connsiteX27" fmla="*/ 198126 w 753670"/>
              <a:gd name="connsiteY27" fmla="*/ 153358 h 754623"/>
              <a:gd name="connsiteX28" fmla="*/ 211461 w 753670"/>
              <a:gd name="connsiteY28" fmla="*/ 141928 h 754623"/>
              <a:gd name="connsiteX29" fmla="*/ 287660 w 753670"/>
              <a:gd name="connsiteY29" fmla="*/ 59060 h 754623"/>
              <a:gd name="connsiteX30" fmla="*/ 59060 w 753670"/>
              <a:gd name="connsiteY30" fmla="*/ 287660 h 754623"/>
              <a:gd name="connsiteX31" fmla="*/ 287660 w 753670"/>
              <a:gd name="connsiteY31" fmla="*/ 516260 h 754623"/>
              <a:gd name="connsiteX32" fmla="*/ 516260 w 753670"/>
              <a:gd name="connsiteY32" fmla="*/ 287660 h 754623"/>
              <a:gd name="connsiteX33" fmla="*/ 287660 w 753670"/>
              <a:gd name="connsiteY33" fmla="*/ 59060 h 754623"/>
              <a:gd name="connsiteX34" fmla="*/ 287660 w 753670"/>
              <a:gd name="connsiteY34" fmla="*/ 5 h 754623"/>
              <a:gd name="connsiteX35" fmla="*/ 573410 w 753670"/>
              <a:gd name="connsiteY35" fmla="*/ 288613 h 754623"/>
              <a:gd name="connsiteX36" fmla="*/ 514355 w 753670"/>
              <a:gd name="connsiteY36" fmla="*/ 461968 h 754623"/>
              <a:gd name="connsiteX37" fmla="*/ 557218 w 753670"/>
              <a:gd name="connsiteY37" fmla="*/ 503878 h 754623"/>
              <a:gd name="connsiteX38" fmla="*/ 616273 w 753670"/>
              <a:gd name="connsiteY38" fmla="*/ 521975 h 754623"/>
              <a:gd name="connsiteX39" fmla="*/ 734383 w 753670"/>
              <a:gd name="connsiteY39" fmla="*/ 641038 h 754623"/>
              <a:gd name="connsiteX40" fmla="*/ 734383 w 753670"/>
              <a:gd name="connsiteY40" fmla="*/ 735335 h 754623"/>
              <a:gd name="connsiteX41" fmla="*/ 640085 w 753670"/>
              <a:gd name="connsiteY41" fmla="*/ 735335 h 754623"/>
              <a:gd name="connsiteX42" fmla="*/ 521023 w 753670"/>
              <a:gd name="connsiteY42" fmla="*/ 616273 h 754623"/>
              <a:gd name="connsiteX43" fmla="*/ 502925 w 753670"/>
              <a:gd name="connsiteY43" fmla="*/ 556265 h 754623"/>
              <a:gd name="connsiteX44" fmla="*/ 461015 w 753670"/>
              <a:gd name="connsiteY44" fmla="*/ 514355 h 754623"/>
              <a:gd name="connsiteX45" fmla="*/ 285755 w 753670"/>
              <a:gd name="connsiteY45" fmla="*/ 573410 h 754623"/>
              <a:gd name="connsiteX46" fmla="*/ 5 w 753670"/>
              <a:gd name="connsiteY46" fmla="*/ 285755 h 754623"/>
              <a:gd name="connsiteX47" fmla="*/ 287660 w 753670"/>
              <a:gd name="connsiteY47" fmla="*/ 5 h 754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753670" h="754623">
                <a:moveTo>
                  <a:pt x="211461" y="141928"/>
                </a:moveTo>
                <a:cubicBezTo>
                  <a:pt x="220033" y="140023"/>
                  <a:pt x="228606" y="145738"/>
                  <a:pt x="230511" y="155263"/>
                </a:cubicBezTo>
                <a:lnTo>
                  <a:pt x="269563" y="364813"/>
                </a:lnTo>
                <a:lnTo>
                  <a:pt x="326713" y="213366"/>
                </a:lnTo>
                <a:cubicBezTo>
                  <a:pt x="328618" y="207651"/>
                  <a:pt x="333381" y="204793"/>
                  <a:pt x="338143" y="202888"/>
                </a:cubicBezTo>
                <a:cubicBezTo>
                  <a:pt x="346716" y="200030"/>
                  <a:pt x="356241" y="205745"/>
                  <a:pt x="359098" y="214318"/>
                </a:cubicBezTo>
                <a:lnTo>
                  <a:pt x="389578" y="320046"/>
                </a:lnTo>
                <a:lnTo>
                  <a:pt x="425773" y="280993"/>
                </a:lnTo>
                <a:cubicBezTo>
                  <a:pt x="428631" y="277183"/>
                  <a:pt x="433393" y="274325"/>
                  <a:pt x="438156" y="273373"/>
                </a:cubicBezTo>
                <a:lnTo>
                  <a:pt x="492448" y="273373"/>
                </a:lnTo>
                <a:lnTo>
                  <a:pt x="493401" y="273373"/>
                </a:lnTo>
                <a:lnTo>
                  <a:pt x="493401" y="311473"/>
                </a:lnTo>
                <a:lnTo>
                  <a:pt x="446728" y="311473"/>
                </a:lnTo>
                <a:lnTo>
                  <a:pt x="395293" y="364813"/>
                </a:lnTo>
                <a:cubicBezTo>
                  <a:pt x="393388" y="366718"/>
                  <a:pt x="390531" y="368623"/>
                  <a:pt x="387673" y="369575"/>
                </a:cubicBezTo>
                <a:cubicBezTo>
                  <a:pt x="378148" y="372433"/>
                  <a:pt x="369576" y="366718"/>
                  <a:pt x="366718" y="358146"/>
                </a:cubicBezTo>
                <a:lnTo>
                  <a:pt x="341953" y="272421"/>
                </a:lnTo>
                <a:lnTo>
                  <a:pt x="280993" y="432441"/>
                </a:lnTo>
                <a:cubicBezTo>
                  <a:pt x="278136" y="439108"/>
                  <a:pt x="271468" y="442918"/>
                  <a:pt x="264800" y="442918"/>
                </a:cubicBezTo>
                <a:lnTo>
                  <a:pt x="262896" y="442918"/>
                </a:lnTo>
                <a:cubicBezTo>
                  <a:pt x="255275" y="442918"/>
                  <a:pt x="248608" y="437203"/>
                  <a:pt x="247656" y="429583"/>
                </a:cubicBezTo>
                <a:lnTo>
                  <a:pt x="209555" y="224795"/>
                </a:lnTo>
                <a:lnTo>
                  <a:pt x="185743" y="297186"/>
                </a:lnTo>
                <a:cubicBezTo>
                  <a:pt x="183838" y="304805"/>
                  <a:pt x="177171" y="310521"/>
                  <a:pt x="169551" y="311473"/>
                </a:cubicBezTo>
                <a:lnTo>
                  <a:pt x="82873" y="311473"/>
                </a:lnTo>
                <a:lnTo>
                  <a:pt x="82873" y="273373"/>
                </a:lnTo>
                <a:lnTo>
                  <a:pt x="157168" y="273373"/>
                </a:lnTo>
                <a:lnTo>
                  <a:pt x="198126" y="153358"/>
                </a:lnTo>
                <a:cubicBezTo>
                  <a:pt x="200983" y="147643"/>
                  <a:pt x="205746" y="142880"/>
                  <a:pt x="211461" y="141928"/>
                </a:cubicBezTo>
                <a:close/>
                <a:moveTo>
                  <a:pt x="287660" y="59060"/>
                </a:moveTo>
                <a:cubicBezTo>
                  <a:pt x="160978" y="59060"/>
                  <a:pt x="59060" y="160978"/>
                  <a:pt x="59060" y="287660"/>
                </a:cubicBezTo>
                <a:cubicBezTo>
                  <a:pt x="59060" y="414343"/>
                  <a:pt x="160978" y="516260"/>
                  <a:pt x="287660" y="516260"/>
                </a:cubicBezTo>
                <a:cubicBezTo>
                  <a:pt x="413390" y="516260"/>
                  <a:pt x="516260" y="413390"/>
                  <a:pt x="516260" y="287660"/>
                </a:cubicBezTo>
                <a:cubicBezTo>
                  <a:pt x="516260" y="160978"/>
                  <a:pt x="414343" y="59060"/>
                  <a:pt x="287660" y="59060"/>
                </a:cubicBezTo>
                <a:close/>
                <a:moveTo>
                  <a:pt x="287660" y="5"/>
                </a:moveTo>
                <a:cubicBezTo>
                  <a:pt x="445775" y="958"/>
                  <a:pt x="574363" y="129545"/>
                  <a:pt x="573410" y="288613"/>
                </a:cubicBezTo>
                <a:cubicBezTo>
                  <a:pt x="573410" y="351478"/>
                  <a:pt x="552455" y="412438"/>
                  <a:pt x="514355" y="461968"/>
                </a:cubicBezTo>
                <a:lnTo>
                  <a:pt x="557218" y="503878"/>
                </a:lnTo>
                <a:cubicBezTo>
                  <a:pt x="578173" y="499115"/>
                  <a:pt x="601033" y="506735"/>
                  <a:pt x="616273" y="521975"/>
                </a:cubicBezTo>
                <a:lnTo>
                  <a:pt x="734383" y="641038"/>
                </a:lnTo>
                <a:cubicBezTo>
                  <a:pt x="760100" y="666755"/>
                  <a:pt x="760100" y="709618"/>
                  <a:pt x="734383" y="735335"/>
                </a:cubicBezTo>
                <a:cubicBezTo>
                  <a:pt x="708665" y="761053"/>
                  <a:pt x="665803" y="761053"/>
                  <a:pt x="640085" y="735335"/>
                </a:cubicBezTo>
                <a:lnTo>
                  <a:pt x="521023" y="616273"/>
                </a:lnTo>
                <a:cubicBezTo>
                  <a:pt x="505783" y="600080"/>
                  <a:pt x="499115" y="578173"/>
                  <a:pt x="502925" y="556265"/>
                </a:cubicBezTo>
                <a:lnTo>
                  <a:pt x="461015" y="514355"/>
                </a:lnTo>
                <a:cubicBezTo>
                  <a:pt x="410533" y="552455"/>
                  <a:pt x="348620" y="573410"/>
                  <a:pt x="285755" y="573410"/>
                </a:cubicBezTo>
                <a:cubicBezTo>
                  <a:pt x="127640" y="572458"/>
                  <a:pt x="-947" y="443870"/>
                  <a:pt x="5" y="285755"/>
                </a:cubicBezTo>
                <a:cubicBezTo>
                  <a:pt x="958" y="127640"/>
                  <a:pt x="129545" y="-947"/>
                  <a:pt x="287660" y="5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801CB7D-23EE-4BC9-AF25-239262E4C0A4}"/>
              </a:ext>
            </a:extLst>
          </p:cNvPr>
          <p:cNvGrpSpPr/>
          <p:nvPr/>
        </p:nvGrpSpPr>
        <p:grpSpPr>
          <a:xfrm>
            <a:off x="8927481" y="3277926"/>
            <a:ext cx="2926080" cy="1290153"/>
            <a:chOff x="8927481" y="4220035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607ABFC-5BE6-457B-8BA5-8798AE89CBE9}"/>
                </a:ext>
              </a:extLst>
            </p:cNvPr>
            <p:cNvSpPr txBox="1"/>
            <p:nvPr/>
          </p:nvSpPr>
          <p:spPr>
            <a:xfrm>
              <a:off x="8927481" y="422003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71E9556-465E-40DB-BC3C-A8C0013B7B31}"/>
                </a:ext>
              </a:extLst>
            </p:cNvPr>
            <p:cNvSpPr txBox="1"/>
            <p:nvPr/>
          </p:nvSpPr>
          <p:spPr>
            <a:xfrm>
              <a:off x="8927481" y="467919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3071954-2955-4849-8E16-F43C42FE2881}"/>
              </a:ext>
            </a:extLst>
          </p:cNvPr>
          <p:cNvGrpSpPr/>
          <p:nvPr/>
        </p:nvGrpSpPr>
        <p:grpSpPr>
          <a:xfrm>
            <a:off x="338440" y="2229918"/>
            <a:ext cx="2926080" cy="1290153"/>
            <a:chOff x="338440" y="2731092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62727CC-8B35-44E4-A265-5AAA6B3963AB}"/>
                </a:ext>
              </a:extLst>
            </p:cNvPr>
            <p:cNvSpPr txBox="1"/>
            <p:nvPr/>
          </p:nvSpPr>
          <p:spPr>
            <a:xfrm>
              <a:off x="338440" y="273109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6E8F32A-19CF-4D86-9694-7E11F10D8FE9}"/>
                </a:ext>
              </a:extLst>
            </p:cNvPr>
            <p:cNvSpPr txBox="1"/>
            <p:nvPr/>
          </p:nvSpPr>
          <p:spPr>
            <a:xfrm>
              <a:off x="338440" y="3190248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B692340-852B-4E32-9C54-5C1A3CD50DC0}"/>
              </a:ext>
            </a:extLst>
          </p:cNvPr>
          <p:cNvGrpSpPr/>
          <p:nvPr/>
        </p:nvGrpSpPr>
        <p:grpSpPr>
          <a:xfrm>
            <a:off x="8393221" y="1426016"/>
            <a:ext cx="2926080" cy="1290153"/>
            <a:chOff x="8143389" y="1539943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68E45C1-3ADD-4841-A836-9B487B1F9559}"/>
                </a:ext>
              </a:extLst>
            </p:cNvPr>
            <p:cNvSpPr txBox="1"/>
            <p:nvPr/>
          </p:nvSpPr>
          <p:spPr>
            <a:xfrm>
              <a:off x="8143389" y="1539943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7AD8F25-76F7-4B68-B50A-5EC31C92B644}"/>
                </a:ext>
              </a:extLst>
            </p:cNvPr>
            <p:cNvSpPr txBox="1"/>
            <p:nvPr/>
          </p:nvSpPr>
          <p:spPr>
            <a:xfrm>
              <a:off x="8143389" y="1999099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6D6ED37-82A2-44F5-9AAA-BBB8BC63AEC4}"/>
              </a:ext>
            </a:extLst>
          </p:cNvPr>
          <p:cNvGrpSpPr/>
          <p:nvPr/>
        </p:nvGrpSpPr>
        <p:grpSpPr>
          <a:xfrm>
            <a:off x="8357021" y="4970320"/>
            <a:ext cx="2926080" cy="1290153"/>
            <a:chOff x="8927481" y="4220035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B0EF801-E14C-46A5-A4B5-BED1BE491412}"/>
                </a:ext>
              </a:extLst>
            </p:cNvPr>
            <p:cNvSpPr txBox="1"/>
            <p:nvPr/>
          </p:nvSpPr>
          <p:spPr>
            <a:xfrm>
              <a:off x="8927481" y="422003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8C948B0-CA01-4FF6-B77D-541145C53F3A}"/>
                </a:ext>
              </a:extLst>
            </p:cNvPr>
            <p:cNvSpPr txBox="1"/>
            <p:nvPr/>
          </p:nvSpPr>
          <p:spPr>
            <a:xfrm>
              <a:off x="8927481" y="467919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03A09DB-A8BF-4567-AD21-E334CF3F27E9}"/>
              </a:ext>
            </a:extLst>
          </p:cNvPr>
          <p:cNvGrpSpPr/>
          <p:nvPr/>
        </p:nvGrpSpPr>
        <p:grpSpPr>
          <a:xfrm>
            <a:off x="437832" y="4827211"/>
            <a:ext cx="2926080" cy="1290153"/>
            <a:chOff x="338440" y="2731092"/>
            <a:chExt cx="2926080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FF6ADFD-C3BB-4C1E-84E7-96855F835CD7}"/>
                </a:ext>
              </a:extLst>
            </p:cNvPr>
            <p:cNvSpPr txBox="1"/>
            <p:nvPr/>
          </p:nvSpPr>
          <p:spPr>
            <a:xfrm>
              <a:off x="338440" y="273109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8A0D5ADB-FB4F-4930-BCAF-4B51C3583682}"/>
                </a:ext>
              </a:extLst>
            </p:cNvPr>
            <p:cNvSpPr txBox="1"/>
            <p:nvPr/>
          </p:nvSpPr>
          <p:spPr>
            <a:xfrm>
              <a:off x="338440" y="3190248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FE7C8F0-5DF0-428F-A8D6-293CB57D6E34}"/>
              </a:ext>
            </a:extLst>
          </p:cNvPr>
          <p:cNvGrpSpPr/>
          <p:nvPr/>
        </p:nvGrpSpPr>
        <p:grpSpPr>
          <a:xfrm rot="10800000">
            <a:off x="6541456" y="1634487"/>
            <a:ext cx="1634959" cy="69056"/>
            <a:chOff x="2733747" y="2915886"/>
            <a:chExt cx="2179944" cy="92075"/>
          </a:xfrm>
        </p:grpSpPr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997EC33C-2478-4656-92CF-255C3DF87BC6}"/>
                </a:ext>
              </a:extLst>
            </p:cNvPr>
            <p:cNvCxnSpPr>
              <a:cxnSpLocks/>
              <a:endCxn id="92" idx="2"/>
            </p:cNvCxnSpPr>
            <p:nvPr/>
          </p:nvCxnSpPr>
          <p:spPr>
            <a:xfrm rot="10800000" flipH="1">
              <a:off x="2733747" y="2961923"/>
              <a:ext cx="2087869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422F2144-7F1A-4D1C-BEAD-B67E8C5E0B2C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78221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8657</TotalTime>
  <Words>445</Words>
  <PresentationFormat>Widescreen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5-Stage Whirling Cycle Diagram – Slide Template</vt:lpstr>
      <vt:lpstr>5-Stage Whirling Cycle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5-Stage Whirling Cycle Diagram</dc:title>
  <dc:creator>PresentationGO.com</dc:creator>
  <dc:description>© Copyright PresentationGO.com</dc:description>
  <dcterms:created xsi:type="dcterms:W3CDTF">2014-11-26T05:14:11Z</dcterms:created>
  <dcterms:modified xsi:type="dcterms:W3CDTF">2019-05-29T02:57:54Z</dcterms:modified>
  <cp:category>Charts &amp; Diagrams</cp:category>
</cp:coreProperties>
</file>