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87"/>
    <a:srgbClr val="D60093"/>
    <a:srgbClr val="FFB400"/>
    <a:srgbClr val="8CE071"/>
    <a:srgbClr val="FF5A5F"/>
    <a:srgbClr val="5F003E"/>
    <a:srgbClr val="C48A00"/>
    <a:srgbClr val="6CAC57"/>
    <a:srgbClr val="C44549"/>
    <a:srgbClr val="D1E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21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74A4-B395-4AA8-B3CC-B9E418BD871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08569-678C-4FC6-83CF-B77DC1E80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9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12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08"/>
          <p:cNvSpPr>
            <a:spLocks noGrp="1"/>
          </p:cNvSpPr>
          <p:nvPr>
            <p:ph type="title"/>
          </p:nvPr>
        </p:nvSpPr>
        <p:spPr>
          <a:xfrm>
            <a:off x="628650" y="106331"/>
            <a:ext cx="8401050" cy="739056"/>
          </a:xfrm>
        </p:spPr>
        <p:txBody>
          <a:bodyPr>
            <a:normAutofit/>
          </a:bodyPr>
          <a:lstStyle/>
          <a:p>
            <a:r>
              <a:rPr lang="en-US" dirty="0" smtClean="0"/>
              <a:t>5 Stairs Diagram for PowerPoint</a:t>
            </a:r>
            <a:endParaRPr lang="en-US" dirty="0"/>
          </a:p>
        </p:txBody>
      </p:sp>
      <p:sp>
        <p:nvSpPr>
          <p:cNvPr id="21" name="Parallélogramme 29"/>
          <p:cNvSpPr/>
          <p:nvPr/>
        </p:nvSpPr>
        <p:spPr>
          <a:xfrm flipH="1">
            <a:off x="5703627" y="2388574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7B0051"/>
              </a:gs>
              <a:gs pos="34000">
                <a:srgbClr val="320020"/>
              </a:gs>
              <a:gs pos="54000">
                <a:srgbClr val="5F003E"/>
              </a:gs>
              <a:gs pos="100000">
                <a:srgbClr val="7B005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Parallélogramme 26"/>
          <p:cNvSpPr/>
          <p:nvPr/>
        </p:nvSpPr>
        <p:spPr>
          <a:xfrm flipH="1">
            <a:off x="4331772" y="2933905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FFB400"/>
              </a:gs>
              <a:gs pos="34000">
                <a:srgbClr val="7E5A00"/>
              </a:gs>
              <a:gs pos="54000">
                <a:srgbClr val="C48A00"/>
              </a:gs>
              <a:gs pos="100000">
                <a:srgbClr val="FFB400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Parallélogramme 28"/>
          <p:cNvSpPr/>
          <p:nvPr/>
        </p:nvSpPr>
        <p:spPr>
          <a:xfrm>
            <a:off x="5016501" y="2388618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7B005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4" name="Parallélogramme 13"/>
          <p:cNvSpPr/>
          <p:nvPr/>
        </p:nvSpPr>
        <p:spPr>
          <a:xfrm flipH="1">
            <a:off x="2958838" y="3476459"/>
            <a:ext cx="1349831" cy="1258384"/>
          </a:xfrm>
          <a:prstGeom prst="parallelogram">
            <a:avLst>
              <a:gd name="adj" fmla="val 54756"/>
            </a:avLst>
          </a:prstGeom>
          <a:gradFill flip="none" rotWithShape="1">
            <a:gsLst>
              <a:gs pos="78000">
                <a:srgbClr val="8CE071"/>
              </a:gs>
              <a:gs pos="34000">
                <a:srgbClr val="48763A"/>
              </a:gs>
              <a:gs pos="54000">
                <a:srgbClr val="6CAC57"/>
              </a:gs>
              <a:gs pos="100000">
                <a:srgbClr val="8CE07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Parallélogramme 14"/>
          <p:cNvSpPr/>
          <p:nvPr/>
        </p:nvSpPr>
        <p:spPr>
          <a:xfrm>
            <a:off x="3643314" y="2931543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FFB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6" name="Parallélogramme 24"/>
          <p:cNvSpPr/>
          <p:nvPr/>
        </p:nvSpPr>
        <p:spPr>
          <a:xfrm flipH="1">
            <a:off x="1586983" y="4021790"/>
            <a:ext cx="1349832" cy="1258384"/>
          </a:xfrm>
          <a:prstGeom prst="parallelogram">
            <a:avLst>
              <a:gd name="adj" fmla="val 54189"/>
            </a:avLst>
          </a:prstGeom>
          <a:gradFill flip="none" rotWithShape="1">
            <a:gsLst>
              <a:gs pos="78000">
                <a:srgbClr val="FF5A5F"/>
              </a:gs>
              <a:gs pos="34000">
                <a:srgbClr val="892B2D"/>
              </a:gs>
              <a:gs pos="54000">
                <a:srgbClr val="C44549"/>
              </a:gs>
              <a:gs pos="100000">
                <a:srgbClr val="FF5A5F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7" name="Parallélogramme 22"/>
          <p:cNvSpPr/>
          <p:nvPr/>
        </p:nvSpPr>
        <p:spPr>
          <a:xfrm>
            <a:off x="898526" y="4022156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FF5A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  <p:sp>
        <p:nvSpPr>
          <p:cNvPr id="28" name="Parallélogramme 20"/>
          <p:cNvSpPr/>
          <p:nvPr/>
        </p:nvSpPr>
        <p:spPr>
          <a:xfrm>
            <a:off x="2271714" y="3476056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8CE07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9" name="Flèche vers le haut 34"/>
          <p:cNvSpPr/>
          <p:nvPr/>
        </p:nvSpPr>
        <p:spPr>
          <a:xfrm rot="1320000">
            <a:off x="6605589" y="1274193"/>
            <a:ext cx="1350962" cy="1803400"/>
          </a:xfrm>
          <a:prstGeom prst="upArrow">
            <a:avLst>
              <a:gd name="adj1" fmla="val 43396"/>
              <a:gd name="adj2" fmla="val 50000"/>
            </a:avLst>
          </a:pr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0" name="Parallélogramme 35"/>
          <p:cNvSpPr/>
          <p:nvPr/>
        </p:nvSpPr>
        <p:spPr>
          <a:xfrm>
            <a:off x="6388101" y="1842518"/>
            <a:ext cx="1350963" cy="1804988"/>
          </a:xfrm>
          <a:prstGeom prst="parallelogram">
            <a:avLst>
              <a:gd name="adj" fmla="val 50862"/>
            </a:avLst>
          </a:pr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1" name="ZoneTexte 17"/>
          <p:cNvSpPr txBox="1"/>
          <p:nvPr/>
        </p:nvSpPr>
        <p:spPr>
          <a:xfrm>
            <a:off x="1046933" y="4678364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1</a:t>
            </a:r>
          </a:p>
        </p:txBody>
      </p:sp>
      <p:sp>
        <p:nvSpPr>
          <p:cNvPr id="32" name="ZoneTexte 37"/>
          <p:cNvSpPr txBox="1"/>
          <p:nvPr/>
        </p:nvSpPr>
        <p:spPr>
          <a:xfrm>
            <a:off x="2427605" y="4147484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2</a:t>
            </a:r>
          </a:p>
        </p:txBody>
      </p:sp>
      <p:sp>
        <p:nvSpPr>
          <p:cNvPr id="33" name="ZoneTexte 38"/>
          <p:cNvSpPr txBox="1"/>
          <p:nvPr/>
        </p:nvSpPr>
        <p:spPr>
          <a:xfrm>
            <a:off x="3799459" y="3602153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3</a:t>
            </a:r>
          </a:p>
        </p:txBody>
      </p:sp>
      <p:sp>
        <p:nvSpPr>
          <p:cNvPr id="34" name="ZoneTexte 39"/>
          <p:cNvSpPr txBox="1"/>
          <p:nvPr/>
        </p:nvSpPr>
        <p:spPr>
          <a:xfrm>
            <a:off x="5194417" y="3059599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4</a:t>
            </a:r>
          </a:p>
        </p:txBody>
      </p:sp>
      <p:sp>
        <p:nvSpPr>
          <p:cNvPr id="35" name="ZoneTexte 40"/>
          <p:cNvSpPr txBox="1"/>
          <p:nvPr/>
        </p:nvSpPr>
        <p:spPr>
          <a:xfrm>
            <a:off x="6554684" y="2469463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5</a:t>
            </a:r>
          </a:p>
        </p:txBody>
      </p:sp>
      <p:sp>
        <p:nvSpPr>
          <p:cNvPr id="36" name="ZoneTexte 27"/>
          <p:cNvSpPr txBox="1">
            <a:spLocks noChangeArrowheads="1"/>
          </p:cNvSpPr>
          <p:nvPr/>
        </p:nvSpPr>
        <p:spPr bwMode="auto">
          <a:xfrm>
            <a:off x="4283076" y="2161606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C48A00"/>
                </a:solidFill>
              </a:rPr>
              <a:t>03</a:t>
            </a:r>
          </a:p>
        </p:txBody>
      </p:sp>
      <p:sp>
        <p:nvSpPr>
          <p:cNvPr id="37" name="ZoneTexte 30"/>
          <p:cNvSpPr txBox="1">
            <a:spLocks noChangeArrowheads="1"/>
          </p:cNvSpPr>
          <p:nvPr/>
        </p:nvSpPr>
        <p:spPr bwMode="auto">
          <a:xfrm>
            <a:off x="5659439" y="1618681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5F003E"/>
                </a:solidFill>
              </a:rPr>
              <a:t>04</a:t>
            </a:r>
          </a:p>
        </p:txBody>
      </p:sp>
      <p:sp>
        <p:nvSpPr>
          <p:cNvPr id="38" name="ZoneTexte 36"/>
          <p:cNvSpPr txBox="1">
            <a:spLocks noChangeArrowheads="1"/>
          </p:cNvSpPr>
          <p:nvPr/>
        </p:nvSpPr>
        <p:spPr bwMode="auto">
          <a:xfrm>
            <a:off x="1530351" y="3252218"/>
            <a:ext cx="755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C44549"/>
                </a:solidFill>
              </a:rPr>
              <a:t>01</a:t>
            </a:r>
          </a:p>
        </p:txBody>
      </p:sp>
      <p:sp>
        <p:nvSpPr>
          <p:cNvPr id="39" name="ZoneTexte 41"/>
          <p:cNvSpPr txBox="1">
            <a:spLocks noChangeArrowheads="1"/>
          </p:cNvSpPr>
          <p:nvPr/>
        </p:nvSpPr>
        <p:spPr bwMode="auto">
          <a:xfrm>
            <a:off x="2906714" y="2707706"/>
            <a:ext cx="755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6CAC57"/>
                </a:solidFill>
              </a:rPr>
              <a:t>02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1305786" y="1966249"/>
            <a:ext cx="1216085" cy="1170135"/>
            <a:chOff x="2015078" y="4077061"/>
            <a:chExt cx="1216085" cy="1170135"/>
          </a:xfrm>
        </p:grpSpPr>
        <p:sp>
          <p:nvSpPr>
            <p:cNvPr id="111" name="Rectangle 110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C44549"/>
                  </a:solidFill>
                </a:rPr>
                <a:t>Lorem ipsum 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676496" y="1473325"/>
            <a:ext cx="1216085" cy="1170135"/>
            <a:chOff x="2015078" y="4077061"/>
            <a:chExt cx="1216085" cy="1170135"/>
          </a:xfrm>
        </p:grpSpPr>
        <p:sp>
          <p:nvSpPr>
            <p:cNvPr id="115" name="Rectangle 114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6CAC57"/>
                  </a:solidFill>
                </a:rPr>
                <a:t>Lorem ipsum 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052858" y="980401"/>
            <a:ext cx="1216085" cy="1170135"/>
            <a:chOff x="2015078" y="4077061"/>
            <a:chExt cx="1216085" cy="1170135"/>
          </a:xfrm>
        </p:grpSpPr>
        <p:sp>
          <p:nvSpPr>
            <p:cNvPr id="118" name="Rectangle 117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C48A00"/>
                  </a:solidFill>
                </a:rPr>
                <a:t>Lorem ipsum 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429221" y="4416851"/>
            <a:ext cx="1216085" cy="1170135"/>
            <a:chOff x="2015078" y="4077061"/>
            <a:chExt cx="1216085" cy="1170135"/>
          </a:xfrm>
        </p:grpSpPr>
        <p:sp>
          <p:nvSpPr>
            <p:cNvPr id="121" name="Rectangle 120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5F003E"/>
                  </a:solidFill>
                </a:rPr>
                <a:t>Lorem ipsum 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686616" y="2476823"/>
            <a:ext cx="1216085" cy="1170135"/>
            <a:chOff x="2015078" y="4077061"/>
            <a:chExt cx="1216085" cy="1170135"/>
          </a:xfrm>
        </p:grpSpPr>
        <p:sp>
          <p:nvSpPr>
            <p:cNvPr id="124" name="Rectangle 123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ultrices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at,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neque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nsectetuer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Eros dolor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litora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et, 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mass.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7A87"/>
                  </a:solidFill>
                </a:rPr>
                <a:t>Lorem ipsum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561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0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Stairs Diagram for PowerPoint</a:t>
            </a:r>
            <a:endParaRPr lang="en-US" dirty="0"/>
          </a:p>
        </p:txBody>
      </p:sp>
      <p:sp>
        <p:nvSpPr>
          <p:cNvPr id="21" name="Parallélogramme 29"/>
          <p:cNvSpPr/>
          <p:nvPr/>
        </p:nvSpPr>
        <p:spPr>
          <a:xfrm flipH="1">
            <a:off x="5703627" y="2388574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D60093"/>
              </a:gs>
              <a:gs pos="34000">
                <a:srgbClr val="320020"/>
              </a:gs>
              <a:gs pos="54000">
                <a:srgbClr val="D60093"/>
              </a:gs>
              <a:gs pos="100000">
                <a:srgbClr val="D60093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Parallélogramme 26"/>
          <p:cNvSpPr/>
          <p:nvPr/>
        </p:nvSpPr>
        <p:spPr>
          <a:xfrm flipH="1">
            <a:off x="4331772" y="2933905"/>
            <a:ext cx="1349831" cy="1258384"/>
          </a:xfrm>
          <a:prstGeom prst="parallelogram">
            <a:avLst>
              <a:gd name="adj" fmla="val 54567"/>
            </a:avLst>
          </a:prstGeom>
          <a:gradFill flip="none" rotWithShape="1">
            <a:gsLst>
              <a:gs pos="78000">
                <a:srgbClr val="FFB400"/>
              </a:gs>
              <a:gs pos="34000">
                <a:srgbClr val="7E5A00"/>
              </a:gs>
              <a:gs pos="54000">
                <a:srgbClr val="C48A00"/>
              </a:gs>
              <a:gs pos="100000">
                <a:srgbClr val="FFB400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Parallélogramme 28"/>
          <p:cNvSpPr/>
          <p:nvPr/>
        </p:nvSpPr>
        <p:spPr>
          <a:xfrm>
            <a:off x="5016501" y="2388618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D6009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4" name="Parallélogramme 13"/>
          <p:cNvSpPr/>
          <p:nvPr/>
        </p:nvSpPr>
        <p:spPr>
          <a:xfrm flipH="1">
            <a:off x="2958838" y="3476459"/>
            <a:ext cx="1349831" cy="1258384"/>
          </a:xfrm>
          <a:prstGeom prst="parallelogram">
            <a:avLst>
              <a:gd name="adj" fmla="val 54756"/>
            </a:avLst>
          </a:prstGeom>
          <a:gradFill flip="none" rotWithShape="1">
            <a:gsLst>
              <a:gs pos="78000">
                <a:srgbClr val="8CE071"/>
              </a:gs>
              <a:gs pos="34000">
                <a:srgbClr val="48763A"/>
              </a:gs>
              <a:gs pos="54000">
                <a:srgbClr val="6CAC57"/>
              </a:gs>
              <a:gs pos="100000">
                <a:srgbClr val="8CE071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Parallélogramme 14"/>
          <p:cNvSpPr/>
          <p:nvPr/>
        </p:nvSpPr>
        <p:spPr>
          <a:xfrm>
            <a:off x="3643314" y="2931543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FFB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6" name="Parallélogramme 24"/>
          <p:cNvSpPr/>
          <p:nvPr/>
        </p:nvSpPr>
        <p:spPr>
          <a:xfrm flipH="1">
            <a:off x="1586983" y="4021790"/>
            <a:ext cx="1349832" cy="1258384"/>
          </a:xfrm>
          <a:prstGeom prst="parallelogram">
            <a:avLst>
              <a:gd name="adj" fmla="val 54189"/>
            </a:avLst>
          </a:prstGeom>
          <a:gradFill flip="none" rotWithShape="1">
            <a:gsLst>
              <a:gs pos="78000">
                <a:srgbClr val="FF5A5F"/>
              </a:gs>
              <a:gs pos="34000">
                <a:srgbClr val="892B2D"/>
              </a:gs>
              <a:gs pos="54000">
                <a:srgbClr val="C44549"/>
              </a:gs>
              <a:gs pos="100000">
                <a:srgbClr val="FF5A5F"/>
              </a:gs>
            </a:gsLst>
            <a:lin ang="9600000" scaled="0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7" name="Parallélogramme 22"/>
          <p:cNvSpPr/>
          <p:nvPr/>
        </p:nvSpPr>
        <p:spPr>
          <a:xfrm>
            <a:off x="898526" y="4022156"/>
            <a:ext cx="1350963" cy="1803400"/>
          </a:xfrm>
          <a:prstGeom prst="parallelogram">
            <a:avLst>
              <a:gd name="adj" fmla="val 50862"/>
            </a:avLst>
          </a:prstGeom>
          <a:solidFill>
            <a:srgbClr val="FF5A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  <p:sp>
        <p:nvSpPr>
          <p:cNvPr id="28" name="Parallélogramme 20"/>
          <p:cNvSpPr/>
          <p:nvPr/>
        </p:nvSpPr>
        <p:spPr>
          <a:xfrm>
            <a:off x="2271714" y="3476056"/>
            <a:ext cx="1350962" cy="1803400"/>
          </a:xfrm>
          <a:prstGeom prst="parallelogram">
            <a:avLst>
              <a:gd name="adj" fmla="val 50862"/>
            </a:avLst>
          </a:prstGeom>
          <a:solidFill>
            <a:srgbClr val="8CE07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9" name="Flèche vers le haut 34"/>
          <p:cNvSpPr/>
          <p:nvPr/>
        </p:nvSpPr>
        <p:spPr>
          <a:xfrm rot="1320000">
            <a:off x="6605589" y="1274193"/>
            <a:ext cx="1350962" cy="1803400"/>
          </a:xfrm>
          <a:prstGeom prst="upArrow">
            <a:avLst>
              <a:gd name="adj1" fmla="val 43396"/>
              <a:gd name="adj2" fmla="val 50000"/>
            </a:avLst>
          </a:pr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0" name="Parallélogramme 35"/>
          <p:cNvSpPr/>
          <p:nvPr/>
        </p:nvSpPr>
        <p:spPr>
          <a:xfrm>
            <a:off x="6388101" y="1842518"/>
            <a:ext cx="1350963" cy="1804988"/>
          </a:xfrm>
          <a:prstGeom prst="parallelogram">
            <a:avLst>
              <a:gd name="adj" fmla="val 50862"/>
            </a:avLst>
          </a:prstGeom>
          <a:solidFill>
            <a:srgbClr val="007A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1" name="ZoneTexte 17"/>
          <p:cNvSpPr txBox="1"/>
          <p:nvPr/>
        </p:nvSpPr>
        <p:spPr>
          <a:xfrm>
            <a:off x="1046933" y="4678364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1</a:t>
            </a:r>
          </a:p>
        </p:txBody>
      </p:sp>
      <p:sp>
        <p:nvSpPr>
          <p:cNvPr id="32" name="ZoneTexte 37"/>
          <p:cNvSpPr txBox="1"/>
          <p:nvPr/>
        </p:nvSpPr>
        <p:spPr>
          <a:xfrm>
            <a:off x="2427605" y="4147484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2</a:t>
            </a:r>
          </a:p>
        </p:txBody>
      </p:sp>
      <p:sp>
        <p:nvSpPr>
          <p:cNvPr id="33" name="ZoneTexte 38"/>
          <p:cNvSpPr txBox="1"/>
          <p:nvPr/>
        </p:nvSpPr>
        <p:spPr>
          <a:xfrm>
            <a:off x="3799459" y="3602153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STEP 3</a:t>
            </a:r>
          </a:p>
        </p:txBody>
      </p:sp>
      <p:sp>
        <p:nvSpPr>
          <p:cNvPr id="34" name="ZoneTexte 39"/>
          <p:cNvSpPr txBox="1"/>
          <p:nvPr/>
        </p:nvSpPr>
        <p:spPr>
          <a:xfrm>
            <a:off x="5194417" y="3059599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4</a:t>
            </a:r>
          </a:p>
        </p:txBody>
      </p:sp>
      <p:sp>
        <p:nvSpPr>
          <p:cNvPr id="35" name="ZoneTexte 40"/>
          <p:cNvSpPr txBox="1"/>
          <p:nvPr/>
        </p:nvSpPr>
        <p:spPr>
          <a:xfrm>
            <a:off x="6554684" y="2469463"/>
            <a:ext cx="1018420" cy="461665"/>
          </a:xfrm>
          <a:prstGeom prst="rect">
            <a:avLst/>
          </a:prstGeom>
          <a:noFill/>
          <a:scene3d>
            <a:camera prst="orthographicFront">
              <a:rot lat="0" lon="0" rev="4200000"/>
            </a:camera>
            <a:lightRig rig="threePt" dir="t"/>
          </a:scene3d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n-lt"/>
                <a:cs typeface="+mn-cs"/>
              </a:rPr>
              <a:t>STEP 5</a:t>
            </a:r>
          </a:p>
        </p:txBody>
      </p:sp>
      <p:sp>
        <p:nvSpPr>
          <p:cNvPr id="36" name="ZoneTexte 27"/>
          <p:cNvSpPr txBox="1">
            <a:spLocks noChangeArrowheads="1"/>
          </p:cNvSpPr>
          <p:nvPr/>
        </p:nvSpPr>
        <p:spPr bwMode="auto">
          <a:xfrm>
            <a:off x="4283076" y="2161606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FFB400"/>
                </a:solidFill>
              </a:rPr>
              <a:t>03</a:t>
            </a:r>
          </a:p>
        </p:txBody>
      </p:sp>
      <p:sp>
        <p:nvSpPr>
          <p:cNvPr id="37" name="ZoneTexte 30"/>
          <p:cNvSpPr txBox="1">
            <a:spLocks noChangeArrowheads="1"/>
          </p:cNvSpPr>
          <p:nvPr/>
        </p:nvSpPr>
        <p:spPr bwMode="auto">
          <a:xfrm>
            <a:off x="5659439" y="1618681"/>
            <a:ext cx="755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D60093"/>
                </a:solidFill>
              </a:rPr>
              <a:t>04</a:t>
            </a:r>
          </a:p>
        </p:txBody>
      </p:sp>
      <p:sp>
        <p:nvSpPr>
          <p:cNvPr id="38" name="ZoneTexte 36"/>
          <p:cNvSpPr txBox="1">
            <a:spLocks noChangeArrowheads="1"/>
          </p:cNvSpPr>
          <p:nvPr/>
        </p:nvSpPr>
        <p:spPr bwMode="auto">
          <a:xfrm>
            <a:off x="1530351" y="3252218"/>
            <a:ext cx="755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FF5A5F"/>
                </a:solidFill>
              </a:rPr>
              <a:t>01</a:t>
            </a:r>
          </a:p>
        </p:txBody>
      </p:sp>
      <p:sp>
        <p:nvSpPr>
          <p:cNvPr id="39" name="ZoneTexte 41"/>
          <p:cNvSpPr txBox="1">
            <a:spLocks noChangeArrowheads="1"/>
          </p:cNvSpPr>
          <p:nvPr/>
        </p:nvSpPr>
        <p:spPr bwMode="auto">
          <a:xfrm>
            <a:off x="2906714" y="2707706"/>
            <a:ext cx="755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4400" b="1" dirty="0">
                <a:solidFill>
                  <a:srgbClr val="8CE071"/>
                </a:solidFill>
              </a:rPr>
              <a:t>02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305786" y="1966249"/>
            <a:ext cx="1216085" cy="1170135"/>
            <a:chOff x="2015078" y="4077061"/>
            <a:chExt cx="1216085" cy="1170135"/>
          </a:xfrm>
        </p:grpSpPr>
        <p:sp>
          <p:nvSpPr>
            <p:cNvPr id="41" name="Rectangle 40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FF5A5F"/>
                  </a:solidFill>
                </a:rPr>
                <a:t>Lorem ipsum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76496" y="1473325"/>
            <a:ext cx="1216085" cy="1170135"/>
            <a:chOff x="2015078" y="4077061"/>
            <a:chExt cx="1216085" cy="1170135"/>
          </a:xfrm>
        </p:grpSpPr>
        <p:sp>
          <p:nvSpPr>
            <p:cNvPr id="44" name="Rectangle 43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8CE071"/>
                  </a:solidFill>
                </a:rPr>
                <a:t>Lorem ipsum 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52858" y="980401"/>
            <a:ext cx="1216085" cy="1170135"/>
            <a:chOff x="2015078" y="4077061"/>
            <a:chExt cx="1216085" cy="1170135"/>
          </a:xfrm>
        </p:grpSpPr>
        <p:sp>
          <p:nvSpPr>
            <p:cNvPr id="47" name="Rectangle 46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FFB400"/>
                  </a:solidFill>
                </a:rPr>
                <a:t>Lorem ipsum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29221" y="4416851"/>
            <a:ext cx="1216085" cy="1170135"/>
            <a:chOff x="2015078" y="4077061"/>
            <a:chExt cx="1216085" cy="1170135"/>
          </a:xfrm>
        </p:grpSpPr>
        <p:sp>
          <p:nvSpPr>
            <p:cNvPr id="50" name="Rectangle 49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D60093"/>
                  </a:solidFill>
                </a:rPr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686616" y="2476823"/>
            <a:ext cx="1216085" cy="1170135"/>
            <a:chOff x="2015078" y="4077061"/>
            <a:chExt cx="1216085" cy="1170135"/>
          </a:xfrm>
        </p:grpSpPr>
        <p:sp>
          <p:nvSpPr>
            <p:cNvPr id="53" name="Rectangle 52"/>
            <p:cNvSpPr/>
            <p:nvPr/>
          </p:nvSpPr>
          <p:spPr>
            <a:xfrm>
              <a:off x="2015080" y="4323866"/>
              <a:ext cx="12160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ultrices</a:t>
              </a:r>
              <a:r>
                <a:rPr lang="en-US" sz="900" dirty="0">
                  <a:solidFill>
                    <a:schemeClr val="bg1"/>
                  </a:solidFill>
                </a:rPr>
                <a:t> at,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neque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quis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nsectetuer</a:t>
              </a:r>
              <a:r>
                <a:rPr lang="en-US" sz="900" dirty="0">
                  <a:solidFill>
                    <a:schemeClr val="bg1"/>
                  </a:solidFill>
                </a:rPr>
                <a:t>. Eros dolor </a:t>
              </a:r>
              <a:r>
                <a:rPr lang="en-US" sz="900" dirty="0" err="1">
                  <a:solidFill>
                    <a:schemeClr val="bg1"/>
                  </a:solidFill>
                </a:rPr>
                <a:t>mauris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augue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litora</a:t>
              </a:r>
              <a:r>
                <a:rPr lang="en-US" sz="900" dirty="0">
                  <a:solidFill>
                    <a:schemeClr val="bg1"/>
                  </a:solidFill>
                </a:rPr>
                <a:t> et, </a:t>
              </a:r>
              <a:r>
                <a:rPr lang="en-US" sz="900" dirty="0" smtClean="0">
                  <a:solidFill>
                    <a:schemeClr val="bg1"/>
                  </a:solidFill>
                </a:rPr>
                <a:t>mass.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015078" y="4077061"/>
              <a:ext cx="11884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7A87"/>
                  </a:solidFill>
                </a:rPr>
                <a:t>Lorem ipsum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21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6981</TotalTime>
  <Words>345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Stairs Diagram for PowerPoint</vt:lpstr>
      <vt:lpstr>5 Stairs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Stairs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2016-04-07T00:10:25Z</dcterms:modified>
</cp:coreProperties>
</file>