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6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Stairs &amp; Steps Diagram – Slide Template</a:t>
            </a:r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3945783" y="5540811"/>
            <a:ext cx="1464276" cy="40363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5292360" y="5490180"/>
            <a:ext cx="1464276" cy="40363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6567796" y="5318480"/>
            <a:ext cx="1464276" cy="40363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7843232" y="5146779"/>
            <a:ext cx="1464276" cy="40363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9118668" y="4975078"/>
            <a:ext cx="1464276" cy="40363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C228D373-D080-4B41-B41F-C5EE334F3F6D}"/>
              </a:ext>
            </a:extLst>
          </p:cNvPr>
          <p:cNvSpPr/>
          <p:nvPr/>
        </p:nvSpPr>
        <p:spPr>
          <a:xfrm>
            <a:off x="10394104" y="4803377"/>
            <a:ext cx="1464276" cy="403630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70A5510B-01DE-4FBE-84FB-F95816ACE5B8}"/>
              </a:ext>
            </a:extLst>
          </p:cNvPr>
          <p:cNvSpPr/>
          <p:nvPr/>
        </p:nvSpPr>
        <p:spPr>
          <a:xfrm>
            <a:off x="10106439" y="2843293"/>
            <a:ext cx="1460495" cy="2273688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8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8890795" y="3373015"/>
            <a:ext cx="1460495" cy="1915868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4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7673096" y="3899042"/>
            <a:ext cx="1460495" cy="1548854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6457454" y="4399926"/>
            <a:ext cx="1460495" cy="1215575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5203509" y="4945444"/>
            <a:ext cx="1460495" cy="857887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64008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6457454" y="4773689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5203509" y="5251537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7673096" y="4323431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8890795" y="3814940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318038B-9012-4E46-AE92-4C71BD82FD6F}"/>
              </a:ext>
            </a:extLst>
          </p:cNvPr>
          <p:cNvSpPr/>
          <p:nvPr/>
        </p:nvSpPr>
        <p:spPr>
          <a:xfrm>
            <a:off x="10106439" y="3305201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0E38CC2-49F2-410D-A916-82A3DD19E0F5}"/>
              </a:ext>
            </a:extLst>
          </p:cNvPr>
          <p:cNvSpPr/>
          <p:nvPr/>
        </p:nvSpPr>
        <p:spPr>
          <a:xfrm>
            <a:off x="5633025" y="5366094"/>
            <a:ext cx="601463" cy="541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A83CFD9-C9B3-45B6-AA99-E5E2845CDB3B}"/>
              </a:ext>
            </a:extLst>
          </p:cNvPr>
          <p:cNvSpPr/>
          <p:nvPr/>
        </p:nvSpPr>
        <p:spPr>
          <a:xfrm>
            <a:off x="6868119" y="5011986"/>
            <a:ext cx="670897" cy="6248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C002CD0-BBAF-4B0A-A1AF-97E19FB4628E}"/>
              </a:ext>
            </a:extLst>
          </p:cNvPr>
          <p:cNvSpPr/>
          <p:nvPr/>
        </p:nvSpPr>
        <p:spPr>
          <a:xfrm>
            <a:off x="8092080" y="4739679"/>
            <a:ext cx="744670" cy="708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2F0FB10-646E-443B-89FF-3E9C49BC2590}"/>
              </a:ext>
            </a:extLst>
          </p:cNvPr>
          <p:cNvSpPr/>
          <p:nvPr/>
        </p:nvSpPr>
        <p:spPr>
          <a:xfrm>
            <a:off x="9284578" y="4492748"/>
            <a:ext cx="814103" cy="7915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F740A89-E2F7-4A1C-BD64-5C12775699A1}"/>
              </a:ext>
            </a:extLst>
          </p:cNvPr>
          <p:cNvSpPr/>
          <p:nvPr/>
        </p:nvSpPr>
        <p:spPr>
          <a:xfrm>
            <a:off x="10485370" y="4213821"/>
            <a:ext cx="883536" cy="8748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5" name="Groupe 2052">
            <a:extLst>
              <a:ext uri="{FF2B5EF4-FFF2-40B4-BE49-F238E27FC236}">
                <a16:creationId xmlns:a16="http://schemas.microsoft.com/office/drawing/2014/main" id="{642EFC17-78C9-42B1-A5D7-35E0ACB9D10B}"/>
              </a:ext>
            </a:extLst>
          </p:cNvPr>
          <p:cNvGrpSpPr/>
          <p:nvPr/>
        </p:nvGrpSpPr>
        <p:grpSpPr>
          <a:xfrm>
            <a:off x="10182332" y="-14609"/>
            <a:ext cx="1308708" cy="2044974"/>
            <a:chOff x="3227388" y="1412875"/>
            <a:chExt cx="2206625" cy="344805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FA5D709B-284B-4A85-A089-911F499CEE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5D10A859-9706-4E34-B90F-F2B0E59FAEF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7EBF3ED8-B94C-4C0F-BA86-3149442E9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D891F22A-A101-47A9-9E0A-AF3760693964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D6408941-CA3F-48C1-9DA7-D2469E4C1C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A43401B1-E31D-43CA-B1F8-A0949B851D5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>
              <a:extLst>
                <a:ext uri="{FF2B5EF4-FFF2-40B4-BE49-F238E27FC236}">
                  <a16:creationId xmlns:a16="http://schemas.microsoft.com/office/drawing/2014/main" id="{3111AE8C-DA3F-4707-BD55-7AAC50432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>
              <a:extLst>
                <a:ext uri="{FF2B5EF4-FFF2-40B4-BE49-F238E27FC236}">
                  <a16:creationId xmlns:a16="http://schemas.microsoft.com/office/drawing/2014/main" id="{BF938691-A802-4E06-A02F-BD1BCB96F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>
              <a:extLst>
                <a:ext uri="{FF2B5EF4-FFF2-40B4-BE49-F238E27FC236}">
                  <a16:creationId xmlns:a16="http://schemas.microsoft.com/office/drawing/2014/main" id="{582DA205-558A-4E72-BA09-D64550746C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5">
              <a:extLst>
                <a:ext uri="{FF2B5EF4-FFF2-40B4-BE49-F238E27FC236}">
                  <a16:creationId xmlns:a16="http://schemas.microsoft.com/office/drawing/2014/main" id="{939A19BF-D83C-41F3-B18D-45A3E2FB8A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D76B748A-12BD-4B07-8441-3BF3A5859EF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ABC52089-04BD-48A3-84D2-A29ED474803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35D0BC-EB80-4AEF-9701-831F1B925F5C}"/>
              </a:ext>
            </a:extLst>
          </p:cNvPr>
          <p:cNvSpPr/>
          <p:nvPr/>
        </p:nvSpPr>
        <p:spPr>
          <a:xfrm>
            <a:off x="2645443" y="2443762"/>
            <a:ext cx="457200" cy="457200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C3742E-BA53-4BF2-8C1E-72C155240861}"/>
              </a:ext>
            </a:extLst>
          </p:cNvPr>
          <p:cNvSpPr/>
          <p:nvPr/>
        </p:nvSpPr>
        <p:spPr>
          <a:xfrm>
            <a:off x="3416051" y="2443762"/>
            <a:ext cx="457200" cy="457200"/>
          </a:xfrm>
          <a:prstGeom prst="rect">
            <a:avLst/>
          </a:prstGeom>
          <a:solidFill>
            <a:srgbClr val="A9C5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DB2FB8E-2DD4-4ED8-BEC4-71AC2F1E7B4B}"/>
              </a:ext>
            </a:extLst>
          </p:cNvPr>
          <p:cNvSpPr/>
          <p:nvPr/>
        </p:nvSpPr>
        <p:spPr>
          <a:xfrm>
            <a:off x="333619" y="2443762"/>
            <a:ext cx="45720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E37873-0A61-4699-98C0-989E4E27B89B}"/>
              </a:ext>
            </a:extLst>
          </p:cNvPr>
          <p:cNvSpPr/>
          <p:nvPr/>
        </p:nvSpPr>
        <p:spPr>
          <a:xfrm>
            <a:off x="1874835" y="2443762"/>
            <a:ext cx="457200" cy="45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FD1668-8B42-42C7-B0CC-D359302F8114}"/>
              </a:ext>
            </a:extLst>
          </p:cNvPr>
          <p:cNvSpPr/>
          <p:nvPr/>
        </p:nvSpPr>
        <p:spPr>
          <a:xfrm>
            <a:off x="1104227" y="2443762"/>
            <a:ext cx="457200" cy="457200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F2C47B7A-8BF2-4948-B204-5626EC81C6D7}"/>
              </a:ext>
            </a:extLst>
          </p:cNvPr>
          <p:cNvSpPr/>
          <p:nvPr/>
        </p:nvSpPr>
        <p:spPr>
          <a:xfrm>
            <a:off x="3490832" y="2581470"/>
            <a:ext cx="302273" cy="181152"/>
          </a:xfrm>
          <a:custGeom>
            <a:avLst/>
            <a:gdLst>
              <a:gd name="connsiteX0" fmla="*/ 157753 w 302273"/>
              <a:gd name="connsiteY0" fmla="*/ 148002 h 181152"/>
              <a:gd name="connsiteX1" fmla="*/ 158450 w 302273"/>
              <a:gd name="connsiteY1" fmla="*/ 157753 h 181152"/>
              <a:gd name="connsiteX2" fmla="*/ 144868 w 302273"/>
              <a:gd name="connsiteY2" fmla="*/ 173424 h 181152"/>
              <a:gd name="connsiteX3" fmla="*/ 140340 w 302273"/>
              <a:gd name="connsiteY3" fmla="*/ 175861 h 181152"/>
              <a:gd name="connsiteX4" fmla="*/ 135117 w 302273"/>
              <a:gd name="connsiteY4" fmla="*/ 174120 h 181152"/>
              <a:gd name="connsiteX5" fmla="*/ 134420 w 302273"/>
              <a:gd name="connsiteY5" fmla="*/ 164369 h 181152"/>
              <a:gd name="connsiteX6" fmla="*/ 148002 w 302273"/>
              <a:gd name="connsiteY6" fmla="*/ 148699 h 181152"/>
              <a:gd name="connsiteX7" fmla="*/ 157753 w 302273"/>
              <a:gd name="connsiteY7" fmla="*/ 148002 h 181152"/>
              <a:gd name="connsiteX8" fmla="*/ 139994 w 302273"/>
              <a:gd name="connsiteY8" fmla="*/ 134421 h 181152"/>
              <a:gd name="connsiteX9" fmla="*/ 140690 w 302273"/>
              <a:gd name="connsiteY9" fmla="*/ 146611 h 181152"/>
              <a:gd name="connsiteX10" fmla="*/ 124671 w 302273"/>
              <a:gd name="connsiteY10" fmla="*/ 165068 h 181152"/>
              <a:gd name="connsiteX11" fmla="*/ 119098 w 302273"/>
              <a:gd name="connsiteY11" fmla="*/ 167853 h 181152"/>
              <a:gd name="connsiteX12" fmla="*/ 112482 w 302273"/>
              <a:gd name="connsiteY12" fmla="*/ 165764 h 181152"/>
              <a:gd name="connsiteX13" fmla="*/ 111785 w 302273"/>
              <a:gd name="connsiteY13" fmla="*/ 153576 h 181152"/>
              <a:gd name="connsiteX14" fmla="*/ 127805 w 302273"/>
              <a:gd name="connsiteY14" fmla="*/ 135118 h 181152"/>
              <a:gd name="connsiteX15" fmla="*/ 139994 w 302273"/>
              <a:gd name="connsiteY15" fmla="*/ 134421 h 181152"/>
              <a:gd name="connsiteX16" fmla="*/ 119099 w 302273"/>
              <a:gd name="connsiteY16" fmla="*/ 118402 h 181152"/>
              <a:gd name="connsiteX17" fmla="*/ 120143 w 302273"/>
              <a:gd name="connsiteY17" fmla="*/ 133028 h 181152"/>
              <a:gd name="connsiteX18" fmla="*/ 104123 w 302273"/>
              <a:gd name="connsiteY18" fmla="*/ 151484 h 181152"/>
              <a:gd name="connsiteX19" fmla="*/ 97159 w 302273"/>
              <a:gd name="connsiteY19" fmla="*/ 154967 h 181152"/>
              <a:gd name="connsiteX20" fmla="*/ 89497 w 302273"/>
              <a:gd name="connsiteY20" fmla="*/ 152529 h 181152"/>
              <a:gd name="connsiteX21" fmla="*/ 88453 w 302273"/>
              <a:gd name="connsiteY21" fmla="*/ 137903 h 181152"/>
              <a:gd name="connsiteX22" fmla="*/ 104472 w 302273"/>
              <a:gd name="connsiteY22" fmla="*/ 119446 h 181152"/>
              <a:gd name="connsiteX23" fmla="*/ 119099 w 302273"/>
              <a:gd name="connsiteY23" fmla="*/ 118402 h 181152"/>
              <a:gd name="connsiteX24" fmla="*/ 96114 w 302273"/>
              <a:gd name="connsiteY24" fmla="*/ 103080 h 181152"/>
              <a:gd name="connsiteX25" fmla="*/ 97159 w 302273"/>
              <a:gd name="connsiteY25" fmla="*/ 117706 h 181152"/>
              <a:gd name="connsiteX26" fmla="*/ 78702 w 302273"/>
              <a:gd name="connsiteY26" fmla="*/ 138600 h 181152"/>
              <a:gd name="connsiteX27" fmla="*/ 71738 w 302273"/>
              <a:gd name="connsiteY27" fmla="*/ 142082 h 181152"/>
              <a:gd name="connsiteX28" fmla="*/ 64076 w 302273"/>
              <a:gd name="connsiteY28" fmla="*/ 139645 h 181152"/>
              <a:gd name="connsiteX29" fmla="*/ 63032 w 302273"/>
              <a:gd name="connsiteY29" fmla="*/ 125019 h 181152"/>
              <a:gd name="connsiteX30" fmla="*/ 81488 w 302273"/>
              <a:gd name="connsiteY30" fmla="*/ 104124 h 181152"/>
              <a:gd name="connsiteX31" fmla="*/ 96114 w 302273"/>
              <a:gd name="connsiteY31" fmla="*/ 103080 h 181152"/>
              <a:gd name="connsiteX32" fmla="*/ 73130 w 302273"/>
              <a:gd name="connsiteY32" fmla="*/ 31342 h 181152"/>
              <a:gd name="connsiteX33" fmla="*/ 130939 w 302273"/>
              <a:gd name="connsiteY33" fmla="*/ 35521 h 181152"/>
              <a:gd name="connsiteX34" fmla="*/ 110391 w 302273"/>
              <a:gd name="connsiteY34" fmla="*/ 59201 h 181152"/>
              <a:gd name="connsiteX35" fmla="*/ 112482 w 302273"/>
              <a:gd name="connsiteY35" fmla="*/ 88802 h 181152"/>
              <a:gd name="connsiteX36" fmla="*/ 126063 w 302273"/>
              <a:gd name="connsiteY36" fmla="*/ 94025 h 181152"/>
              <a:gd name="connsiteX37" fmla="*/ 127804 w 302273"/>
              <a:gd name="connsiteY37" fmla="*/ 94025 h 181152"/>
              <a:gd name="connsiteX38" fmla="*/ 141734 w 302273"/>
              <a:gd name="connsiteY38" fmla="*/ 87060 h 181152"/>
              <a:gd name="connsiteX39" fmla="*/ 165763 w 302273"/>
              <a:gd name="connsiteY39" fmla="*/ 59549 h 181152"/>
              <a:gd name="connsiteX40" fmla="*/ 169593 w 302273"/>
              <a:gd name="connsiteY40" fmla="*/ 63032 h 181152"/>
              <a:gd name="connsiteX41" fmla="*/ 225660 w 302273"/>
              <a:gd name="connsiteY41" fmla="*/ 111089 h 181152"/>
              <a:gd name="connsiteX42" fmla="*/ 229490 w 302273"/>
              <a:gd name="connsiteY42" fmla="*/ 120491 h 181152"/>
              <a:gd name="connsiteX43" fmla="*/ 216954 w 302273"/>
              <a:gd name="connsiteY43" fmla="*/ 135466 h 181152"/>
              <a:gd name="connsiteX44" fmla="*/ 209641 w 302273"/>
              <a:gd name="connsiteY44" fmla="*/ 134073 h 181152"/>
              <a:gd name="connsiteX45" fmla="*/ 209989 w 302273"/>
              <a:gd name="connsiteY45" fmla="*/ 136162 h 181152"/>
              <a:gd name="connsiteX46" fmla="*/ 197452 w 302273"/>
              <a:gd name="connsiteY46" fmla="*/ 151136 h 181152"/>
              <a:gd name="connsiteX47" fmla="*/ 193970 w 302273"/>
              <a:gd name="connsiteY47" fmla="*/ 150788 h 181152"/>
              <a:gd name="connsiteX48" fmla="*/ 193970 w 302273"/>
              <a:gd name="connsiteY48" fmla="*/ 151136 h 181152"/>
              <a:gd name="connsiteX49" fmla="*/ 181433 w 302273"/>
              <a:gd name="connsiteY49" fmla="*/ 166111 h 181152"/>
              <a:gd name="connsiteX50" fmla="*/ 177951 w 302273"/>
              <a:gd name="connsiteY50" fmla="*/ 165762 h 181152"/>
              <a:gd name="connsiteX51" fmla="*/ 177951 w 302273"/>
              <a:gd name="connsiteY51" fmla="*/ 166111 h 181152"/>
              <a:gd name="connsiteX52" fmla="*/ 165414 w 302273"/>
              <a:gd name="connsiteY52" fmla="*/ 181085 h 181152"/>
              <a:gd name="connsiteX53" fmla="*/ 157057 w 302273"/>
              <a:gd name="connsiteY53" fmla="*/ 178996 h 181152"/>
              <a:gd name="connsiteX54" fmla="*/ 152181 w 302273"/>
              <a:gd name="connsiteY54" fmla="*/ 175165 h 181152"/>
              <a:gd name="connsiteX55" fmla="*/ 164021 w 302273"/>
              <a:gd name="connsiteY55" fmla="*/ 161584 h 181152"/>
              <a:gd name="connsiteX56" fmla="*/ 167504 w 302273"/>
              <a:gd name="connsiteY56" fmla="*/ 151485 h 181152"/>
              <a:gd name="connsiteX57" fmla="*/ 162628 w 302273"/>
              <a:gd name="connsiteY57" fmla="*/ 142082 h 181152"/>
              <a:gd name="connsiteX58" fmla="*/ 153574 w 302273"/>
              <a:gd name="connsiteY58" fmla="*/ 138600 h 181152"/>
              <a:gd name="connsiteX59" fmla="*/ 149744 w 302273"/>
              <a:gd name="connsiteY59" fmla="*/ 139296 h 181152"/>
              <a:gd name="connsiteX60" fmla="*/ 144520 w 302273"/>
              <a:gd name="connsiteY60" fmla="*/ 128501 h 181152"/>
              <a:gd name="connsiteX61" fmla="*/ 134073 w 302273"/>
              <a:gd name="connsiteY61" fmla="*/ 124670 h 181152"/>
              <a:gd name="connsiteX62" fmla="*/ 129546 w 302273"/>
              <a:gd name="connsiteY62" fmla="*/ 125367 h 181152"/>
              <a:gd name="connsiteX63" fmla="*/ 123626 w 302273"/>
              <a:gd name="connsiteY63" fmla="*/ 112482 h 181152"/>
              <a:gd name="connsiteX64" fmla="*/ 112134 w 302273"/>
              <a:gd name="connsiteY64" fmla="*/ 108303 h 181152"/>
              <a:gd name="connsiteX65" fmla="*/ 106213 w 302273"/>
              <a:gd name="connsiteY65" fmla="*/ 109348 h 181152"/>
              <a:gd name="connsiteX66" fmla="*/ 100293 w 302273"/>
              <a:gd name="connsiteY66" fmla="*/ 96811 h 181152"/>
              <a:gd name="connsiteX67" fmla="*/ 88801 w 302273"/>
              <a:gd name="connsiteY67" fmla="*/ 92632 h 181152"/>
              <a:gd name="connsiteX68" fmla="*/ 75568 w 302273"/>
              <a:gd name="connsiteY68" fmla="*/ 98552 h 181152"/>
              <a:gd name="connsiteX69" fmla="*/ 66513 w 302273"/>
              <a:gd name="connsiteY69" fmla="*/ 108999 h 181152"/>
              <a:gd name="connsiteX70" fmla="*/ 42833 w 302273"/>
              <a:gd name="connsiteY70" fmla="*/ 81489 h 181152"/>
              <a:gd name="connsiteX71" fmla="*/ 154618 w 302273"/>
              <a:gd name="connsiteY71" fmla="*/ 28208 h 181152"/>
              <a:gd name="connsiteX72" fmla="*/ 156359 w 302273"/>
              <a:gd name="connsiteY72" fmla="*/ 28556 h 181152"/>
              <a:gd name="connsiteX73" fmla="*/ 229491 w 302273"/>
              <a:gd name="connsiteY73" fmla="*/ 32735 h 181152"/>
              <a:gd name="connsiteX74" fmla="*/ 259091 w 302273"/>
              <a:gd name="connsiteY74" fmla="*/ 81140 h 181152"/>
              <a:gd name="connsiteX75" fmla="*/ 234018 w 302273"/>
              <a:gd name="connsiteY75" fmla="*/ 110044 h 181152"/>
              <a:gd name="connsiteX76" fmla="*/ 230187 w 302273"/>
              <a:gd name="connsiteY76" fmla="*/ 105517 h 181152"/>
              <a:gd name="connsiteX77" fmla="*/ 165065 w 302273"/>
              <a:gd name="connsiteY77" fmla="*/ 49451 h 181152"/>
              <a:gd name="connsiteX78" fmla="*/ 136510 w 302273"/>
              <a:gd name="connsiteY78" fmla="*/ 82185 h 181152"/>
              <a:gd name="connsiteX79" fmla="*/ 127107 w 302273"/>
              <a:gd name="connsiteY79" fmla="*/ 87060 h 181152"/>
              <a:gd name="connsiteX80" fmla="*/ 116660 w 302273"/>
              <a:gd name="connsiteY80" fmla="*/ 83578 h 181152"/>
              <a:gd name="connsiteX81" fmla="*/ 115267 w 302273"/>
              <a:gd name="connsiteY81" fmla="*/ 64077 h 181152"/>
              <a:gd name="connsiteX82" fmla="*/ 142778 w 302273"/>
              <a:gd name="connsiteY82" fmla="*/ 32735 h 181152"/>
              <a:gd name="connsiteX83" fmla="*/ 154618 w 302273"/>
              <a:gd name="connsiteY83" fmla="*/ 28208 h 181152"/>
              <a:gd name="connsiteX84" fmla="*/ 262922 w 302273"/>
              <a:gd name="connsiteY84" fmla="*/ 0 h 181152"/>
              <a:gd name="connsiteX85" fmla="*/ 302273 w 302273"/>
              <a:gd name="connsiteY85" fmla="*/ 65469 h 181152"/>
              <a:gd name="connsiteX86" fmla="*/ 275459 w 302273"/>
              <a:gd name="connsiteY86" fmla="*/ 81836 h 181152"/>
              <a:gd name="connsiteX87" fmla="*/ 266056 w 302273"/>
              <a:gd name="connsiteY87" fmla="*/ 79399 h 181152"/>
              <a:gd name="connsiteX88" fmla="*/ 233669 w 302273"/>
              <a:gd name="connsiteY88" fmla="*/ 25770 h 181152"/>
              <a:gd name="connsiteX89" fmla="*/ 236107 w 302273"/>
              <a:gd name="connsiteY89" fmla="*/ 16367 h 181152"/>
              <a:gd name="connsiteX90" fmla="*/ 39699 w 302273"/>
              <a:gd name="connsiteY90" fmla="*/ 0 h 181152"/>
              <a:gd name="connsiteX91" fmla="*/ 66167 w 302273"/>
              <a:gd name="connsiteY91" fmla="*/ 16367 h 181152"/>
              <a:gd name="connsiteX92" fmla="*/ 68604 w 302273"/>
              <a:gd name="connsiteY92" fmla="*/ 25770 h 181152"/>
              <a:gd name="connsiteX93" fmla="*/ 36217 w 302273"/>
              <a:gd name="connsiteY93" fmla="*/ 79399 h 181152"/>
              <a:gd name="connsiteX94" fmla="*/ 26814 w 302273"/>
              <a:gd name="connsiteY94" fmla="*/ 81836 h 181152"/>
              <a:gd name="connsiteX95" fmla="*/ 0 w 302273"/>
              <a:gd name="connsiteY95" fmla="*/ 65469 h 1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02273" h="181152">
                <a:moveTo>
                  <a:pt x="157753" y="148002"/>
                </a:moveTo>
                <a:cubicBezTo>
                  <a:pt x="160539" y="150440"/>
                  <a:pt x="160887" y="154967"/>
                  <a:pt x="158450" y="157753"/>
                </a:cubicBezTo>
                <a:lnTo>
                  <a:pt x="144868" y="173424"/>
                </a:lnTo>
                <a:cubicBezTo>
                  <a:pt x="143824" y="174817"/>
                  <a:pt x="142082" y="175513"/>
                  <a:pt x="140340" y="175861"/>
                </a:cubicBezTo>
                <a:cubicBezTo>
                  <a:pt x="138599" y="175861"/>
                  <a:pt x="136510" y="175513"/>
                  <a:pt x="135117" y="174120"/>
                </a:cubicBezTo>
                <a:cubicBezTo>
                  <a:pt x="132331" y="171682"/>
                  <a:pt x="131982" y="167155"/>
                  <a:pt x="134420" y="164369"/>
                </a:cubicBezTo>
                <a:lnTo>
                  <a:pt x="148002" y="148699"/>
                </a:lnTo>
                <a:cubicBezTo>
                  <a:pt x="150440" y="145913"/>
                  <a:pt x="154967" y="145564"/>
                  <a:pt x="157753" y="148002"/>
                </a:cubicBezTo>
                <a:close/>
                <a:moveTo>
                  <a:pt x="139994" y="134421"/>
                </a:moveTo>
                <a:cubicBezTo>
                  <a:pt x="143476" y="137556"/>
                  <a:pt x="143824" y="143127"/>
                  <a:pt x="140690" y="146611"/>
                </a:cubicBezTo>
                <a:lnTo>
                  <a:pt x="124671" y="165068"/>
                </a:lnTo>
                <a:cubicBezTo>
                  <a:pt x="123278" y="166809"/>
                  <a:pt x="121188" y="167853"/>
                  <a:pt x="119098" y="167853"/>
                </a:cubicBezTo>
                <a:cubicBezTo>
                  <a:pt x="116661" y="168202"/>
                  <a:pt x="114571" y="167505"/>
                  <a:pt x="112482" y="165764"/>
                </a:cubicBezTo>
                <a:cubicBezTo>
                  <a:pt x="108999" y="162630"/>
                  <a:pt x="108651" y="157058"/>
                  <a:pt x="111785" y="153576"/>
                </a:cubicBezTo>
                <a:lnTo>
                  <a:pt x="127805" y="135118"/>
                </a:lnTo>
                <a:cubicBezTo>
                  <a:pt x="130940" y="131635"/>
                  <a:pt x="136511" y="131287"/>
                  <a:pt x="139994" y="134421"/>
                </a:cubicBezTo>
                <a:close/>
                <a:moveTo>
                  <a:pt x="119099" y="118402"/>
                </a:moveTo>
                <a:cubicBezTo>
                  <a:pt x="123277" y="122232"/>
                  <a:pt x="123974" y="128849"/>
                  <a:pt x="120143" y="133028"/>
                </a:cubicBezTo>
                <a:lnTo>
                  <a:pt x="104123" y="151484"/>
                </a:lnTo>
                <a:cubicBezTo>
                  <a:pt x="102382" y="153574"/>
                  <a:pt x="99596" y="154967"/>
                  <a:pt x="97159" y="154967"/>
                </a:cubicBezTo>
                <a:cubicBezTo>
                  <a:pt x="94373" y="155315"/>
                  <a:pt x="91587" y="154270"/>
                  <a:pt x="89497" y="152529"/>
                </a:cubicBezTo>
                <a:cubicBezTo>
                  <a:pt x="85318" y="148698"/>
                  <a:pt x="84622" y="142082"/>
                  <a:pt x="88453" y="137903"/>
                </a:cubicBezTo>
                <a:lnTo>
                  <a:pt x="104472" y="119446"/>
                </a:lnTo>
                <a:cubicBezTo>
                  <a:pt x="108303" y="115267"/>
                  <a:pt x="114920" y="114571"/>
                  <a:pt x="119099" y="118402"/>
                </a:cubicBezTo>
                <a:close/>
                <a:moveTo>
                  <a:pt x="96114" y="103080"/>
                </a:moveTo>
                <a:cubicBezTo>
                  <a:pt x="100293" y="106910"/>
                  <a:pt x="100990" y="113527"/>
                  <a:pt x="97159" y="117706"/>
                </a:cubicBezTo>
                <a:lnTo>
                  <a:pt x="78702" y="138600"/>
                </a:lnTo>
                <a:cubicBezTo>
                  <a:pt x="76613" y="140689"/>
                  <a:pt x="74175" y="141734"/>
                  <a:pt x="71738" y="142082"/>
                </a:cubicBezTo>
                <a:cubicBezTo>
                  <a:pt x="68952" y="142431"/>
                  <a:pt x="66166" y="141386"/>
                  <a:pt x="64076" y="139645"/>
                </a:cubicBezTo>
                <a:cubicBezTo>
                  <a:pt x="59897" y="135814"/>
                  <a:pt x="59201" y="129197"/>
                  <a:pt x="63032" y="125019"/>
                </a:cubicBezTo>
                <a:lnTo>
                  <a:pt x="81488" y="104124"/>
                </a:lnTo>
                <a:cubicBezTo>
                  <a:pt x="85319" y="99945"/>
                  <a:pt x="91935" y="99249"/>
                  <a:pt x="96114" y="103080"/>
                </a:cubicBezTo>
                <a:close/>
                <a:moveTo>
                  <a:pt x="73130" y="31342"/>
                </a:moveTo>
                <a:cubicBezTo>
                  <a:pt x="94372" y="41789"/>
                  <a:pt x="114920" y="33431"/>
                  <a:pt x="130939" y="35521"/>
                </a:cubicBezTo>
                <a:lnTo>
                  <a:pt x="110391" y="59201"/>
                </a:lnTo>
                <a:cubicBezTo>
                  <a:pt x="103078" y="67907"/>
                  <a:pt x="103775" y="81140"/>
                  <a:pt x="112482" y="88802"/>
                </a:cubicBezTo>
                <a:cubicBezTo>
                  <a:pt x="115964" y="92284"/>
                  <a:pt x="120840" y="94025"/>
                  <a:pt x="126063" y="94025"/>
                </a:cubicBezTo>
                <a:cubicBezTo>
                  <a:pt x="126412" y="94025"/>
                  <a:pt x="127108" y="94025"/>
                  <a:pt x="127804" y="94025"/>
                </a:cubicBezTo>
                <a:cubicBezTo>
                  <a:pt x="133376" y="93677"/>
                  <a:pt x="138252" y="91239"/>
                  <a:pt x="141734" y="87060"/>
                </a:cubicBezTo>
                <a:lnTo>
                  <a:pt x="165763" y="59549"/>
                </a:lnTo>
                <a:lnTo>
                  <a:pt x="169593" y="63032"/>
                </a:lnTo>
                <a:lnTo>
                  <a:pt x="225660" y="111089"/>
                </a:lnTo>
                <a:cubicBezTo>
                  <a:pt x="228097" y="113527"/>
                  <a:pt x="229839" y="116661"/>
                  <a:pt x="229490" y="120491"/>
                </a:cubicBezTo>
                <a:cubicBezTo>
                  <a:pt x="230187" y="128153"/>
                  <a:pt x="224615" y="134769"/>
                  <a:pt x="216954" y="135466"/>
                </a:cubicBezTo>
                <a:cubicBezTo>
                  <a:pt x="214168" y="135814"/>
                  <a:pt x="211730" y="135117"/>
                  <a:pt x="209641" y="134073"/>
                </a:cubicBezTo>
                <a:cubicBezTo>
                  <a:pt x="209641" y="134769"/>
                  <a:pt x="209989" y="135466"/>
                  <a:pt x="209989" y="136162"/>
                </a:cubicBezTo>
                <a:cubicBezTo>
                  <a:pt x="210685" y="143823"/>
                  <a:pt x="205114" y="150440"/>
                  <a:pt x="197452" y="151136"/>
                </a:cubicBezTo>
                <a:cubicBezTo>
                  <a:pt x="196408" y="151136"/>
                  <a:pt x="195015" y="151136"/>
                  <a:pt x="193970" y="150788"/>
                </a:cubicBezTo>
                <a:cubicBezTo>
                  <a:pt x="193970" y="150788"/>
                  <a:pt x="193970" y="151136"/>
                  <a:pt x="193970" y="151136"/>
                </a:cubicBezTo>
                <a:cubicBezTo>
                  <a:pt x="194666" y="158798"/>
                  <a:pt x="189095" y="165414"/>
                  <a:pt x="181433" y="166111"/>
                </a:cubicBezTo>
                <a:cubicBezTo>
                  <a:pt x="180389" y="166111"/>
                  <a:pt x="178996" y="166111"/>
                  <a:pt x="177951" y="165762"/>
                </a:cubicBezTo>
                <a:cubicBezTo>
                  <a:pt x="177951" y="165762"/>
                  <a:pt x="177951" y="166111"/>
                  <a:pt x="177951" y="166111"/>
                </a:cubicBezTo>
                <a:cubicBezTo>
                  <a:pt x="178647" y="173772"/>
                  <a:pt x="173076" y="180389"/>
                  <a:pt x="165414" y="181085"/>
                </a:cubicBezTo>
                <a:cubicBezTo>
                  <a:pt x="162280" y="181433"/>
                  <a:pt x="159494" y="180389"/>
                  <a:pt x="157057" y="178996"/>
                </a:cubicBezTo>
                <a:lnTo>
                  <a:pt x="152181" y="175165"/>
                </a:lnTo>
                <a:lnTo>
                  <a:pt x="164021" y="161584"/>
                </a:lnTo>
                <a:cubicBezTo>
                  <a:pt x="166459" y="158798"/>
                  <a:pt x="167852" y="155315"/>
                  <a:pt x="167504" y="151485"/>
                </a:cubicBezTo>
                <a:cubicBezTo>
                  <a:pt x="167156" y="148002"/>
                  <a:pt x="165414" y="144520"/>
                  <a:pt x="162628" y="142082"/>
                </a:cubicBezTo>
                <a:cubicBezTo>
                  <a:pt x="160191" y="139645"/>
                  <a:pt x="157057" y="138600"/>
                  <a:pt x="153574" y="138600"/>
                </a:cubicBezTo>
                <a:cubicBezTo>
                  <a:pt x="152181" y="138600"/>
                  <a:pt x="150788" y="138948"/>
                  <a:pt x="149744" y="139296"/>
                </a:cubicBezTo>
                <a:cubicBezTo>
                  <a:pt x="149395" y="135117"/>
                  <a:pt x="147654" y="131287"/>
                  <a:pt x="144520" y="128501"/>
                </a:cubicBezTo>
                <a:cubicBezTo>
                  <a:pt x="141386" y="126063"/>
                  <a:pt x="137903" y="124670"/>
                  <a:pt x="134073" y="124670"/>
                </a:cubicBezTo>
                <a:cubicBezTo>
                  <a:pt x="132680" y="124670"/>
                  <a:pt x="130939" y="125018"/>
                  <a:pt x="129546" y="125367"/>
                </a:cubicBezTo>
                <a:cubicBezTo>
                  <a:pt x="129546" y="120491"/>
                  <a:pt x="127456" y="115964"/>
                  <a:pt x="123626" y="112482"/>
                </a:cubicBezTo>
                <a:cubicBezTo>
                  <a:pt x="120491" y="109696"/>
                  <a:pt x="116313" y="108303"/>
                  <a:pt x="112134" y="108303"/>
                </a:cubicBezTo>
                <a:cubicBezTo>
                  <a:pt x="110043" y="108303"/>
                  <a:pt x="107954" y="108651"/>
                  <a:pt x="106213" y="109348"/>
                </a:cubicBezTo>
                <a:cubicBezTo>
                  <a:pt x="105864" y="104472"/>
                  <a:pt x="104123" y="99945"/>
                  <a:pt x="100293" y="96811"/>
                </a:cubicBezTo>
                <a:cubicBezTo>
                  <a:pt x="97158" y="94025"/>
                  <a:pt x="92980" y="92632"/>
                  <a:pt x="88801" y="92632"/>
                </a:cubicBezTo>
                <a:cubicBezTo>
                  <a:pt x="83577" y="92632"/>
                  <a:pt x="78702" y="94722"/>
                  <a:pt x="75568" y="98552"/>
                </a:cubicBezTo>
                <a:lnTo>
                  <a:pt x="66513" y="108999"/>
                </a:lnTo>
                <a:lnTo>
                  <a:pt x="42833" y="81489"/>
                </a:lnTo>
                <a:close/>
                <a:moveTo>
                  <a:pt x="154618" y="28208"/>
                </a:moveTo>
                <a:cubicBezTo>
                  <a:pt x="154618" y="28208"/>
                  <a:pt x="156011" y="28556"/>
                  <a:pt x="156359" y="28556"/>
                </a:cubicBezTo>
                <a:cubicBezTo>
                  <a:pt x="179692" y="33083"/>
                  <a:pt x="200587" y="43182"/>
                  <a:pt x="229491" y="32735"/>
                </a:cubicBezTo>
                <a:lnTo>
                  <a:pt x="259091" y="81140"/>
                </a:lnTo>
                <a:lnTo>
                  <a:pt x="234018" y="110044"/>
                </a:lnTo>
                <a:cubicBezTo>
                  <a:pt x="232625" y="107955"/>
                  <a:pt x="231928" y="107258"/>
                  <a:pt x="230187" y="105517"/>
                </a:cubicBezTo>
                <a:lnTo>
                  <a:pt x="165065" y="49451"/>
                </a:lnTo>
                <a:cubicBezTo>
                  <a:pt x="165065" y="49451"/>
                  <a:pt x="136510" y="82185"/>
                  <a:pt x="136510" y="82185"/>
                </a:cubicBezTo>
                <a:cubicBezTo>
                  <a:pt x="134072" y="85319"/>
                  <a:pt x="130590" y="86712"/>
                  <a:pt x="127107" y="87060"/>
                </a:cubicBezTo>
                <a:cubicBezTo>
                  <a:pt x="123277" y="87409"/>
                  <a:pt x="119794" y="86016"/>
                  <a:pt x="116660" y="83578"/>
                </a:cubicBezTo>
                <a:cubicBezTo>
                  <a:pt x="110740" y="78703"/>
                  <a:pt x="110043" y="69997"/>
                  <a:pt x="115267" y="64077"/>
                </a:cubicBezTo>
                <a:lnTo>
                  <a:pt x="142778" y="32735"/>
                </a:lnTo>
                <a:cubicBezTo>
                  <a:pt x="145912" y="29253"/>
                  <a:pt x="150439" y="27860"/>
                  <a:pt x="154618" y="28208"/>
                </a:cubicBezTo>
                <a:close/>
                <a:moveTo>
                  <a:pt x="262922" y="0"/>
                </a:moveTo>
                <a:lnTo>
                  <a:pt x="302273" y="65469"/>
                </a:lnTo>
                <a:lnTo>
                  <a:pt x="275459" y="81836"/>
                </a:lnTo>
                <a:cubicBezTo>
                  <a:pt x="272325" y="83926"/>
                  <a:pt x="267798" y="82881"/>
                  <a:pt x="266056" y="79399"/>
                </a:cubicBezTo>
                <a:lnTo>
                  <a:pt x="233669" y="25770"/>
                </a:lnTo>
                <a:cubicBezTo>
                  <a:pt x="231580" y="22636"/>
                  <a:pt x="232624" y="18108"/>
                  <a:pt x="236107" y="16367"/>
                </a:cubicBezTo>
                <a:close/>
                <a:moveTo>
                  <a:pt x="39699" y="0"/>
                </a:moveTo>
                <a:lnTo>
                  <a:pt x="66167" y="16367"/>
                </a:lnTo>
                <a:cubicBezTo>
                  <a:pt x="69649" y="18108"/>
                  <a:pt x="70694" y="22636"/>
                  <a:pt x="68604" y="25770"/>
                </a:cubicBezTo>
                <a:lnTo>
                  <a:pt x="36217" y="79399"/>
                </a:lnTo>
                <a:cubicBezTo>
                  <a:pt x="34476" y="82881"/>
                  <a:pt x="29949" y="83926"/>
                  <a:pt x="26814" y="81836"/>
                </a:cubicBezTo>
                <a:lnTo>
                  <a:pt x="0" y="65469"/>
                </a:ln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010BC7-12EB-4FE6-8373-DFE48F748A77}"/>
              </a:ext>
            </a:extLst>
          </p:cNvPr>
          <p:cNvSpPr/>
          <p:nvPr/>
        </p:nvSpPr>
        <p:spPr>
          <a:xfrm>
            <a:off x="2728782" y="2519137"/>
            <a:ext cx="277721" cy="300635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65" descr="Marker">
            <a:extLst>
              <a:ext uri="{FF2B5EF4-FFF2-40B4-BE49-F238E27FC236}">
                <a16:creationId xmlns:a16="http://schemas.microsoft.com/office/drawing/2014/main" id="{7422DD5D-C412-45FC-B349-0DF58FBDE1B8}"/>
              </a:ext>
            </a:extLst>
          </p:cNvPr>
          <p:cNvSpPr/>
          <p:nvPr/>
        </p:nvSpPr>
        <p:spPr>
          <a:xfrm>
            <a:off x="2026520" y="2553961"/>
            <a:ext cx="142778" cy="236803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9" descr="Puzzle">
            <a:extLst>
              <a:ext uri="{FF2B5EF4-FFF2-40B4-BE49-F238E27FC236}">
                <a16:creationId xmlns:a16="http://schemas.microsoft.com/office/drawing/2014/main" id="{D7954AEE-99DE-4ADF-B014-084F1AA9432E}"/>
              </a:ext>
            </a:extLst>
          </p:cNvPr>
          <p:cNvSpPr/>
          <p:nvPr/>
        </p:nvSpPr>
        <p:spPr>
          <a:xfrm>
            <a:off x="1188838" y="2526101"/>
            <a:ext cx="278592" cy="278592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67B2C1-02FF-4B3D-9D11-BF26A04852C6}"/>
              </a:ext>
            </a:extLst>
          </p:cNvPr>
          <p:cNvSpPr/>
          <p:nvPr/>
        </p:nvSpPr>
        <p:spPr>
          <a:xfrm>
            <a:off x="417560" y="2574855"/>
            <a:ext cx="278593" cy="195015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4" name="Groupe 2053">
            <a:extLst>
              <a:ext uri="{FF2B5EF4-FFF2-40B4-BE49-F238E27FC236}">
                <a16:creationId xmlns:a16="http://schemas.microsoft.com/office/drawing/2014/main" id="{A746ED9A-9D16-4E26-8104-2B9362BE00BF}"/>
              </a:ext>
            </a:extLst>
          </p:cNvPr>
          <p:cNvGrpSpPr/>
          <p:nvPr/>
        </p:nvGrpSpPr>
        <p:grpSpPr>
          <a:xfrm>
            <a:off x="4101990" y="3182300"/>
            <a:ext cx="1021447" cy="2620895"/>
            <a:chOff x="5903913" y="2455863"/>
            <a:chExt cx="1385887" cy="3556000"/>
          </a:xfrm>
        </p:grpSpPr>
        <p:sp>
          <p:nvSpPr>
            <p:cNvPr id="75" name="Freeform 18">
              <a:extLst>
                <a:ext uri="{FF2B5EF4-FFF2-40B4-BE49-F238E27FC236}">
                  <a16:creationId xmlns:a16="http://schemas.microsoft.com/office/drawing/2014/main" id="{FE0F1B6A-11AC-4A56-A56B-1F2BEFC8DC3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19">
              <a:extLst>
                <a:ext uri="{FF2B5EF4-FFF2-40B4-BE49-F238E27FC236}">
                  <a16:creationId xmlns:a16="http://schemas.microsoft.com/office/drawing/2014/main" id="{6445733C-4AC9-4DAE-B1AF-BB6C412C5491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20">
              <a:extLst>
                <a:ext uri="{FF2B5EF4-FFF2-40B4-BE49-F238E27FC236}">
                  <a16:creationId xmlns:a16="http://schemas.microsoft.com/office/drawing/2014/main" id="{CA0075C7-70AE-4913-8382-DDB7D02B9E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21">
              <a:extLst>
                <a:ext uri="{FF2B5EF4-FFF2-40B4-BE49-F238E27FC236}">
                  <a16:creationId xmlns:a16="http://schemas.microsoft.com/office/drawing/2014/main" id="{E4BCA904-695F-4D92-901C-24B9E3B7B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22">
              <a:extLst>
                <a:ext uri="{FF2B5EF4-FFF2-40B4-BE49-F238E27FC236}">
                  <a16:creationId xmlns:a16="http://schemas.microsoft.com/office/drawing/2014/main" id="{4CC09484-1C29-4890-BAE7-20484EA406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23">
              <a:extLst>
                <a:ext uri="{FF2B5EF4-FFF2-40B4-BE49-F238E27FC236}">
                  <a16:creationId xmlns:a16="http://schemas.microsoft.com/office/drawing/2014/main" id="{A5C0F9B7-FCD2-4FEB-8260-7CECC83DB07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24">
              <a:extLst>
                <a:ext uri="{FF2B5EF4-FFF2-40B4-BE49-F238E27FC236}">
                  <a16:creationId xmlns:a16="http://schemas.microsoft.com/office/drawing/2014/main" id="{97FEF6A8-B138-402B-9583-7362F6B34D5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25">
              <a:extLst>
                <a:ext uri="{FF2B5EF4-FFF2-40B4-BE49-F238E27FC236}">
                  <a16:creationId xmlns:a16="http://schemas.microsoft.com/office/drawing/2014/main" id="{6C909A76-6980-4E43-B47D-F01680C256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035D0BC-EB80-4AEF-9701-831F1B925F5C}"/>
              </a:ext>
            </a:extLst>
          </p:cNvPr>
          <p:cNvSpPr/>
          <p:nvPr/>
        </p:nvSpPr>
        <p:spPr>
          <a:xfrm>
            <a:off x="2645443" y="2443762"/>
            <a:ext cx="457200" cy="457200"/>
          </a:xfrm>
          <a:prstGeom prst="rect">
            <a:avLst/>
          </a:prstGeom>
          <a:solidFill>
            <a:srgbClr val="1AA8FE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2C3742E-BA53-4BF2-8C1E-72C155240861}"/>
              </a:ext>
            </a:extLst>
          </p:cNvPr>
          <p:cNvSpPr/>
          <p:nvPr/>
        </p:nvSpPr>
        <p:spPr>
          <a:xfrm>
            <a:off x="3416051" y="2443762"/>
            <a:ext cx="457200" cy="457200"/>
          </a:xfrm>
          <a:prstGeom prst="rect">
            <a:avLst/>
          </a:prstGeom>
          <a:solidFill>
            <a:srgbClr val="A9C5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DB2FB8E-2DD4-4ED8-BEC4-71AC2F1E7B4B}"/>
              </a:ext>
            </a:extLst>
          </p:cNvPr>
          <p:cNvSpPr/>
          <p:nvPr/>
        </p:nvSpPr>
        <p:spPr>
          <a:xfrm>
            <a:off x="333619" y="2443762"/>
            <a:ext cx="457200" cy="4572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5E37873-0A61-4699-98C0-989E4E27B89B}"/>
              </a:ext>
            </a:extLst>
          </p:cNvPr>
          <p:cNvSpPr/>
          <p:nvPr/>
        </p:nvSpPr>
        <p:spPr>
          <a:xfrm>
            <a:off x="1874835" y="2443762"/>
            <a:ext cx="457200" cy="4572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9FD1668-8B42-42C7-B0CC-D359302F8114}"/>
              </a:ext>
            </a:extLst>
          </p:cNvPr>
          <p:cNvSpPr/>
          <p:nvPr/>
        </p:nvSpPr>
        <p:spPr>
          <a:xfrm>
            <a:off x="1104227" y="2443762"/>
            <a:ext cx="457200" cy="457200"/>
          </a:xfrm>
          <a:prstGeom prst="rect">
            <a:avLst/>
          </a:prstGeom>
          <a:solidFill>
            <a:srgbClr val="6F7E89"/>
          </a:solidFill>
          <a:ln>
            <a:noFill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algn="ctr"/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F2C47B7A-8BF2-4948-B204-5626EC81C6D7}"/>
              </a:ext>
            </a:extLst>
          </p:cNvPr>
          <p:cNvSpPr/>
          <p:nvPr/>
        </p:nvSpPr>
        <p:spPr>
          <a:xfrm>
            <a:off x="3490832" y="2581470"/>
            <a:ext cx="302273" cy="181152"/>
          </a:xfrm>
          <a:custGeom>
            <a:avLst/>
            <a:gdLst>
              <a:gd name="connsiteX0" fmla="*/ 157753 w 302273"/>
              <a:gd name="connsiteY0" fmla="*/ 148002 h 181152"/>
              <a:gd name="connsiteX1" fmla="*/ 158450 w 302273"/>
              <a:gd name="connsiteY1" fmla="*/ 157753 h 181152"/>
              <a:gd name="connsiteX2" fmla="*/ 144868 w 302273"/>
              <a:gd name="connsiteY2" fmla="*/ 173424 h 181152"/>
              <a:gd name="connsiteX3" fmla="*/ 140340 w 302273"/>
              <a:gd name="connsiteY3" fmla="*/ 175861 h 181152"/>
              <a:gd name="connsiteX4" fmla="*/ 135117 w 302273"/>
              <a:gd name="connsiteY4" fmla="*/ 174120 h 181152"/>
              <a:gd name="connsiteX5" fmla="*/ 134420 w 302273"/>
              <a:gd name="connsiteY5" fmla="*/ 164369 h 181152"/>
              <a:gd name="connsiteX6" fmla="*/ 148002 w 302273"/>
              <a:gd name="connsiteY6" fmla="*/ 148699 h 181152"/>
              <a:gd name="connsiteX7" fmla="*/ 157753 w 302273"/>
              <a:gd name="connsiteY7" fmla="*/ 148002 h 181152"/>
              <a:gd name="connsiteX8" fmla="*/ 139994 w 302273"/>
              <a:gd name="connsiteY8" fmla="*/ 134421 h 181152"/>
              <a:gd name="connsiteX9" fmla="*/ 140690 w 302273"/>
              <a:gd name="connsiteY9" fmla="*/ 146611 h 181152"/>
              <a:gd name="connsiteX10" fmla="*/ 124671 w 302273"/>
              <a:gd name="connsiteY10" fmla="*/ 165068 h 181152"/>
              <a:gd name="connsiteX11" fmla="*/ 119098 w 302273"/>
              <a:gd name="connsiteY11" fmla="*/ 167853 h 181152"/>
              <a:gd name="connsiteX12" fmla="*/ 112482 w 302273"/>
              <a:gd name="connsiteY12" fmla="*/ 165764 h 181152"/>
              <a:gd name="connsiteX13" fmla="*/ 111785 w 302273"/>
              <a:gd name="connsiteY13" fmla="*/ 153576 h 181152"/>
              <a:gd name="connsiteX14" fmla="*/ 127805 w 302273"/>
              <a:gd name="connsiteY14" fmla="*/ 135118 h 181152"/>
              <a:gd name="connsiteX15" fmla="*/ 139994 w 302273"/>
              <a:gd name="connsiteY15" fmla="*/ 134421 h 181152"/>
              <a:gd name="connsiteX16" fmla="*/ 119099 w 302273"/>
              <a:gd name="connsiteY16" fmla="*/ 118402 h 181152"/>
              <a:gd name="connsiteX17" fmla="*/ 120143 w 302273"/>
              <a:gd name="connsiteY17" fmla="*/ 133028 h 181152"/>
              <a:gd name="connsiteX18" fmla="*/ 104123 w 302273"/>
              <a:gd name="connsiteY18" fmla="*/ 151484 h 181152"/>
              <a:gd name="connsiteX19" fmla="*/ 97159 w 302273"/>
              <a:gd name="connsiteY19" fmla="*/ 154967 h 181152"/>
              <a:gd name="connsiteX20" fmla="*/ 89497 w 302273"/>
              <a:gd name="connsiteY20" fmla="*/ 152529 h 181152"/>
              <a:gd name="connsiteX21" fmla="*/ 88453 w 302273"/>
              <a:gd name="connsiteY21" fmla="*/ 137903 h 181152"/>
              <a:gd name="connsiteX22" fmla="*/ 104472 w 302273"/>
              <a:gd name="connsiteY22" fmla="*/ 119446 h 181152"/>
              <a:gd name="connsiteX23" fmla="*/ 119099 w 302273"/>
              <a:gd name="connsiteY23" fmla="*/ 118402 h 181152"/>
              <a:gd name="connsiteX24" fmla="*/ 96114 w 302273"/>
              <a:gd name="connsiteY24" fmla="*/ 103080 h 181152"/>
              <a:gd name="connsiteX25" fmla="*/ 97159 w 302273"/>
              <a:gd name="connsiteY25" fmla="*/ 117706 h 181152"/>
              <a:gd name="connsiteX26" fmla="*/ 78702 w 302273"/>
              <a:gd name="connsiteY26" fmla="*/ 138600 h 181152"/>
              <a:gd name="connsiteX27" fmla="*/ 71738 w 302273"/>
              <a:gd name="connsiteY27" fmla="*/ 142082 h 181152"/>
              <a:gd name="connsiteX28" fmla="*/ 64076 w 302273"/>
              <a:gd name="connsiteY28" fmla="*/ 139645 h 181152"/>
              <a:gd name="connsiteX29" fmla="*/ 63032 w 302273"/>
              <a:gd name="connsiteY29" fmla="*/ 125019 h 181152"/>
              <a:gd name="connsiteX30" fmla="*/ 81488 w 302273"/>
              <a:gd name="connsiteY30" fmla="*/ 104124 h 181152"/>
              <a:gd name="connsiteX31" fmla="*/ 96114 w 302273"/>
              <a:gd name="connsiteY31" fmla="*/ 103080 h 181152"/>
              <a:gd name="connsiteX32" fmla="*/ 73130 w 302273"/>
              <a:gd name="connsiteY32" fmla="*/ 31342 h 181152"/>
              <a:gd name="connsiteX33" fmla="*/ 130939 w 302273"/>
              <a:gd name="connsiteY33" fmla="*/ 35521 h 181152"/>
              <a:gd name="connsiteX34" fmla="*/ 110391 w 302273"/>
              <a:gd name="connsiteY34" fmla="*/ 59201 h 181152"/>
              <a:gd name="connsiteX35" fmla="*/ 112482 w 302273"/>
              <a:gd name="connsiteY35" fmla="*/ 88802 h 181152"/>
              <a:gd name="connsiteX36" fmla="*/ 126063 w 302273"/>
              <a:gd name="connsiteY36" fmla="*/ 94025 h 181152"/>
              <a:gd name="connsiteX37" fmla="*/ 127804 w 302273"/>
              <a:gd name="connsiteY37" fmla="*/ 94025 h 181152"/>
              <a:gd name="connsiteX38" fmla="*/ 141734 w 302273"/>
              <a:gd name="connsiteY38" fmla="*/ 87060 h 181152"/>
              <a:gd name="connsiteX39" fmla="*/ 165763 w 302273"/>
              <a:gd name="connsiteY39" fmla="*/ 59549 h 181152"/>
              <a:gd name="connsiteX40" fmla="*/ 169593 w 302273"/>
              <a:gd name="connsiteY40" fmla="*/ 63032 h 181152"/>
              <a:gd name="connsiteX41" fmla="*/ 225660 w 302273"/>
              <a:gd name="connsiteY41" fmla="*/ 111089 h 181152"/>
              <a:gd name="connsiteX42" fmla="*/ 229490 w 302273"/>
              <a:gd name="connsiteY42" fmla="*/ 120491 h 181152"/>
              <a:gd name="connsiteX43" fmla="*/ 216954 w 302273"/>
              <a:gd name="connsiteY43" fmla="*/ 135466 h 181152"/>
              <a:gd name="connsiteX44" fmla="*/ 209641 w 302273"/>
              <a:gd name="connsiteY44" fmla="*/ 134073 h 181152"/>
              <a:gd name="connsiteX45" fmla="*/ 209989 w 302273"/>
              <a:gd name="connsiteY45" fmla="*/ 136162 h 181152"/>
              <a:gd name="connsiteX46" fmla="*/ 197452 w 302273"/>
              <a:gd name="connsiteY46" fmla="*/ 151136 h 181152"/>
              <a:gd name="connsiteX47" fmla="*/ 193970 w 302273"/>
              <a:gd name="connsiteY47" fmla="*/ 150788 h 181152"/>
              <a:gd name="connsiteX48" fmla="*/ 193970 w 302273"/>
              <a:gd name="connsiteY48" fmla="*/ 151136 h 181152"/>
              <a:gd name="connsiteX49" fmla="*/ 181433 w 302273"/>
              <a:gd name="connsiteY49" fmla="*/ 166111 h 181152"/>
              <a:gd name="connsiteX50" fmla="*/ 177951 w 302273"/>
              <a:gd name="connsiteY50" fmla="*/ 165762 h 181152"/>
              <a:gd name="connsiteX51" fmla="*/ 177951 w 302273"/>
              <a:gd name="connsiteY51" fmla="*/ 166111 h 181152"/>
              <a:gd name="connsiteX52" fmla="*/ 165414 w 302273"/>
              <a:gd name="connsiteY52" fmla="*/ 181085 h 181152"/>
              <a:gd name="connsiteX53" fmla="*/ 157057 w 302273"/>
              <a:gd name="connsiteY53" fmla="*/ 178996 h 181152"/>
              <a:gd name="connsiteX54" fmla="*/ 152181 w 302273"/>
              <a:gd name="connsiteY54" fmla="*/ 175165 h 181152"/>
              <a:gd name="connsiteX55" fmla="*/ 164021 w 302273"/>
              <a:gd name="connsiteY55" fmla="*/ 161584 h 181152"/>
              <a:gd name="connsiteX56" fmla="*/ 167504 w 302273"/>
              <a:gd name="connsiteY56" fmla="*/ 151485 h 181152"/>
              <a:gd name="connsiteX57" fmla="*/ 162628 w 302273"/>
              <a:gd name="connsiteY57" fmla="*/ 142082 h 181152"/>
              <a:gd name="connsiteX58" fmla="*/ 153574 w 302273"/>
              <a:gd name="connsiteY58" fmla="*/ 138600 h 181152"/>
              <a:gd name="connsiteX59" fmla="*/ 149744 w 302273"/>
              <a:gd name="connsiteY59" fmla="*/ 139296 h 181152"/>
              <a:gd name="connsiteX60" fmla="*/ 144520 w 302273"/>
              <a:gd name="connsiteY60" fmla="*/ 128501 h 181152"/>
              <a:gd name="connsiteX61" fmla="*/ 134073 w 302273"/>
              <a:gd name="connsiteY61" fmla="*/ 124670 h 181152"/>
              <a:gd name="connsiteX62" fmla="*/ 129546 w 302273"/>
              <a:gd name="connsiteY62" fmla="*/ 125367 h 181152"/>
              <a:gd name="connsiteX63" fmla="*/ 123626 w 302273"/>
              <a:gd name="connsiteY63" fmla="*/ 112482 h 181152"/>
              <a:gd name="connsiteX64" fmla="*/ 112134 w 302273"/>
              <a:gd name="connsiteY64" fmla="*/ 108303 h 181152"/>
              <a:gd name="connsiteX65" fmla="*/ 106213 w 302273"/>
              <a:gd name="connsiteY65" fmla="*/ 109348 h 181152"/>
              <a:gd name="connsiteX66" fmla="*/ 100293 w 302273"/>
              <a:gd name="connsiteY66" fmla="*/ 96811 h 181152"/>
              <a:gd name="connsiteX67" fmla="*/ 88801 w 302273"/>
              <a:gd name="connsiteY67" fmla="*/ 92632 h 181152"/>
              <a:gd name="connsiteX68" fmla="*/ 75568 w 302273"/>
              <a:gd name="connsiteY68" fmla="*/ 98552 h 181152"/>
              <a:gd name="connsiteX69" fmla="*/ 66513 w 302273"/>
              <a:gd name="connsiteY69" fmla="*/ 108999 h 181152"/>
              <a:gd name="connsiteX70" fmla="*/ 42833 w 302273"/>
              <a:gd name="connsiteY70" fmla="*/ 81489 h 181152"/>
              <a:gd name="connsiteX71" fmla="*/ 154618 w 302273"/>
              <a:gd name="connsiteY71" fmla="*/ 28208 h 181152"/>
              <a:gd name="connsiteX72" fmla="*/ 156359 w 302273"/>
              <a:gd name="connsiteY72" fmla="*/ 28556 h 181152"/>
              <a:gd name="connsiteX73" fmla="*/ 229491 w 302273"/>
              <a:gd name="connsiteY73" fmla="*/ 32735 h 181152"/>
              <a:gd name="connsiteX74" fmla="*/ 259091 w 302273"/>
              <a:gd name="connsiteY74" fmla="*/ 81140 h 181152"/>
              <a:gd name="connsiteX75" fmla="*/ 234018 w 302273"/>
              <a:gd name="connsiteY75" fmla="*/ 110044 h 181152"/>
              <a:gd name="connsiteX76" fmla="*/ 230187 w 302273"/>
              <a:gd name="connsiteY76" fmla="*/ 105517 h 181152"/>
              <a:gd name="connsiteX77" fmla="*/ 165065 w 302273"/>
              <a:gd name="connsiteY77" fmla="*/ 49451 h 181152"/>
              <a:gd name="connsiteX78" fmla="*/ 136510 w 302273"/>
              <a:gd name="connsiteY78" fmla="*/ 82185 h 181152"/>
              <a:gd name="connsiteX79" fmla="*/ 127107 w 302273"/>
              <a:gd name="connsiteY79" fmla="*/ 87060 h 181152"/>
              <a:gd name="connsiteX80" fmla="*/ 116660 w 302273"/>
              <a:gd name="connsiteY80" fmla="*/ 83578 h 181152"/>
              <a:gd name="connsiteX81" fmla="*/ 115267 w 302273"/>
              <a:gd name="connsiteY81" fmla="*/ 64077 h 181152"/>
              <a:gd name="connsiteX82" fmla="*/ 142778 w 302273"/>
              <a:gd name="connsiteY82" fmla="*/ 32735 h 181152"/>
              <a:gd name="connsiteX83" fmla="*/ 154618 w 302273"/>
              <a:gd name="connsiteY83" fmla="*/ 28208 h 181152"/>
              <a:gd name="connsiteX84" fmla="*/ 262922 w 302273"/>
              <a:gd name="connsiteY84" fmla="*/ 0 h 181152"/>
              <a:gd name="connsiteX85" fmla="*/ 302273 w 302273"/>
              <a:gd name="connsiteY85" fmla="*/ 65469 h 181152"/>
              <a:gd name="connsiteX86" fmla="*/ 275459 w 302273"/>
              <a:gd name="connsiteY86" fmla="*/ 81836 h 181152"/>
              <a:gd name="connsiteX87" fmla="*/ 266056 w 302273"/>
              <a:gd name="connsiteY87" fmla="*/ 79399 h 181152"/>
              <a:gd name="connsiteX88" fmla="*/ 233669 w 302273"/>
              <a:gd name="connsiteY88" fmla="*/ 25770 h 181152"/>
              <a:gd name="connsiteX89" fmla="*/ 236107 w 302273"/>
              <a:gd name="connsiteY89" fmla="*/ 16367 h 181152"/>
              <a:gd name="connsiteX90" fmla="*/ 39699 w 302273"/>
              <a:gd name="connsiteY90" fmla="*/ 0 h 181152"/>
              <a:gd name="connsiteX91" fmla="*/ 66167 w 302273"/>
              <a:gd name="connsiteY91" fmla="*/ 16367 h 181152"/>
              <a:gd name="connsiteX92" fmla="*/ 68604 w 302273"/>
              <a:gd name="connsiteY92" fmla="*/ 25770 h 181152"/>
              <a:gd name="connsiteX93" fmla="*/ 36217 w 302273"/>
              <a:gd name="connsiteY93" fmla="*/ 79399 h 181152"/>
              <a:gd name="connsiteX94" fmla="*/ 26814 w 302273"/>
              <a:gd name="connsiteY94" fmla="*/ 81836 h 181152"/>
              <a:gd name="connsiteX95" fmla="*/ 0 w 302273"/>
              <a:gd name="connsiteY95" fmla="*/ 65469 h 181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302273" h="181152">
                <a:moveTo>
                  <a:pt x="157753" y="148002"/>
                </a:moveTo>
                <a:cubicBezTo>
                  <a:pt x="160539" y="150440"/>
                  <a:pt x="160887" y="154967"/>
                  <a:pt x="158450" y="157753"/>
                </a:cubicBezTo>
                <a:lnTo>
                  <a:pt x="144868" y="173424"/>
                </a:lnTo>
                <a:cubicBezTo>
                  <a:pt x="143824" y="174817"/>
                  <a:pt x="142082" y="175513"/>
                  <a:pt x="140340" y="175861"/>
                </a:cubicBezTo>
                <a:cubicBezTo>
                  <a:pt x="138599" y="175861"/>
                  <a:pt x="136510" y="175513"/>
                  <a:pt x="135117" y="174120"/>
                </a:cubicBezTo>
                <a:cubicBezTo>
                  <a:pt x="132331" y="171682"/>
                  <a:pt x="131982" y="167155"/>
                  <a:pt x="134420" y="164369"/>
                </a:cubicBezTo>
                <a:lnTo>
                  <a:pt x="148002" y="148699"/>
                </a:lnTo>
                <a:cubicBezTo>
                  <a:pt x="150440" y="145913"/>
                  <a:pt x="154967" y="145564"/>
                  <a:pt x="157753" y="148002"/>
                </a:cubicBezTo>
                <a:close/>
                <a:moveTo>
                  <a:pt x="139994" y="134421"/>
                </a:moveTo>
                <a:cubicBezTo>
                  <a:pt x="143476" y="137556"/>
                  <a:pt x="143824" y="143127"/>
                  <a:pt x="140690" y="146611"/>
                </a:cubicBezTo>
                <a:lnTo>
                  <a:pt x="124671" y="165068"/>
                </a:lnTo>
                <a:cubicBezTo>
                  <a:pt x="123278" y="166809"/>
                  <a:pt x="121188" y="167853"/>
                  <a:pt x="119098" y="167853"/>
                </a:cubicBezTo>
                <a:cubicBezTo>
                  <a:pt x="116661" y="168202"/>
                  <a:pt x="114571" y="167505"/>
                  <a:pt x="112482" y="165764"/>
                </a:cubicBezTo>
                <a:cubicBezTo>
                  <a:pt x="108999" y="162630"/>
                  <a:pt x="108651" y="157058"/>
                  <a:pt x="111785" y="153576"/>
                </a:cubicBezTo>
                <a:lnTo>
                  <a:pt x="127805" y="135118"/>
                </a:lnTo>
                <a:cubicBezTo>
                  <a:pt x="130940" y="131635"/>
                  <a:pt x="136511" y="131287"/>
                  <a:pt x="139994" y="134421"/>
                </a:cubicBezTo>
                <a:close/>
                <a:moveTo>
                  <a:pt x="119099" y="118402"/>
                </a:moveTo>
                <a:cubicBezTo>
                  <a:pt x="123277" y="122232"/>
                  <a:pt x="123974" y="128849"/>
                  <a:pt x="120143" y="133028"/>
                </a:cubicBezTo>
                <a:lnTo>
                  <a:pt x="104123" y="151484"/>
                </a:lnTo>
                <a:cubicBezTo>
                  <a:pt x="102382" y="153574"/>
                  <a:pt x="99596" y="154967"/>
                  <a:pt x="97159" y="154967"/>
                </a:cubicBezTo>
                <a:cubicBezTo>
                  <a:pt x="94373" y="155315"/>
                  <a:pt x="91587" y="154270"/>
                  <a:pt x="89497" y="152529"/>
                </a:cubicBezTo>
                <a:cubicBezTo>
                  <a:pt x="85318" y="148698"/>
                  <a:pt x="84622" y="142082"/>
                  <a:pt x="88453" y="137903"/>
                </a:cubicBezTo>
                <a:lnTo>
                  <a:pt x="104472" y="119446"/>
                </a:lnTo>
                <a:cubicBezTo>
                  <a:pt x="108303" y="115267"/>
                  <a:pt x="114920" y="114571"/>
                  <a:pt x="119099" y="118402"/>
                </a:cubicBezTo>
                <a:close/>
                <a:moveTo>
                  <a:pt x="96114" y="103080"/>
                </a:moveTo>
                <a:cubicBezTo>
                  <a:pt x="100293" y="106910"/>
                  <a:pt x="100990" y="113527"/>
                  <a:pt x="97159" y="117706"/>
                </a:cubicBezTo>
                <a:lnTo>
                  <a:pt x="78702" y="138600"/>
                </a:lnTo>
                <a:cubicBezTo>
                  <a:pt x="76613" y="140689"/>
                  <a:pt x="74175" y="141734"/>
                  <a:pt x="71738" y="142082"/>
                </a:cubicBezTo>
                <a:cubicBezTo>
                  <a:pt x="68952" y="142431"/>
                  <a:pt x="66166" y="141386"/>
                  <a:pt x="64076" y="139645"/>
                </a:cubicBezTo>
                <a:cubicBezTo>
                  <a:pt x="59897" y="135814"/>
                  <a:pt x="59201" y="129197"/>
                  <a:pt x="63032" y="125019"/>
                </a:cubicBezTo>
                <a:lnTo>
                  <a:pt x="81488" y="104124"/>
                </a:lnTo>
                <a:cubicBezTo>
                  <a:pt x="85319" y="99945"/>
                  <a:pt x="91935" y="99249"/>
                  <a:pt x="96114" y="103080"/>
                </a:cubicBezTo>
                <a:close/>
                <a:moveTo>
                  <a:pt x="73130" y="31342"/>
                </a:moveTo>
                <a:cubicBezTo>
                  <a:pt x="94372" y="41789"/>
                  <a:pt x="114920" y="33431"/>
                  <a:pt x="130939" y="35521"/>
                </a:cubicBezTo>
                <a:lnTo>
                  <a:pt x="110391" y="59201"/>
                </a:lnTo>
                <a:cubicBezTo>
                  <a:pt x="103078" y="67907"/>
                  <a:pt x="103775" y="81140"/>
                  <a:pt x="112482" y="88802"/>
                </a:cubicBezTo>
                <a:cubicBezTo>
                  <a:pt x="115964" y="92284"/>
                  <a:pt x="120840" y="94025"/>
                  <a:pt x="126063" y="94025"/>
                </a:cubicBezTo>
                <a:cubicBezTo>
                  <a:pt x="126412" y="94025"/>
                  <a:pt x="127108" y="94025"/>
                  <a:pt x="127804" y="94025"/>
                </a:cubicBezTo>
                <a:cubicBezTo>
                  <a:pt x="133376" y="93677"/>
                  <a:pt x="138252" y="91239"/>
                  <a:pt x="141734" y="87060"/>
                </a:cubicBezTo>
                <a:lnTo>
                  <a:pt x="165763" y="59549"/>
                </a:lnTo>
                <a:lnTo>
                  <a:pt x="169593" y="63032"/>
                </a:lnTo>
                <a:lnTo>
                  <a:pt x="225660" y="111089"/>
                </a:lnTo>
                <a:cubicBezTo>
                  <a:pt x="228097" y="113527"/>
                  <a:pt x="229839" y="116661"/>
                  <a:pt x="229490" y="120491"/>
                </a:cubicBezTo>
                <a:cubicBezTo>
                  <a:pt x="230187" y="128153"/>
                  <a:pt x="224615" y="134769"/>
                  <a:pt x="216954" y="135466"/>
                </a:cubicBezTo>
                <a:cubicBezTo>
                  <a:pt x="214168" y="135814"/>
                  <a:pt x="211730" y="135117"/>
                  <a:pt x="209641" y="134073"/>
                </a:cubicBezTo>
                <a:cubicBezTo>
                  <a:pt x="209641" y="134769"/>
                  <a:pt x="209989" y="135466"/>
                  <a:pt x="209989" y="136162"/>
                </a:cubicBezTo>
                <a:cubicBezTo>
                  <a:pt x="210685" y="143823"/>
                  <a:pt x="205114" y="150440"/>
                  <a:pt x="197452" y="151136"/>
                </a:cubicBezTo>
                <a:cubicBezTo>
                  <a:pt x="196408" y="151136"/>
                  <a:pt x="195015" y="151136"/>
                  <a:pt x="193970" y="150788"/>
                </a:cubicBezTo>
                <a:cubicBezTo>
                  <a:pt x="193970" y="150788"/>
                  <a:pt x="193970" y="151136"/>
                  <a:pt x="193970" y="151136"/>
                </a:cubicBezTo>
                <a:cubicBezTo>
                  <a:pt x="194666" y="158798"/>
                  <a:pt x="189095" y="165414"/>
                  <a:pt x="181433" y="166111"/>
                </a:cubicBezTo>
                <a:cubicBezTo>
                  <a:pt x="180389" y="166111"/>
                  <a:pt x="178996" y="166111"/>
                  <a:pt x="177951" y="165762"/>
                </a:cubicBezTo>
                <a:cubicBezTo>
                  <a:pt x="177951" y="165762"/>
                  <a:pt x="177951" y="166111"/>
                  <a:pt x="177951" y="166111"/>
                </a:cubicBezTo>
                <a:cubicBezTo>
                  <a:pt x="178647" y="173772"/>
                  <a:pt x="173076" y="180389"/>
                  <a:pt x="165414" y="181085"/>
                </a:cubicBezTo>
                <a:cubicBezTo>
                  <a:pt x="162280" y="181433"/>
                  <a:pt x="159494" y="180389"/>
                  <a:pt x="157057" y="178996"/>
                </a:cubicBezTo>
                <a:lnTo>
                  <a:pt x="152181" y="175165"/>
                </a:lnTo>
                <a:lnTo>
                  <a:pt x="164021" y="161584"/>
                </a:lnTo>
                <a:cubicBezTo>
                  <a:pt x="166459" y="158798"/>
                  <a:pt x="167852" y="155315"/>
                  <a:pt x="167504" y="151485"/>
                </a:cubicBezTo>
                <a:cubicBezTo>
                  <a:pt x="167156" y="148002"/>
                  <a:pt x="165414" y="144520"/>
                  <a:pt x="162628" y="142082"/>
                </a:cubicBezTo>
                <a:cubicBezTo>
                  <a:pt x="160191" y="139645"/>
                  <a:pt x="157057" y="138600"/>
                  <a:pt x="153574" y="138600"/>
                </a:cubicBezTo>
                <a:cubicBezTo>
                  <a:pt x="152181" y="138600"/>
                  <a:pt x="150788" y="138948"/>
                  <a:pt x="149744" y="139296"/>
                </a:cubicBezTo>
                <a:cubicBezTo>
                  <a:pt x="149395" y="135117"/>
                  <a:pt x="147654" y="131287"/>
                  <a:pt x="144520" y="128501"/>
                </a:cubicBezTo>
                <a:cubicBezTo>
                  <a:pt x="141386" y="126063"/>
                  <a:pt x="137903" y="124670"/>
                  <a:pt x="134073" y="124670"/>
                </a:cubicBezTo>
                <a:cubicBezTo>
                  <a:pt x="132680" y="124670"/>
                  <a:pt x="130939" y="125018"/>
                  <a:pt x="129546" y="125367"/>
                </a:cubicBezTo>
                <a:cubicBezTo>
                  <a:pt x="129546" y="120491"/>
                  <a:pt x="127456" y="115964"/>
                  <a:pt x="123626" y="112482"/>
                </a:cubicBezTo>
                <a:cubicBezTo>
                  <a:pt x="120491" y="109696"/>
                  <a:pt x="116313" y="108303"/>
                  <a:pt x="112134" y="108303"/>
                </a:cubicBezTo>
                <a:cubicBezTo>
                  <a:pt x="110043" y="108303"/>
                  <a:pt x="107954" y="108651"/>
                  <a:pt x="106213" y="109348"/>
                </a:cubicBezTo>
                <a:cubicBezTo>
                  <a:pt x="105864" y="104472"/>
                  <a:pt x="104123" y="99945"/>
                  <a:pt x="100293" y="96811"/>
                </a:cubicBezTo>
                <a:cubicBezTo>
                  <a:pt x="97158" y="94025"/>
                  <a:pt x="92980" y="92632"/>
                  <a:pt x="88801" y="92632"/>
                </a:cubicBezTo>
                <a:cubicBezTo>
                  <a:pt x="83577" y="92632"/>
                  <a:pt x="78702" y="94722"/>
                  <a:pt x="75568" y="98552"/>
                </a:cubicBezTo>
                <a:lnTo>
                  <a:pt x="66513" y="108999"/>
                </a:lnTo>
                <a:lnTo>
                  <a:pt x="42833" y="81489"/>
                </a:lnTo>
                <a:close/>
                <a:moveTo>
                  <a:pt x="154618" y="28208"/>
                </a:moveTo>
                <a:cubicBezTo>
                  <a:pt x="154618" y="28208"/>
                  <a:pt x="156011" y="28556"/>
                  <a:pt x="156359" y="28556"/>
                </a:cubicBezTo>
                <a:cubicBezTo>
                  <a:pt x="179692" y="33083"/>
                  <a:pt x="200587" y="43182"/>
                  <a:pt x="229491" y="32735"/>
                </a:cubicBezTo>
                <a:lnTo>
                  <a:pt x="259091" y="81140"/>
                </a:lnTo>
                <a:lnTo>
                  <a:pt x="234018" y="110044"/>
                </a:lnTo>
                <a:cubicBezTo>
                  <a:pt x="232625" y="107955"/>
                  <a:pt x="231928" y="107258"/>
                  <a:pt x="230187" y="105517"/>
                </a:cubicBezTo>
                <a:lnTo>
                  <a:pt x="165065" y="49451"/>
                </a:lnTo>
                <a:cubicBezTo>
                  <a:pt x="165065" y="49451"/>
                  <a:pt x="136510" y="82185"/>
                  <a:pt x="136510" y="82185"/>
                </a:cubicBezTo>
                <a:cubicBezTo>
                  <a:pt x="134072" y="85319"/>
                  <a:pt x="130590" y="86712"/>
                  <a:pt x="127107" y="87060"/>
                </a:cubicBezTo>
                <a:cubicBezTo>
                  <a:pt x="123277" y="87409"/>
                  <a:pt x="119794" y="86016"/>
                  <a:pt x="116660" y="83578"/>
                </a:cubicBezTo>
                <a:cubicBezTo>
                  <a:pt x="110740" y="78703"/>
                  <a:pt x="110043" y="69997"/>
                  <a:pt x="115267" y="64077"/>
                </a:cubicBezTo>
                <a:lnTo>
                  <a:pt x="142778" y="32735"/>
                </a:lnTo>
                <a:cubicBezTo>
                  <a:pt x="145912" y="29253"/>
                  <a:pt x="150439" y="27860"/>
                  <a:pt x="154618" y="28208"/>
                </a:cubicBezTo>
                <a:close/>
                <a:moveTo>
                  <a:pt x="262922" y="0"/>
                </a:moveTo>
                <a:lnTo>
                  <a:pt x="302273" y="65469"/>
                </a:lnTo>
                <a:lnTo>
                  <a:pt x="275459" y="81836"/>
                </a:lnTo>
                <a:cubicBezTo>
                  <a:pt x="272325" y="83926"/>
                  <a:pt x="267798" y="82881"/>
                  <a:pt x="266056" y="79399"/>
                </a:cubicBezTo>
                <a:lnTo>
                  <a:pt x="233669" y="25770"/>
                </a:lnTo>
                <a:cubicBezTo>
                  <a:pt x="231580" y="22636"/>
                  <a:pt x="232624" y="18108"/>
                  <a:pt x="236107" y="16367"/>
                </a:cubicBezTo>
                <a:close/>
                <a:moveTo>
                  <a:pt x="39699" y="0"/>
                </a:moveTo>
                <a:lnTo>
                  <a:pt x="66167" y="16367"/>
                </a:lnTo>
                <a:cubicBezTo>
                  <a:pt x="69649" y="18108"/>
                  <a:pt x="70694" y="22636"/>
                  <a:pt x="68604" y="25770"/>
                </a:cubicBezTo>
                <a:lnTo>
                  <a:pt x="36217" y="79399"/>
                </a:lnTo>
                <a:cubicBezTo>
                  <a:pt x="34476" y="82881"/>
                  <a:pt x="29949" y="83926"/>
                  <a:pt x="26814" y="81836"/>
                </a:cubicBezTo>
                <a:lnTo>
                  <a:pt x="0" y="65469"/>
                </a:ln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70010BC7-12EB-4FE6-8373-DFE48F748A77}"/>
              </a:ext>
            </a:extLst>
          </p:cNvPr>
          <p:cNvSpPr/>
          <p:nvPr/>
        </p:nvSpPr>
        <p:spPr>
          <a:xfrm>
            <a:off x="2728782" y="2519137"/>
            <a:ext cx="277721" cy="300635"/>
          </a:xfrm>
          <a:custGeom>
            <a:avLst/>
            <a:gdLst>
              <a:gd name="connsiteX0" fmla="*/ 117079 w 277721"/>
              <a:gd name="connsiteY0" fmla="*/ 280541 h 300635"/>
              <a:gd name="connsiteX1" fmla="*/ 160575 w 277721"/>
              <a:gd name="connsiteY1" fmla="*/ 280541 h 300635"/>
              <a:gd name="connsiteX2" fmla="*/ 138844 w 277721"/>
              <a:gd name="connsiteY2" fmla="*/ 300635 h 300635"/>
              <a:gd name="connsiteX3" fmla="*/ 117079 w 277721"/>
              <a:gd name="connsiteY3" fmla="*/ 280541 h 300635"/>
              <a:gd name="connsiteX4" fmla="*/ 108860 w 277721"/>
              <a:gd name="connsiteY4" fmla="*/ 246518 h 300635"/>
              <a:gd name="connsiteX5" fmla="*/ 168793 w 277721"/>
              <a:gd name="connsiteY5" fmla="*/ 246518 h 300635"/>
              <a:gd name="connsiteX6" fmla="*/ 178248 w 277721"/>
              <a:gd name="connsiteY6" fmla="*/ 255974 h 300635"/>
              <a:gd name="connsiteX7" fmla="*/ 168793 w 277721"/>
              <a:gd name="connsiteY7" fmla="*/ 266612 h 300635"/>
              <a:gd name="connsiteX8" fmla="*/ 108860 w 277721"/>
              <a:gd name="connsiteY8" fmla="*/ 266612 h 300635"/>
              <a:gd name="connsiteX9" fmla="*/ 99405 w 277721"/>
              <a:gd name="connsiteY9" fmla="*/ 257157 h 300635"/>
              <a:gd name="connsiteX10" fmla="*/ 108860 w 277721"/>
              <a:gd name="connsiteY10" fmla="*/ 246518 h 300635"/>
              <a:gd name="connsiteX11" fmla="*/ 56868 w 277721"/>
              <a:gd name="connsiteY11" fmla="*/ 205949 h 300635"/>
              <a:gd name="connsiteX12" fmla="*/ 65928 w 277721"/>
              <a:gd name="connsiteY12" fmla="*/ 205949 h 300635"/>
              <a:gd name="connsiteX13" fmla="*/ 66688 w 277721"/>
              <a:gd name="connsiteY13" fmla="*/ 215769 h 300635"/>
              <a:gd name="connsiteX14" fmla="*/ 49450 w 277721"/>
              <a:gd name="connsiteY14" fmla="*/ 233182 h 300635"/>
              <a:gd name="connsiteX15" fmla="*/ 48690 w 277721"/>
              <a:gd name="connsiteY15" fmla="*/ 233942 h 300635"/>
              <a:gd name="connsiteX16" fmla="*/ 38870 w 277721"/>
              <a:gd name="connsiteY16" fmla="*/ 233182 h 300635"/>
              <a:gd name="connsiteX17" fmla="*/ 39630 w 277721"/>
              <a:gd name="connsiteY17" fmla="*/ 223362 h 300635"/>
              <a:gd name="connsiteX18" fmla="*/ 212444 w 277721"/>
              <a:gd name="connsiteY18" fmla="*/ 204123 h 300635"/>
              <a:gd name="connsiteX19" fmla="*/ 222281 w 277721"/>
              <a:gd name="connsiteY19" fmla="*/ 204625 h 300635"/>
              <a:gd name="connsiteX20" fmla="*/ 239416 w 277721"/>
              <a:gd name="connsiteY20" fmla="*/ 221864 h 300635"/>
              <a:gd name="connsiteX21" fmla="*/ 240542 w 277721"/>
              <a:gd name="connsiteY21" fmla="*/ 222943 h 300635"/>
              <a:gd name="connsiteX22" fmla="*/ 239648 w 277721"/>
              <a:gd name="connsiteY22" fmla="*/ 232752 h 300635"/>
              <a:gd name="connsiteX23" fmla="*/ 229839 w 277721"/>
              <a:gd name="connsiteY23" fmla="*/ 231859 h 300635"/>
              <a:gd name="connsiteX24" fmla="*/ 212426 w 277721"/>
              <a:gd name="connsiteY24" fmla="*/ 214447 h 300635"/>
              <a:gd name="connsiteX25" fmla="*/ 211942 w 277721"/>
              <a:gd name="connsiteY25" fmla="*/ 213960 h 300635"/>
              <a:gd name="connsiteX26" fmla="*/ 212444 w 277721"/>
              <a:gd name="connsiteY26" fmla="*/ 204123 h 300635"/>
              <a:gd name="connsiteX27" fmla="*/ 6965 w 277721"/>
              <a:gd name="connsiteY27" fmla="*/ 130589 h 300635"/>
              <a:gd name="connsiteX28" fmla="*/ 31342 w 277721"/>
              <a:gd name="connsiteY28" fmla="*/ 130589 h 300635"/>
              <a:gd name="connsiteX29" fmla="*/ 38306 w 277721"/>
              <a:gd name="connsiteY29" fmla="*/ 137555 h 300635"/>
              <a:gd name="connsiteX30" fmla="*/ 31342 w 277721"/>
              <a:gd name="connsiteY30" fmla="*/ 144520 h 300635"/>
              <a:gd name="connsiteX31" fmla="*/ 6965 w 277721"/>
              <a:gd name="connsiteY31" fmla="*/ 144520 h 300635"/>
              <a:gd name="connsiteX32" fmla="*/ 0 w 277721"/>
              <a:gd name="connsiteY32" fmla="*/ 137555 h 300635"/>
              <a:gd name="connsiteX33" fmla="*/ 6965 w 277721"/>
              <a:gd name="connsiteY33" fmla="*/ 130589 h 300635"/>
              <a:gd name="connsiteX34" fmla="*/ 246380 w 277721"/>
              <a:gd name="connsiteY34" fmla="*/ 130346 h 300635"/>
              <a:gd name="connsiteX35" fmla="*/ 270757 w 277721"/>
              <a:gd name="connsiteY35" fmla="*/ 130346 h 300635"/>
              <a:gd name="connsiteX36" fmla="*/ 277721 w 277721"/>
              <a:gd name="connsiteY36" fmla="*/ 137312 h 300635"/>
              <a:gd name="connsiteX37" fmla="*/ 270757 w 277721"/>
              <a:gd name="connsiteY37" fmla="*/ 144277 h 300635"/>
              <a:gd name="connsiteX38" fmla="*/ 246380 w 277721"/>
              <a:gd name="connsiteY38" fmla="*/ 144277 h 300635"/>
              <a:gd name="connsiteX39" fmla="*/ 239415 w 277721"/>
              <a:gd name="connsiteY39" fmla="*/ 137312 h 300635"/>
              <a:gd name="connsiteX40" fmla="*/ 246380 w 277721"/>
              <a:gd name="connsiteY40" fmla="*/ 130346 h 300635"/>
              <a:gd name="connsiteX41" fmla="*/ 138879 w 277721"/>
              <a:gd name="connsiteY41" fmla="*/ 124669 h 300635"/>
              <a:gd name="connsiteX42" fmla="*/ 124949 w 277721"/>
              <a:gd name="connsiteY42" fmla="*/ 138600 h 300635"/>
              <a:gd name="connsiteX43" fmla="*/ 138879 w 277721"/>
              <a:gd name="connsiteY43" fmla="*/ 152530 h 300635"/>
              <a:gd name="connsiteX44" fmla="*/ 152809 w 277721"/>
              <a:gd name="connsiteY44" fmla="*/ 138600 h 300635"/>
              <a:gd name="connsiteX45" fmla="*/ 138879 w 277721"/>
              <a:gd name="connsiteY45" fmla="*/ 124669 h 300635"/>
              <a:gd name="connsiteX46" fmla="*/ 134247 w 277721"/>
              <a:gd name="connsiteY46" fmla="*/ 98830 h 300635"/>
              <a:gd name="connsiteX47" fmla="*/ 143580 w 277721"/>
              <a:gd name="connsiteY47" fmla="*/ 98830 h 300635"/>
              <a:gd name="connsiteX48" fmla="*/ 147690 w 277721"/>
              <a:gd name="connsiteY48" fmla="*/ 107014 h 300635"/>
              <a:gd name="connsiteX49" fmla="*/ 154934 w 277721"/>
              <a:gd name="connsiteY49" fmla="*/ 109974 h 300635"/>
              <a:gd name="connsiteX50" fmla="*/ 163709 w 277721"/>
              <a:gd name="connsiteY50" fmla="*/ 107014 h 300635"/>
              <a:gd name="connsiteX51" fmla="*/ 170395 w 277721"/>
              <a:gd name="connsiteY51" fmla="*/ 113700 h 300635"/>
              <a:gd name="connsiteX52" fmla="*/ 167435 w 277721"/>
              <a:gd name="connsiteY52" fmla="*/ 122475 h 300635"/>
              <a:gd name="connsiteX53" fmla="*/ 170395 w 277721"/>
              <a:gd name="connsiteY53" fmla="*/ 129719 h 300635"/>
              <a:gd name="connsiteX54" fmla="*/ 178614 w 277721"/>
              <a:gd name="connsiteY54" fmla="*/ 133864 h 300635"/>
              <a:gd name="connsiteX55" fmla="*/ 178614 w 277721"/>
              <a:gd name="connsiteY55" fmla="*/ 143301 h 300635"/>
              <a:gd name="connsiteX56" fmla="*/ 170430 w 277721"/>
              <a:gd name="connsiteY56" fmla="*/ 147410 h 300635"/>
              <a:gd name="connsiteX57" fmla="*/ 167261 w 277721"/>
              <a:gd name="connsiteY57" fmla="*/ 154689 h 300635"/>
              <a:gd name="connsiteX58" fmla="*/ 170221 w 277721"/>
              <a:gd name="connsiteY58" fmla="*/ 163429 h 300635"/>
              <a:gd name="connsiteX59" fmla="*/ 163535 w 277721"/>
              <a:gd name="connsiteY59" fmla="*/ 170150 h 300635"/>
              <a:gd name="connsiteX60" fmla="*/ 154794 w 277721"/>
              <a:gd name="connsiteY60" fmla="*/ 167156 h 300635"/>
              <a:gd name="connsiteX61" fmla="*/ 147655 w 277721"/>
              <a:gd name="connsiteY61" fmla="*/ 170046 h 300635"/>
              <a:gd name="connsiteX62" fmla="*/ 143510 w 277721"/>
              <a:gd name="connsiteY62" fmla="*/ 178090 h 300635"/>
              <a:gd name="connsiteX63" fmla="*/ 134177 w 277721"/>
              <a:gd name="connsiteY63" fmla="*/ 178090 h 300635"/>
              <a:gd name="connsiteX64" fmla="*/ 130068 w 277721"/>
              <a:gd name="connsiteY64" fmla="*/ 169907 h 300635"/>
              <a:gd name="connsiteX65" fmla="*/ 122825 w 277721"/>
              <a:gd name="connsiteY65" fmla="*/ 166912 h 300635"/>
              <a:gd name="connsiteX66" fmla="*/ 114049 w 277721"/>
              <a:gd name="connsiteY66" fmla="*/ 169907 h 300635"/>
              <a:gd name="connsiteX67" fmla="*/ 107084 w 277721"/>
              <a:gd name="connsiteY67" fmla="*/ 163220 h 300635"/>
              <a:gd name="connsiteX68" fmla="*/ 110044 w 277721"/>
              <a:gd name="connsiteY68" fmla="*/ 154445 h 300635"/>
              <a:gd name="connsiteX69" fmla="*/ 107084 w 277721"/>
              <a:gd name="connsiteY69" fmla="*/ 147201 h 300635"/>
              <a:gd name="connsiteX70" fmla="*/ 98866 w 277721"/>
              <a:gd name="connsiteY70" fmla="*/ 143057 h 300635"/>
              <a:gd name="connsiteX71" fmla="*/ 98866 w 277721"/>
              <a:gd name="connsiteY71" fmla="*/ 133864 h 300635"/>
              <a:gd name="connsiteX72" fmla="*/ 107084 w 277721"/>
              <a:gd name="connsiteY72" fmla="*/ 129754 h 300635"/>
              <a:gd name="connsiteX73" fmla="*/ 110149 w 277721"/>
              <a:gd name="connsiteY73" fmla="*/ 122510 h 300635"/>
              <a:gd name="connsiteX74" fmla="*/ 107363 w 277721"/>
              <a:gd name="connsiteY74" fmla="*/ 113735 h 300635"/>
              <a:gd name="connsiteX75" fmla="*/ 114049 w 277721"/>
              <a:gd name="connsiteY75" fmla="*/ 107048 h 300635"/>
              <a:gd name="connsiteX76" fmla="*/ 122825 w 277721"/>
              <a:gd name="connsiteY76" fmla="*/ 110008 h 300635"/>
              <a:gd name="connsiteX77" fmla="*/ 130103 w 277721"/>
              <a:gd name="connsiteY77" fmla="*/ 107048 h 300635"/>
              <a:gd name="connsiteX78" fmla="*/ 138634 w 277721"/>
              <a:gd name="connsiteY78" fmla="*/ 71841 h 300635"/>
              <a:gd name="connsiteX79" fmla="*/ 71738 w 277721"/>
              <a:gd name="connsiteY79" fmla="*/ 138007 h 300635"/>
              <a:gd name="connsiteX80" fmla="*/ 71738 w 277721"/>
              <a:gd name="connsiteY80" fmla="*/ 140514 h 300635"/>
              <a:gd name="connsiteX81" fmla="*/ 76543 w 277721"/>
              <a:gd name="connsiteY81" fmla="*/ 163916 h 300635"/>
              <a:gd name="connsiteX82" fmla="*/ 87826 w 277721"/>
              <a:gd name="connsiteY82" fmla="*/ 182303 h 300635"/>
              <a:gd name="connsiteX83" fmla="*/ 107397 w 277721"/>
              <a:gd name="connsiteY83" fmla="*/ 212426 h 300635"/>
              <a:gd name="connsiteX84" fmla="*/ 170080 w 277721"/>
              <a:gd name="connsiteY84" fmla="*/ 212426 h 300635"/>
              <a:gd name="connsiteX85" fmla="*/ 189826 w 277721"/>
              <a:gd name="connsiteY85" fmla="*/ 182408 h 300635"/>
              <a:gd name="connsiteX86" fmla="*/ 201109 w 277721"/>
              <a:gd name="connsiteY86" fmla="*/ 164020 h 300635"/>
              <a:gd name="connsiteX87" fmla="*/ 205740 w 277721"/>
              <a:gd name="connsiteY87" fmla="*/ 140619 h 300635"/>
              <a:gd name="connsiteX88" fmla="*/ 205531 w 277721"/>
              <a:gd name="connsiteY88" fmla="*/ 138007 h 300635"/>
              <a:gd name="connsiteX89" fmla="*/ 138634 w 277721"/>
              <a:gd name="connsiteY89" fmla="*/ 71841 h 300635"/>
              <a:gd name="connsiteX90" fmla="*/ 138739 w 277721"/>
              <a:gd name="connsiteY90" fmla="*/ 51957 h 300635"/>
              <a:gd name="connsiteX91" fmla="*/ 225799 w 277721"/>
              <a:gd name="connsiteY91" fmla="*/ 137937 h 300635"/>
              <a:gd name="connsiteX92" fmla="*/ 225799 w 277721"/>
              <a:gd name="connsiteY92" fmla="*/ 140932 h 300635"/>
              <a:gd name="connsiteX93" fmla="*/ 219739 w 277721"/>
              <a:gd name="connsiteY93" fmla="*/ 171055 h 300635"/>
              <a:gd name="connsiteX94" fmla="*/ 204626 w 277721"/>
              <a:gd name="connsiteY94" fmla="*/ 195815 h 300635"/>
              <a:gd name="connsiteX95" fmla="*/ 184254 w 277721"/>
              <a:gd name="connsiteY95" fmla="*/ 228898 h 300635"/>
              <a:gd name="connsiteX96" fmla="*/ 178264 w 277721"/>
              <a:gd name="connsiteY96" fmla="*/ 232589 h 300635"/>
              <a:gd name="connsiteX97" fmla="*/ 99214 w 277721"/>
              <a:gd name="connsiteY97" fmla="*/ 232589 h 300635"/>
              <a:gd name="connsiteX98" fmla="*/ 93224 w 277721"/>
              <a:gd name="connsiteY98" fmla="*/ 228898 h 300635"/>
              <a:gd name="connsiteX99" fmla="*/ 72852 w 277721"/>
              <a:gd name="connsiteY99" fmla="*/ 195815 h 300635"/>
              <a:gd name="connsiteX100" fmla="*/ 57738 w 277721"/>
              <a:gd name="connsiteY100" fmla="*/ 171055 h 300635"/>
              <a:gd name="connsiteX101" fmla="*/ 51679 w 277721"/>
              <a:gd name="connsiteY101" fmla="*/ 140932 h 300635"/>
              <a:gd name="connsiteX102" fmla="*/ 51679 w 277721"/>
              <a:gd name="connsiteY102" fmla="*/ 137937 h 300635"/>
              <a:gd name="connsiteX103" fmla="*/ 138739 w 277721"/>
              <a:gd name="connsiteY103" fmla="*/ 51957 h 300635"/>
              <a:gd name="connsiteX104" fmla="*/ 237890 w 277721"/>
              <a:gd name="connsiteY104" fmla="*/ 43108 h 300635"/>
              <a:gd name="connsiteX105" fmla="*/ 239485 w 277721"/>
              <a:gd name="connsiteY105" fmla="*/ 52828 h 300635"/>
              <a:gd name="connsiteX106" fmla="*/ 222282 w 277721"/>
              <a:gd name="connsiteY106" fmla="*/ 70240 h 300635"/>
              <a:gd name="connsiteX107" fmla="*/ 217337 w 277721"/>
              <a:gd name="connsiteY107" fmla="*/ 72294 h 300635"/>
              <a:gd name="connsiteX108" fmla="*/ 212252 w 277721"/>
              <a:gd name="connsiteY108" fmla="*/ 70414 h 300635"/>
              <a:gd name="connsiteX109" fmla="*/ 212252 w 277721"/>
              <a:gd name="connsiteY109" fmla="*/ 60593 h 300635"/>
              <a:gd name="connsiteX110" fmla="*/ 229664 w 277721"/>
              <a:gd name="connsiteY110" fmla="*/ 43181 h 300635"/>
              <a:gd name="connsiteX111" fmla="*/ 237890 w 277721"/>
              <a:gd name="connsiteY111" fmla="*/ 43108 h 300635"/>
              <a:gd name="connsiteX112" fmla="*/ 49450 w 277721"/>
              <a:gd name="connsiteY112" fmla="*/ 41788 h 300635"/>
              <a:gd name="connsiteX113" fmla="*/ 66688 w 277721"/>
              <a:gd name="connsiteY113" fmla="*/ 59096 h 300635"/>
              <a:gd name="connsiteX114" fmla="*/ 66688 w 277721"/>
              <a:gd name="connsiteY114" fmla="*/ 68916 h 300635"/>
              <a:gd name="connsiteX115" fmla="*/ 56868 w 277721"/>
              <a:gd name="connsiteY115" fmla="*/ 68916 h 300635"/>
              <a:gd name="connsiteX116" fmla="*/ 39630 w 277721"/>
              <a:gd name="connsiteY116" fmla="*/ 51644 h 300635"/>
              <a:gd name="connsiteX117" fmla="*/ 39613 w 277721"/>
              <a:gd name="connsiteY117" fmla="*/ 42290 h 300635"/>
              <a:gd name="connsiteX118" fmla="*/ 49450 w 277721"/>
              <a:gd name="connsiteY118" fmla="*/ 41788 h 300635"/>
              <a:gd name="connsiteX119" fmla="*/ 139505 w 277721"/>
              <a:gd name="connsiteY119" fmla="*/ 0 h 300635"/>
              <a:gd name="connsiteX120" fmla="*/ 146471 w 277721"/>
              <a:gd name="connsiteY120" fmla="*/ 6965 h 300635"/>
              <a:gd name="connsiteX121" fmla="*/ 146471 w 277721"/>
              <a:gd name="connsiteY121" fmla="*/ 31342 h 300635"/>
              <a:gd name="connsiteX122" fmla="*/ 139505 w 277721"/>
              <a:gd name="connsiteY122" fmla="*/ 38306 h 300635"/>
              <a:gd name="connsiteX123" fmla="*/ 132540 w 277721"/>
              <a:gd name="connsiteY123" fmla="*/ 31342 h 300635"/>
              <a:gd name="connsiteX124" fmla="*/ 132540 w 277721"/>
              <a:gd name="connsiteY124" fmla="*/ 6965 h 300635"/>
              <a:gd name="connsiteX125" fmla="*/ 139505 w 277721"/>
              <a:gd name="connsiteY125" fmla="*/ 0 h 300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277721" h="300635">
                <a:moveTo>
                  <a:pt x="117079" y="280541"/>
                </a:moveTo>
                <a:lnTo>
                  <a:pt x="160575" y="280541"/>
                </a:lnTo>
                <a:cubicBezTo>
                  <a:pt x="159668" y="291876"/>
                  <a:pt x="150215" y="300617"/>
                  <a:pt x="138844" y="300635"/>
                </a:cubicBezTo>
                <a:cubicBezTo>
                  <a:pt x="127467" y="300619"/>
                  <a:pt x="118003" y="291882"/>
                  <a:pt x="117079" y="280541"/>
                </a:cubicBezTo>
                <a:close/>
                <a:moveTo>
                  <a:pt x="108860" y="246518"/>
                </a:moveTo>
                <a:lnTo>
                  <a:pt x="168793" y="246518"/>
                </a:lnTo>
                <a:cubicBezTo>
                  <a:pt x="173885" y="246818"/>
                  <a:pt x="177948" y="250880"/>
                  <a:pt x="178248" y="255974"/>
                </a:cubicBezTo>
                <a:cubicBezTo>
                  <a:pt x="178574" y="261523"/>
                  <a:pt x="174341" y="266285"/>
                  <a:pt x="168793" y="266612"/>
                </a:cubicBezTo>
                <a:lnTo>
                  <a:pt x="108860" y="266612"/>
                </a:lnTo>
                <a:cubicBezTo>
                  <a:pt x="103767" y="266313"/>
                  <a:pt x="99705" y="262250"/>
                  <a:pt x="99405" y="257157"/>
                </a:cubicBezTo>
                <a:cubicBezTo>
                  <a:pt x="99078" y="251608"/>
                  <a:pt x="103311" y="246845"/>
                  <a:pt x="108860" y="246518"/>
                </a:cubicBezTo>
                <a:close/>
                <a:moveTo>
                  <a:pt x="56868" y="205949"/>
                </a:moveTo>
                <a:cubicBezTo>
                  <a:pt x="59475" y="203716"/>
                  <a:pt x="63321" y="203716"/>
                  <a:pt x="65928" y="205949"/>
                </a:cubicBezTo>
                <a:cubicBezTo>
                  <a:pt x="68850" y="208451"/>
                  <a:pt x="69190" y="212847"/>
                  <a:pt x="66688" y="215769"/>
                </a:cubicBezTo>
                <a:lnTo>
                  <a:pt x="49450" y="233182"/>
                </a:lnTo>
                <a:cubicBezTo>
                  <a:pt x="49217" y="233454"/>
                  <a:pt x="48963" y="233709"/>
                  <a:pt x="48690" y="233942"/>
                </a:cubicBezTo>
                <a:cubicBezTo>
                  <a:pt x="45769" y="236444"/>
                  <a:pt x="41372" y="236104"/>
                  <a:pt x="38870" y="233182"/>
                </a:cubicBezTo>
                <a:cubicBezTo>
                  <a:pt x="36368" y="230260"/>
                  <a:pt x="36708" y="225864"/>
                  <a:pt x="39630" y="223362"/>
                </a:cubicBezTo>
                <a:close/>
                <a:moveTo>
                  <a:pt x="212444" y="204123"/>
                </a:moveTo>
                <a:cubicBezTo>
                  <a:pt x="215299" y="201546"/>
                  <a:pt x="219704" y="201770"/>
                  <a:pt x="222281" y="204625"/>
                </a:cubicBezTo>
                <a:lnTo>
                  <a:pt x="239416" y="221864"/>
                </a:lnTo>
                <a:cubicBezTo>
                  <a:pt x="239830" y="222181"/>
                  <a:pt x="240208" y="222542"/>
                  <a:pt x="240542" y="222943"/>
                </a:cubicBezTo>
                <a:cubicBezTo>
                  <a:pt x="243004" y="225899"/>
                  <a:pt x="242604" y="230290"/>
                  <a:pt x="239648" y="232752"/>
                </a:cubicBezTo>
                <a:cubicBezTo>
                  <a:pt x="236693" y="235214"/>
                  <a:pt x="232301" y="234814"/>
                  <a:pt x="229839" y="231859"/>
                </a:cubicBezTo>
                <a:lnTo>
                  <a:pt x="212426" y="214447"/>
                </a:lnTo>
                <a:cubicBezTo>
                  <a:pt x="212257" y="214293"/>
                  <a:pt x="212096" y="214131"/>
                  <a:pt x="211942" y="213960"/>
                </a:cubicBezTo>
                <a:cubicBezTo>
                  <a:pt x="209365" y="211105"/>
                  <a:pt x="209589" y="206701"/>
                  <a:pt x="212444" y="204123"/>
                </a:cubicBezTo>
                <a:close/>
                <a:moveTo>
                  <a:pt x="6965" y="130589"/>
                </a:moveTo>
                <a:lnTo>
                  <a:pt x="31342" y="130589"/>
                </a:lnTo>
                <a:cubicBezTo>
                  <a:pt x="35188" y="130589"/>
                  <a:pt x="38306" y="133707"/>
                  <a:pt x="38306" y="137555"/>
                </a:cubicBezTo>
                <a:cubicBezTo>
                  <a:pt x="38306" y="141401"/>
                  <a:pt x="35188" y="144520"/>
                  <a:pt x="31342" y="144520"/>
                </a:cubicBezTo>
                <a:lnTo>
                  <a:pt x="6965" y="144520"/>
                </a:lnTo>
                <a:cubicBezTo>
                  <a:pt x="3118" y="144520"/>
                  <a:pt x="0" y="141401"/>
                  <a:pt x="0" y="137555"/>
                </a:cubicBezTo>
                <a:cubicBezTo>
                  <a:pt x="0" y="133707"/>
                  <a:pt x="3118" y="130589"/>
                  <a:pt x="6965" y="130589"/>
                </a:cubicBezTo>
                <a:close/>
                <a:moveTo>
                  <a:pt x="246380" y="130346"/>
                </a:moveTo>
                <a:lnTo>
                  <a:pt x="270757" y="130346"/>
                </a:lnTo>
                <a:cubicBezTo>
                  <a:pt x="274603" y="130346"/>
                  <a:pt x="277721" y="133464"/>
                  <a:pt x="277721" y="137312"/>
                </a:cubicBezTo>
                <a:cubicBezTo>
                  <a:pt x="277721" y="141158"/>
                  <a:pt x="274603" y="144277"/>
                  <a:pt x="270757" y="144277"/>
                </a:cubicBezTo>
                <a:lnTo>
                  <a:pt x="246380" y="144277"/>
                </a:lnTo>
                <a:cubicBezTo>
                  <a:pt x="242533" y="144277"/>
                  <a:pt x="239415" y="141158"/>
                  <a:pt x="239415" y="137312"/>
                </a:cubicBezTo>
                <a:cubicBezTo>
                  <a:pt x="239415" y="133464"/>
                  <a:pt x="242533" y="130346"/>
                  <a:pt x="246380" y="130346"/>
                </a:cubicBezTo>
                <a:close/>
                <a:moveTo>
                  <a:pt x="138879" y="124669"/>
                </a:moveTo>
                <a:cubicBezTo>
                  <a:pt x="131186" y="124669"/>
                  <a:pt x="124949" y="130907"/>
                  <a:pt x="124949" y="138600"/>
                </a:cubicBezTo>
                <a:cubicBezTo>
                  <a:pt x="124949" y="146293"/>
                  <a:pt x="131186" y="152530"/>
                  <a:pt x="138879" y="152530"/>
                </a:cubicBezTo>
                <a:cubicBezTo>
                  <a:pt x="146572" y="152530"/>
                  <a:pt x="152809" y="146293"/>
                  <a:pt x="152809" y="138600"/>
                </a:cubicBezTo>
                <a:cubicBezTo>
                  <a:pt x="152697" y="130954"/>
                  <a:pt x="146525" y="124782"/>
                  <a:pt x="138879" y="124669"/>
                </a:cubicBezTo>
                <a:close/>
                <a:moveTo>
                  <a:pt x="134247" y="98830"/>
                </a:moveTo>
                <a:lnTo>
                  <a:pt x="143580" y="98830"/>
                </a:lnTo>
                <a:lnTo>
                  <a:pt x="147690" y="107014"/>
                </a:lnTo>
                <a:cubicBezTo>
                  <a:pt x="150219" y="107694"/>
                  <a:pt x="152652" y="108688"/>
                  <a:pt x="154934" y="109974"/>
                </a:cubicBezTo>
                <a:lnTo>
                  <a:pt x="163709" y="107014"/>
                </a:lnTo>
                <a:lnTo>
                  <a:pt x="170395" y="113700"/>
                </a:lnTo>
                <a:lnTo>
                  <a:pt x="167435" y="122475"/>
                </a:lnTo>
                <a:cubicBezTo>
                  <a:pt x="168735" y="124750"/>
                  <a:pt x="169731" y="127185"/>
                  <a:pt x="170395" y="129719"/>
                </a:cubicBezTo>
                <a:lnTo>
                  <a:pt x="178614" y="133864"/>
                </a:lnTo>
                <a:lnTo>
                  <a:pt x="178614" y="143301"/>
                </a:lnTo>
                <a:lnTo>
                  <a:pt x="170430" y="147410"/>
                </a:lnTo>
                <a:cubicBezTo>
                  <a:pt x="169655" y="149949"/>
                  <a:pt x="168592" y="152391"/>
                  <a:pt x="167261" y="154689"/>
                </a:cubicBezTo>
                <a:lnTo>
                  <a:pt x="170221" y="163429"/>
                </a:lnTo>
                <a:lnTo>
                  <a:pt x="163535" y="170150"/>
                </a:lnTo>
                <a:lnTo>
                  <a:pt x="154794" y="167156"/>
                </a:lnTo>
                <a:cubicBezTo>
                  <a:pt x="152538" y="168400"/>
                  <a:pt x="150141" y="169370"/>
                  <a:pt x="147655" y="170046"/>
                </a:cubicBezTo>
                <a:lnTo>
                  <a:pt x="143510" y="178090"/>
                </a:lnTo>
                <a:lnTo>
                  <a:pt x="134177" y="178090"/>
                </a:lnTo>
                <a:lnTo>
                  <a:pt x="130068" y="169907"/>
                </a:lnTo>
                <a:cubicBezTo>
                  <a:pt x="127538" y="169215"/>
                  <a:pt x="125104" y="168209"/>
                  <a:pt x="122825" y="166912"/>
                </a:cubicBezTo>
                <a:lnTo>
                  <a:pt x="114049" y="169907"/>
                </a:lnTo>
                <a:lnTo>
                  <a:pt x="107084" y="163220"/>
                </a:lnTo>
                <a:lnTo>
                  <a:pt x="110044" y="154445"/>
                </a:lnTo>
                <a:cubicBezTo>
                  <a:pt x="108756" y="152165"/>
                  <a:pt x="107762" y="149731"/>
                  <a:pt x="107084" y="147201"/>
                </a:cubicBezTo>
                <a:lnTo>
                  <a:pt x="98866" y="143057"/>
                </a:lnTo>
                <a:lnTo>
                  <a:pt x="98866" y="133864"/>
                </a:lnTo>
                <a:lnTo>
                  <a:pt x="107084" y="129754"/>
                </a:lnTo>
                <a:cubicBezTo>
                  <a:pt x="107782" y="127215"/>
                  <a:pt x="108813" y="124779"/>
                  <a:pt x="110149" y="122510"/>
                </a:cubicBezTo>
                <a:lnTo>
                  <a:pt x="107363" y="113735"/>
                </a:lnTo>
                <a:lnTo>
                  <a:pt x="114049" y="107048"/>
                </a:lnTo>
                <a:lnTo>
                  <a:pt x="122825" y="110008"/>
                </a:lnTo>
                <a:cubicBezTo>
                  <a:pt x="125121" y="108729"/>
                  <a:pt x="127565" y="107735"/>
                  <a:pt x="130103" y="107048"/>
                </a:cubicBezTo>
                <a:close/>
                <a:moveTo>
                  <a:pt x="138634" y="71841"/>
                </a:moveTo>
                <a:cubicBezTo>
                  <a:pt x="102064" y="72063"/>
                  <a:pt x="72361" y="101442"/>
                  <a:pt x="71738" y="138007"/>
                </a:cubicBezTo>
                <a:lnTo>
                  <a:pt x="71738" y="140514"/>
                </a:lnTo>
                <a:cubicBezTo>
                  <a:pt x="72041" y="148526"/>
                  <a:pt x="73665" y="156433"/>
                  <a:pt x="76543" y="163916"/>
                </a:cubicBezTo>
                <a:cubicBezTo>
                  <a:pt x="79187" y="170664"/>
                  <a:pt x="83008" y="176889"/>
                  <a:pt x="87826" y="182303"/>
                </a:cubicBezTo>
                <a:cubicBezTo>
                  <a:pt x="95502" y="191546"/>
                  <a:pt x="102071" y="201656"/>
                  <a:pt x="107397" y="212426"/>
                </a:cubicBezTo>
                <a:lnTo>
                  <a:pt x="170080" y="212426"/>
                </a:lnTo>
                <a:cubicBezTo>
                  <a:pt x="175469" y="201684"/>
                  <a:pt x="182096" y="191609"/>
                  <a:pt x="189826" y="182408"/>
                </a:cubicBezTo>
                <a:cubicBezTo>
                  <a:pt x="194644" y="176994"/>
                  <a:pt x="198464" y="170768"/>
                  <a:pt x="201109" y="164020"/>
                </a:cubicBezTo>
                <a:cubicBezTo>
                  <a:pt x="203928" y="156527"/>
                  <a:pt x="205493" y="148621"/>
                  <a:pt x="205740" y="140619"/>
                </a:cubicBezTo>
                <a:lnTo>
                  <a:pt x="205531" y="138007"/>
                </a:lnTo>
                <a:cubicBezTo>
                  <a:pt x="204908" y="101442"/>
                  <a:pt x="175204" y="72063"/>
                  <a:pt x="138634" y="71841"/>
                </a:cubicBezTo>
                <a:close/>
                <a:moveTo>
                  <a:pt x="138739" y="51957"/>
                </a:moveTo>
                <a:cubicBezTo>
                  <a:pt x="186280" y="52251"/>
                  <a:pt x="224911" y="90404"/>
                  <a:pt x="225799" y="137937"/>
                </a:cubicBezTo>
                <a:lnTo>
                  <a:pt x="225799" y="140932"/>
                </a:lnTo>
                <a:cubicBezTo>
                  <a:pt x="225480" y="151242"/>
                  <a:pt x="223432" y="161424"/>
                  <a:pt x="219739" y="171055"/>
                </a:cubicBezTo>
                <a:cubicBezTo>
                  <a:pt x="216215" y="180142"/>
                  <a:pt x="211097" y="188526"/>
                  <a:pt x="204626" y="195815"/>
                </a:cubicBezTo>
                <a:cubicBezTo>
                  <a:pt x="196651" y="204521"/>
                  <a:pt x="187945" y="221376"/>
                  <a:pt x="184254" y="228898"/>
                </a:cubicBezTo>
                <a:cubicBezTo>
                  <a:pt x="183125" y="231170"/>
                  <a:pt x="180801" y="232601"/>
                  <a:pt x="178264" y="232589"/>
                </a:cubicBezTo>
                <a:lnTo>
                  <a:pt x="99214" y="232589"/>
                </a:lnTo>
                <a:cubicBezTo>
                  <a:pt x="96676" y="232601"/>
                  <a:pt x="94353" y="231170"/>
                  <a:pt x="93224" y="228898"/>
                </a:cubicBezTo>
                <a:cubicBezTo>
                  <a:pt x="89533" y="221376"/>
                  <a:pt x="80827" y="204486"/>
                  <a:pt x="72852" y="195815"/>
                </a:cubicBezTo>
                <a:cubicBezTo>
                  <a:pt x="66381" y="188526"/>
                  <a:pt x="61263" y="180142"/>
                  <a:pt x="57738" y="171055"/>
                </a:cubicBezTo>
                <a:cubicBezTo>
                  <a:pt x="54046" y="161424"/>
                  <a:pt x="51997" y="151242"/>
                  <a:pt x="51679" y="140932"/>
                </a:cubicBezTo>
                <a:lnTo>
                  <a:pt x="51679" y="137937"/>
                </a:lnTo>
                <a:cubicBezTo>
                  <a:pt x="52566" y="90404"/>
                  <a:pt x="91198" y="52251"/>
                  <a:pt x="138739" y="51957"/>
                </a:cubicBezTo>
                <a:close/>
                <a:moveTo>
                  <a:pt x="237890" y="43108"/>
                </a:moveTo>
                <a:cubicBezTo>
                  <a:pt x="241015" y="45352"/>
                  <a:pt x="241728" y="49703"/>
                  <a:pt x="239485" y="52828"/>
                </a:cubicBezTo>
                <a:lnTo>
                  <a:pt x="222282" y="70240"/>
                </a:lnTo>
                <a:cubicBezTo>
                  <a:pt x="220973" y="71556"/>
                  <a:pt x="219193" y="72296"/>
                  <a:pt x="217337" y="72294"/>
                </a:cubicBezTo>
                <a:cubicBezTo>
                  <a:pt x="215457" y="72380"/>
                  <a:pt x="213624" y="71701"/>
                  <a:pt x="212252" y="70414"/>
                </a:cubicBezTo>
                <a:cubicBezTo>
                  <a:pt x="209552" y="67697"/>
                  <a:pt x="209552" y="63310"/>
                  <a:pt x="212252" y="60593"/>
                </a:cubicBezTo>
                <a:lnTo>
                  <a:pt x="229664" y="43181"/>
                </a:lnTo>
                <a:cubicBezTo>
                  <a:pt x="232097" y="41367"/>
                  <a:pt x="235425" y="41337"/>
                  <a:pt x="237890" y="43108"/>
                </a:cubicBezTo>
                <a:close/>
                <a:moveTo>
                  <a:pt x="49450" y="41788"/>
                </a:moveTo>
                <a:lnTo>
                  <a:pt x="66688" y="59096"/>
                </a:lnTo>
                <a:cubicBezTo>
                  <a:pt x="69388" y="61813"/>
                  <a:pt x="69388" y="66200"/>
                  <a:pt x="66688" y="68916"/>
                </a:cubicBezTo>
                <a:cubicBezTo>
                  <a:pt x="63972" y="71617"/>
                  <a:pt x="59584" y="71617"/>
                  <a:pt x="56868" y="68916"/>
                </a:cubicBezTo>
                <a:lnTo>
                  <a:pt x="39630" y="51644"/>
                </a:lnTo>
                <a:cubicBezTo>
                  <a:pt x="37220" y="48994"/>
                  <a:pt x="37213" y="44949"/>
                  <a:pt x="39613" y="42290"/>
                </a:cubicBezTo>
                <a:cubicBezTo>
                  <a:pt x="42191" y="39435"/>
                  <a:pt x="46595" y="39211"/>
                  <a:pt x="49450" y="41788"/>
                </a:cubicBezTo>
                <a:close/>
                <a:moveTo>
                  <a:pt x="139505" y="0"/>
                </a:moveTo>
                <a:cubicBezTo>
                  <a:pt x="143352" y="0"/>
                  <a:pt x="146471" y="3118"/>
                  <a:pt x="146471" y="6965"/>
                </a:cubicBezTo>
                <a:lnTo>
                  <a:pt x="146471" y="31342"/>
                </a:lnTo>
                <a:cubicBezTo>
                  <a:pt x="146471" y="35188"/>
                  <a:pt x="143352" y="38306"/>
                  <a:pt x="139505" y="38306"/>
                </a:cubicBezTo>
                <a:cubicBezTo>
                  <a:pt x="135658" y="38306"/>
                  <a:pt x="132540" y="35188"/>
                  <a:pt x="132540" y="31342"/>
                </a:cubicBezTo>
                <a:lnTo>
                  <a:pt x="132540" y="6965"/>
                </a:lnTo>
                <a:cubicBezTo>
                  <a:pt x="132540" y="3118"/>
                  <a:pt x="135658" y="0"/>
                  <a:pt x="139505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2" name="Graphic 65" descr="Marker">
            <a:extLst>
              <a:ext uri="{FF2B5EF4-FFF2-40B4-BE49-F238E27FC236}">
                <a16:creationId xmlns:a16="http://schemas.microsoft.com/office/drawing/2014/main" id="{7422DD5D-C412-45FC-B349-0DF58FBDE1B8}"/>
              </a:ext>
            </a:extLst>
          </p:cNvPr>
          <p:cNvSpPr/>
          <p:nvPr/>
        </p:nvSpPr>
        <p:spPr>
          <a:xfrm>
            <a:off x="2026520" y="2553961"/>
            <a:ext cx="142778" cy="236803"/>
          </a:xfrm>
          <a:custGeom>
            <a:avLst/>
            <a:gdLst>
              <a:gd name="connsiteX0" fmla="*/ 72892 w 142778"/>
              <a:gd name="connsiteY0" fmla="*/ 104472 h 236802"/>
              <a:gd name="connsiteX1" fmla="*/ 41550 w 142778"/>
              <a:gd name="connsiteY1" fmla="*/ 73130 h 236802"/>
              <a:gd name="connsiteX2" fmla="*/ 72892 w 142778"/>
              <a:gd name="connsiteY2" fmla="*/ 41789 h 236802"/>
              <a:gd name="connsiteX3" fmla="*/ 104233 w 142778"/>
              <a:gd name="connsiteY3" fmla="*/ 73130 h 236802"/>
              <a:gd name="connsiteX4" fmla="*/ 72892 w 142778"/>
              <a:gd name="connsiteY4" fmla="*/ 104472 h 236802"/>
              <a:gd name="connsiteX5" fmla="*/ 72892 w 142778"/>
              <a:gd name="connsiteY5" fmla="*/ 0 h 236802"/>
              <a:gd name="connsiteX6" fmla="*/ 12646 w 142778"/>
              <a:gd name="connsiteY6" fmla="*/ 32038 h 236802"/>
              <a:gd name="connsiteX7" fmla="*/ 4985 w 142778"/>
              <a:gd name="connsiteY7" fmla="*/ 99945 h 236802"/>
              <a:gd name="connsiteX8" fmla="*/ 38068 w 142778"/>
              <a:gd name="connsiteY8" fmla="*/ 173075 h 236802"/>
              <a:gd name="connsiteX9" fmla="*/ 66624 w 142778"/>
              <a:gd name="connsiteY9" fmla="*/ 232972 h 236802"/>
              <a:gd name="connsiteX10" fmla="*/ 72892 w 142778"/>
              <a:gd name="connsiteY10" fmla="*/ 236803 h 236802"/>
              <a:gd name="connsiteX11" fmla="*/ 79160 w 142778"/>
              <a:gd name="connsiteY11" fmla="*/ 232972 h 236802"/>
              <a:gd name="connsiteX12" fmla="*/ 107716 w 142778"/>
              <a:gd name="connsiteY12" fmla="*/ 173075 h 236802"/>
              <a:gd name="connsiteX13" fmla="*/ 140799 w 142778"/>
              <a:gd name="connsiteY13" fmla="*/ 99945 h 236802"/>
              <a:gd name="connsiteX14" fmla="*/ 133137 w 142778"/>
              <a:gd name="connsiteY14" fmla="*/ 32038 h 236802"/>
              <a:gd name="connsiteX15" fmla="*/ 72892 w 142778"/>
              <a:gd name="connsiteY15" fmla="*/ 0 h 236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778" h="236802">
                <a:moveTo>
                  <a:pt x="72892" y="104472"/>
                </a:moveTo>
                <a:cubicBezTo>
                  <a:pt x="55480" y="104472"/>
                  <a:pt x="41550" y="90542"/>
                  <a:pt x="41550" y="73130"/>
                </a:cubicBezTo>
                <a:cubicBezTo>
                  <a:pt x="41550" y="55718"/>
                  <a:pt x="55480" y="41789"/>
                  <a:pt x="72892" y="41789"/>
                </a:cubicBezTo>
                <a:cubicBezTo>
                  <a:pt x="90304" y="41789"/>
                  <a:pt x="104233" y="55718"/>
                  <a:pt x="104233" y="73130"/>
                </a:cubicBezTo>
                <a:cubicBezTo>
                  <a:pt x="104233" y="90542"/>
                  <a:pt x="90304" y="104472"/>
                  <a:pt x="72892" y="104472"/>
                </a:cubicBezTo>
                <a:close/>
                <a:moveTo>
                  <a:pt x="72892" y="0"/>
                </a:moveTo>
                <a:cubicBezTo>
                  <a:pt x="48863" y="0"/>
                  <a:pt x="26228" y="11840"/>
                  <a:pt x="12646" y="32038"/>
                </a:cubicBezTo>
                <a:cubicBezTo>
                  <a:pt x="-935" y="51888"/>
                  <a:pt x="-3721" y="77309"/>
                  <a:pt x="4985" y="99945"/>
                </a:cubicBezTo>
                <a:lnTo>
                  <a:pt x="38068" y="173075"/>
                </a:lnTo>
                <a:lnTo>
                  <a:pt x="66624" y="232972"/>
                </a:lnTo>
                <a:cubicBezTo>
                  <a:pt x="67668" y="235410"/>
                  <a:pt x="70106" y="236803"/>
                  <a:pt x="72892" y="236803"/>
                </a:cubicBezTo>
                <a:cubicBezTo>
                  <a:pt x="75678" y="236803"/>
                  <a:pt x="78115" y="235410"/>
                  <a:pt x="79160" y="232972"/>
                </a:cubicBezTo>
                <a:lnTo>
                  <a:pt x="107716" y="173075"/>
                </a:lnTo>
                <a:lnTo>
                  <a:pt x="140799" y="99945"/>
                </a:lnTo>
                <a:cubicBezTo>
                  <a:pt x="149505" y="77309"/>
                  <a:pt x="146719" y="51888"/>
                  <a:pt x="133137" y="32038"/>
                </a:cubicBezTo>
                <a:cubicBezTo>
                  <a:pt x="119556" y="11840"/>
                  <a:pt x="96920" y="0"/>
                  <a:pt x="72892" y="0"/>
                </a:cubicBezTo>
                <a:close/>
              </a:path>
            </a:pathLst>
          </a:custGeom>
          <a:solidFill>
            <a:srgbClr val="000000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9" descr="Puzzle">
            <a:extLst>
              <a:ext uri="{FF2B5EF4-FFF2-40B4-BE49-F238E27FC236}">
                <a16:creationId xmlns:a16="http://schemas.microsoft.com/office/drawing/2014/main" id="{D7954AEE-99DE-4ADF-B014-084F1AA9432E}"/>
              </a:ext>
            </a:extLst>
          </p:cNvPr>
          <p:cNvSpPr/>
          <p:nvPr/>
        </p:nvSpPr>
        <p:spPr>
          <a:xfrm>
            <a:off x="1188838" y="2526101"/>
            <a:ext cx="278592" cy="278592"/>
          </a:xfrm>
          <a:custGeom>
            <a:avLst/>
            <a:gdLst>
              <a:gd name="connsiteX0" fmla="*/ 180040 w 278591"/>
              <a:gd name="connsiteY0" fmla="*/ 211381 h 278591"/>
              <a:gd name="connsiteX1" fmla="*/ 165066 w 278591"/>
              <a:gd name="connsiteY1" fmla="*/ 165414 h 278591"/>
              <a:gd name="connsiteX2" fmla="*/ 167503 w 278591"/>
              <a:gd name="connsiteY2" fmla="*/ 162976 h 278591"/>
              <a:gd name="connsiteX3" fmla="*/ 214167 w 278591"/>
              <a:gd name="connsiteY3" fmla="*/ 177254 h 278591"/>
              <a:gd name="connsiteX4" fmla="*/ 238892 w 278591"/>
              <a:gd name="connsiteY4" fmla="*/ 197104 h 278591"/>
              <a:gd name="connsiteX5" fmla="*/ 278592 w 278591"/>
              <a:gd name="connsiteY5" fmla="*/ 157404 h 278591"/>
              <a:gd name="connsiteX6" fmla="*/ 219391 w 278591"/>
              <a:gd name="connsiteY6" fmla="*/ 98204 h 278591"/>
              <a:gd name="connsiteX7" fmla="*/ 239241 w 278591"/>
              <a:gd name="connsiteY7" fmla="*/ 73479 h 278591"/>
              <a:gd name="connsiteX8" fmla="*/ 253518 w 278591"/>
              <a:gd name="connsiteY8" fmla="*/ 26814 h 278591"/>
              <a:gd name="connsiteX9" fmla="*/ 251081 w 278591"/>
              <a:gd name="connsiteY9" fmla="*/ 24377 h 278591"/>
              <a:gd name="connsiteX10" fmla="*/ 205113 w 278591"/>
              <a:gd name="connsiteY10" fmla="*/ 39351 h 278591"/>
              <a:gd name="connsiteX11" fmla="*/ 180388 w 278591"/>
              <a:gd name="connsiteY11" fmla="*/ 59201 h 278591"/>
              <a:gd name="connsiteX12" fmla="*/ 121187 w 278591"/>
              <a:gd name="connsiteY12" fmla="*/ 0 h 278591"/>
              <a:gd name="connsiteX13" fmla="*/ 81140 w 278591"/>
              <a:gd name="connsiteY13" fmla="*/ 39699 h 278591"/>
              <a:gd name="connsiteX14" fmla="*/ 100989 w 278591"/>
              <a:gd name="connsiteY14" fmla="*/ 64424 h 278591"/>
              <a:gd name="connsiteX15" fmla="*/ 115964 w 278591"/>
              <a:gd name="connsiteY15" fmla="*/ 110392 h 278591"/>
              <a:gd name="connsiteX16" fmla="*/ 113526 w 278591"/>
              <a:gd name="connsiteY16" fmla="*/ 112830 h 278591"/>
              <a:gd name="connsiteX17" fmla="*/ 66862 w 278591"/>
              <a:gd name="connsiteY17" fmla="*/ 98552 h 278591"/>
              <a:gd name="connsiteX18" fmla="*/ 42137 w 278591"/>
              <a:gd name="connsiteY18" fmla="*/ 78702 h 278591"/>
              <a:gd name="connsiteX19" fmla="*/ 0 w 278591"/>
              <a:gd name="connsiteY19" fmla="*/ 121187 h 278591"/>
              <a:gd name="connsiteX20" fmla="*/ 59201 w 278591"/>
              <a:gd name="connsiteY20" fmla="*/ 180388 h 278591"/>
              <a:gd name="connsiteX21" fmla="*/ 39351 w 278591"/>
              <a:gd name="connsiteY21" fmla="*/ 205113 h 278591"/>
              <a:gd name="connsiteX22" fmla="*/ 25073 w 278591"/>
              <a:gd name="connsiteY22" fmla="*/ 251777 h 278591"/>
              <a:gd name="connsiteX23" fmla="*/ 27511 w 278591"/>
              <a:gd name="connsiteY23" fmla="*/ 254215 h 278591"/>
              <a:gd name="connsiteX24" fmla="*/ 73479 w 278591"/>
              <a:gd name="connsiteY24" fmla="*/ 239241 h 278591"/>
              <a:gd name="connsiteX25" fmla="*/ 98204 w 278591"/>
              <a:gd name="connsiteY25" fmla="*/ 219391 h 278591"/>
              <a:gd name="connsiteX26" fmla="*/ 157404 w 278591"/>
              <a:gd name="connsiteY26" fmla="*/ 278592 h 278591"/>
              <a:gd name="connsiteX27" fmla="*/ 199890 w 278591"/>
              <a:gd name="connsiteY27" fmla="*/ 236106 h 278591"/>
              <a:gd name="connsiteX28" fmla="*/ 180040 w 278591"/>
              <a:gd name="connsiteY28" fmla="*/ 211381 h 278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78591" h="278591">
                <a:moveTo>
                  <a:pt x="180040" y="211381"/>
                </a:moveTo>
                <a:cubicBezTo>
                  <a:pt x="157056" y="212078"/>
                  <a:pt x="148698" y="182478"/>
                  <a:pt x="165066" y="165414"/>
                </a:cubicBezTo>
                <a:lnTo>
                  <a:pt x="167503" y="162976"/>
                </a:lnTo>
                <a:cubicBezTo>
                  <a:pt x="184567" y="146609"/>
                  <a:pt x="214864" y="154270"/>
                  <a:pt x="214167" y="177254"/>
                </a:cubicBezTo>
                <a:cubicBezTo>
                  <a:pt x="213819" y="190487"/>
                  <a:pt x="229490" y="206506"/>
                  <a:pt x="238892" y="197104"/>
                </a:cubicBezTo>
                <a:lnTo>
                  <a:pt x="278592" y="157404"/>
                </a:lnTo>
                <a:lnTo>
                  <a:pt x="219391" y="98204"/>
                </a:lnTo>
                <a:cubicBezTo>
                  <a:pt x="209988" y="88801"/>
                  <a:pt x="226008" y="73130"/>
                  <a:pt x="239241" y="73479"/>
                </a:cubicBezTo>
                <a:cubicBezTo>
                  <a:pt x="262224" y="74175"/>
                  <a:pt x="269886" y="43878"/>
                  <a:pt x="253518" y="26814"/>
                </a:cubicBezTo>
                <a:lnTo>
                  <a:pt x="251081" y="24377"/>
                </a:lnTo>
                <a:cubicBezTo>
                  <a:pt x="234017" y="8010"/>
                  <a:pt x="204417" y="16367"/>
                  <a:pt x="205113" y="39351"/>
                </a:cubicBezTo>
                <a:cubicBezTo>
                  <a:pt x="205461" y="52584"/>
                  <a:pt x="189791" y="68603"/>
                  <a:pt x="180388" y="59201"/>
                </a:cubicBezTo>
                <a:lnTo>
                  <a:pt x="121187" y="0"/>
                </a:lnTo>
                <a:lnTo>
                  <a:pt x="81140" y="39699"/>
                </a:lnTo>
                <a:cubicBezTo>
                  <a:pt x="71737" y="49102"/>
                  <a:pt x="87756" y="64773"/>
                  <a:pt x="100989" y="64424"/>
                </a:cubicBezTo>
                <a:cubicBezTo>
                  <a:pt x="123973" y="63728"/>
                  <a:pt x="132331" y="93328"/>
                  <a:pt x="115964" y="110392"/>
                </a:cubicBezTo>
                <a:lnTo>
                  <a:pt x="113526" y="112830"/>
                </a:lnTo>
                <a:cubicBezTo>
                  <a:pt x="96462" y="129197"/>
                  <a:pt x="66166" y="121536"/>
                  <a:pt x="66862" y="98552"/>
                </a:cubicBezTo>
                <a:cubicBezTo>
                  <a:pt x="67210" y="85319"/>
                  <a:pt x="51539" y="69300"/>
                  <a:pt x="42137" y="78702"/>
                </a:cubicBezTo>
                <a:lnTo>
                  <a:pt x="0" y="121187"/>
                </a:lnTo>
                <a:lnTo>
                  <a:pt x="59201" y="180388"/>
                </a:lnTo>
                <a:cubicBezTo>
                  <a:pt x="68603" y="189791"/>
                  <a:pt x="52584" y="205461"/>
                  <a:pt x="39351" y="205113"/>
                </a:cubicBezTo>
                <a:cubicBezTo>
                  <a:pt x="16367" y="204417"/>
                  <a:pt x="8706" y="234713"/>
                  <a:pt x="25073" y="251777"/>
                </a:cubicBezTo>
                <a:lnTo>
                  <a:pt x="27511" y="254215"/>
                </a:lnTo>
                <a:cubicBezTo>
                  <a:pt x="44575" y="270582"/>
                  <a:pt x="74175" y="262224"/>
                  <a:pt x="73479" y="239241"/>
                </a:cubicBezTo>
                <a:cubicBezTo>
                  <a:pt x="73130" y="226008"/>
                  <a:pt x="88801" y="209988"/>
                  <a:pt x="98204" y="219391"/>
                </a:cubicBezTo>
                <a:lnTo>
                  <a:pt x="157404" y="278592"/>
                </a:lnTo>
                <a:lnTo>
                  <a:pt x="199890" y="236106"/>
                </a:lnTo>
                <a:cubicBezTo>
                  <a:pt x="209292" y="226704"/>
                  <a:pt x="193621" y="211033"/>
                  <a:pt x="180040" y="211381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B267B2C1-02FF-4B3D-9D11-BF26A04852C6}"/>
              </a:ext>
            </a:extLst>
          </p:cNvPr>
          <p:cNvSpPr/>
          <p:nvPr/>
        </p:nvSpPr>
        <p:spPr>
          <a:xfrm>
            <a:off x="417560" y="2574855"/>
            <a:ext cx="278593" cy="195015"/>
          </a:xfrm>
          <a:custGeom>
            <a:avLst/>
            <a:gdLst>
              <a:gd name="connsiteX0" fmla="*/ 118402 w 278593"/>
              <a:gd name="connsiteY0" fmla="*/ 38306 h 195015"/>
              <a:gd name="connsiteX1" fmla="*/ 264663 w 278593"/>
              <a:gd name="connsiteY1" fmla="*/ 38306 h 195015"/>
              <a:gd name="connsiteX2" fmla="*/ 278593 w 278593"/>
              <a:gd name="connsiteY2" fmla="*/ 52236 h 195015"/>
              <a:gd name="connsiteX3" fmla="*/ 278593 w 278593"/>
              <a:gd name="connsiteY3" fmla="*/ 146261 h 195015"/>
              <a:gd name="connsiteX4" fmla="*/ 264663 w 278593"/>
              <a:gd name="connsiteY4" fmla="*/ 160191 h 195015"/>
              <a:gd name="connsiteX5" fmla="*/ 243769 w 278593"/>
              <a:gd name="connsiteY5" fmla="*/ 160191 h 195015"/>
              <a:gd name="connsiteX6" fmla="*/ 243769 w 278593"/>
              <a:gd name="connsiteY6" fmla="*/ 195015 h 195015"/>
              <a:gd name="connsiteX7" fmla="*/ 208945 w 278593"/>
              <a:gd name="connsiteY7" fmla="*/ 160191 h 195015"/>
              <a:gd name="connsiteX8" fmla="*/ 118402 w 278593"/>
              <a:gd name="connsiteY8" fmla="*/ 160191 h 195015"/>
              <a:gd name="connsiteX9" fmla="*/ 104472 w 278593"/>
              <a:gd name="connsiteY9" fmla="*/ 146261 h 195015"/>
              <a:gd name="connsiteX10" fmla="*/ 104472 w 278593"/>
              <a:gd name="connsiteY10" fmla="*/ 52236 h 195015"/>
              <a:gd name="connsiteX11" fmla="*/ 118402 w 278593"/>
              <a:gd name="connsiteY11" fmla="*/ 38306 h 195015"/>
              <a:gd name="connsiteX12" fmla="*/ 13930 w 278593"/>
              <a:gd name="connsiteY12" fmla="*/ 0 h 195015"/>
              <a:gd name="connsiteX13" fmla="*/ 160191 w 278593"/>
              <a:gd name="connsiteY13" fmla="*/ 0 h 195015"/>
              <a:gd name="connsiteX14" fmla="*/ 174121 w 278593"/>
              <a:gd name="connsiteY14" fmla="*/ 13930 h 195015"/>
              <a:gd name="connsiteX15" fmla="*/ 174121 w 278593"/>
              <a:gd name="connsiteY15" fmla="*/ 24377 h 195015"/>
              <a:gd name="connsiteX16" fmla="*/ 118402 w 278593"/>
              <a:gd name="connsiteY16" fmla="*/ 24377 h 195015"/>
              <a:gd name="connsiteX17" fmla="*/ 90543 w 278593"/>
              <a:gd name="connsiteY17" fmla="*/ 52236 h 195015"/>
              <a:gd name="connsiteX18" fmla="*/ 90543 w 278593"/>
              <a:gd name="connsiteY18" fmla="*/ 121885 h 195015"/>
              <a:gd name="connsiteX19" fmla="*/ 69648 w 278593"/>
              <a:gd name="connsiteY19" fmla="*/ 121885 h 195015"/>
              <a:gd name="connsiteX20" fmla="*/ 34824 w 278593"/>
              <a:gd name="connsiteY20" fmla="*/ 156709 h 195015"/>
              <a:gd name="connsiteX21" fmla="*/ 34824 w 278593"/>
              <a:gd name="connsiteY21" fmla="*/ 121885 h 195015"/>
              <a:gd name="connsiteX22" fmla="*/ 13930 w 278593"/>
              <a:gd name="connsiteY22" fmla="*/ 121885 h 195015"/>
              <a:gd name="connsiteX23" fmla="*/ 0 w 278593"/>
              <a:gd name="connsiteY23" fmla="*/ 107955 h 195015"/>
              <a:gd name="connsiteX24" fmla="*/ 0 w 278593"/>
              <a:gd name="connsiteY24" fmla="*/ 13930 h 195015"/>
              <a:gd name="connsiteX25" fmla="*/ 13930 w 278593"/>
              <a:gd name="connsiteY25" fmla="*/ 0 h 195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8593" h="195015">
                <a:moveTo>
                  <a:pt x="118402" y="38306"/>
                </a:moveTo>
                <a:lnTo>
                  <a:pt x="264663" y="38306"/>
                </a:lnTo>
                <a:cubicBezTo>
                  <a:pt x="272324" y="38306"/>
                  <a:pt x="278593" y="44574"/>
                  <a:pt x="278593" y="52236"/>
                </a:cubicBezTo>
                <a:lnTo>
                  <a:pt x="278593" y="146261"/>
                </a:lnTo>
                <a:cubicBezTo>
                  <a:pt x="278593" y="153923"/>
                  <a:pt x="272324" y="160191"/>
                  <a:pt x="264663" y="160191"/>
                </a:cubicBezTo>
                <a:lnTo>
                  <a:pt x="243769" y="160191"/>
                </a:lnTo>
                <a:lnTo>
                  <a:pt x="243769" y="195015"/>
                </a:lnTo>
                <a:lnTo>
                  <a:pt x="208945" y="160191"/>
                </a:lnTo>
                <a:lnTo>
                  <a:pt x="118402" y="160191"/>
                </a:lnTo>
                <a:cubicBezTo>
                  <a:pt x="110740" y="160191"/>
                  <a:pt x="104472" y="153923"/>
                  <a:pt x="104472" y="146261"/>
                </a:cubicBezTo>
                <a:lnTo>
                  <a:pt x="104472" y="52236"/>
                </a:lnTo>
                <a:cubicBezTo>
                  <a:pt x="104472" y="44574"/>
                  <a:pt x="110740" y="38306"/>
                  <a:pt x="118402" y="38306"/>
                </a:cubicBezTo>
                <a:close/>
                <a:moveTo>
                  <a:pt x="13930" y="0"/>
                </a:moveTo>
                <a:lnTo>
                  <a:pt x="160191" y="0"/>
                </a:lnTo>
                <a:cubicBezTo>
                  <a:pt x="167852" y="0"/>
                  <a:pt x="174121" y="6268"/>
                  <a:pt x="174121" y="13930"/>
                </a:cubicBezTo>
                <a:lnTo>
                  <a:pt x="174121" y="24377"/>
                </a:lnTo>
                <a:lnTo>
                  <a:pt x="118402" y="24377"/>
                </a:lnTo>
                <a:cubicBezTo>
                  <a:pt x="103080" y="24377"/>
                  <a:pt x="90543" y="36913"/>
                  <a:pt x="90543" y="52236"/>
                </a:cubicBezTo>
                <a:lnTo>
                  <a:pt x="90543" y="121885"/>
                </a:lnTo>
                <a:lnTo>
                  <a:pt x="69648" y="121885"/>
                </a:lnTo>
                <a:lnTo>
                  <a:pt x="34824" y="156709"/>
                </a:lnTo>
                <a:lnTo>
                  <a:pt x="34824" y="121885"/>
                </a:lnTo>
                <a:lnTo>
                  <a:pt x="13930" y="121885"/>
                </a:lnTo>
                <a:cubicBezTo>
                  <a:pt x="6268" y="121885"/>
                  <a:pt x="0" y="115617"/>
                  <a:pt x="0" y="107955"/>
                </a:cubicBezTo>
                <a:lnTo>
                  <a:pt x="0" y="13930"/>
                </a:lnTo>
                <a:cubicBezTo>
                  <a:pt x="0" y="6268"/>
                  <a:pt x="6268" y="0"/>
                  <a:pt x="13930" y="0"/>
                </a:cubicBezTo>
                <a:close/>
              </a:path>
            </a:pathLst>
          </a:custGeom>
          <a:solidFill>
            <a:schemeClr val="bg1"/>
          </a:solidFill>
          <a:ln w="347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4" name="Oval">
            <a:extLst>
              <a:ext uri="{FF2B5EF4-FFF2-40B4-BE49-F238E27FC236}">
                <a16:creationId xmlns:a16="http://schemas.microsoft.com/office/drawing/2014/main" id="{7956E394-99F1-4D17-AAB3-F763C83881A7}"/>
              </a:ext>
            </a:extLst>
          </p:cNvPr>
          <p:cNvSpPr/>
          <p:nvPr/>
        </p:nvSpPr>
        <p:spPr>
          <a:xfrm>
            <a:off x="3945783" y="5540811"/>
            <a:ext cx="1464276" cy="403630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5" name="Oval">
            <a:extLst>
              <a:ext uri="{FF2B5EF4-FFF2-40B4-BE49-F238E27FC236}">
                <a16:creationId xmlns:a16="http://schemas.microsoft.com/office/drawing/2014/main" id="{FE739486-0E20-4985-A54C-BD73E5619A33}"/>
              </a:ext>
            </a:extLst>
          </p:cNvPr>
          <p:cNvSpPr/>
          <p:nvPr/>
        </p:nvSpPr>
        <p:spPr>
          <a:xfrm>
            <a:off x="5292360" y="5490180"/>
            <a:ext cx="1464276" cy="4036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6" name="Oval">
            <a:extLst>
              <a:ext uri="{FF2B5EF4-FFF2-40B4-BE49-F238E27FC236}">
                <a16:creationId xmlns:a16="http://schemas.microsoft.com/office/drawing/2014/main" id="{B26BC1B7-5DCE-40A0-ABF8-A2A4F68F8A5B}"/>
              </a:ext>
            </a:extLst>
          </p:cNvPr>
          <p:cNvSpPr/>
          <p:nvPr/>
        </p:nvSpPr>
        <p:spPr>
          <a:xfrm>
            <a:off x="6567796" y="5318480"/>
            <a:ext cx="1464276" cy="4036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Oval">
            <a:extLst>
              <a:ext uri="{FF2B5EF4-FFF2-40B4-BE49-F238E27FC236}">
                <a16:creationId xmlns:a16="http://schemas.microsoft.com/office/drawing/2014/main" id="{0ECD67E2-4569-4F14-83AF-71163AF736FC}"/>
              </a:ext>
            </a:extLst>
          </p:cNvPr>
          <p:cNvSpPr/>
          <p:nvPr/>
        </p:nvSpPr>
        <p:spPr>
          <a:xfrm>
            <a:off x="7843232" y="5146779"/>
            <a:ext cx="1464276" cy="4036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8" name="Oval">
            <a:extLst>
              <a:ext uri="{FF2B5EF4-FFF2-40B4-BE49-F238E27FC236}">
                <a16:creationId xmlns:a16="http://schemas.microsoft.com/office/drawing/2014/main" id="{D1AC4FB4-61EA-4F4C-B956-20687E56B8D7}"/>
              </a:ext>
            </a:extLst>
          </p:cNvPr>
          <p:cNvSpPr/>
          <p:nvPr/>
        </p:nvSpPr>
        <p:spPr>
          <a:xfrm>
            <a:off x="9118668" y="4975078"/>
            <a:ext cx="1464276" cy="4036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9" name="Oval">
            <a:extLst>
              <a:ext uri="{FF2B5EF4-FFF2-40B4-BE49-F238E27FC236}">
                <a16:creationId xmlns:a16="http://schemas.microsoft.com/office/drawing/2014/main" id="{AAD3A5AC-A3A0-43B7-BAF9-1C0DAC6FD183}"/>
              </a:ext>
            </a:extLst>
          </p:cNvPr>
          <p:cNvSpPr/>
          <p:nvPr/>
        </p:nvSpPr>
        <p:spPr>
          <a:xfrm>
            <a:off x="10394104" y="4803377"/>
            <a:ext cx="1464276" cy="40363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0" name="Cylinder 79">
            <a:extLst>
              <a:ext uri="{FF2B5EF4-FFF2-40B4-BE49-F238E27FC236}">
                <a16:creationId xmlns:a16="http://schemas.microsoft.com/office/drawing/2014/main" id="{EEA19C06-1CF3-4B9B-A79F-C20EEACE4FEE}"/>
              </a:ext>
            </a:extLst>
          </p:cNvPr>
          <p:cNvSpPr/>
          <p:nvPr/>
        </p:nvSpPr>
        <p:spPr>
          <a:xfrm>
            <a:off x="10106439" y="2843293"/>
            <a:ext cx="1460495" cy="2273688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>
              <a:solidFill>
                <a:srgbClr val="E6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Cylinder 80">
            <a:extLst>
              <a:ext uri="{FF2B5EF4-FFF2-40B4-BE49-F238E27FC236}">
                <a16:creationId xmlns:a16="http://schemas.microsoft.com/office/drawing/2014/main" id="{798ABD3A-05EB-4D42-8222-8EE2B514556A}"/>
              </a:ext>
            </a:extLst>
          </p:cNvPr>
          <p:cNvSpPr/>
          <p:nvPr/>
        </p:nvSpPr>
        <p:spPr>
          <a:xfrm>
            <a:off x="8890795" y="3373015"/>
            <a:ext cx="1460495" cy="1915868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>
              <a:solidFill>
                <a:srgbClr val="E6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Cylinder 81">
            <a:extLst>
              <a:ext uri="{FF2B5EF4-FFF2-40B4-BE49-F238E27FC236}">
                <a16:creationId xmlns:a16="http://schemas.microsoft.com/office/drawing/2014/main" id="{2900785D-4F4D-4131-83DA-0A8D43817E6F}"/>
              </a:ext>
            </a:extLst>
          </p:cNvPr>
          <p:cNvSpPr/>
          <p:nvPr/>
        </p:nvSpPr>
        <p:spPr>
          <a:xfrm>
            <a:off x="7673096" y="3899042"/>
            <a:ext cx="1460495" cy="1548854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rgbClr val="FFD734"/>
              </a:gs>
              <a:gs pos="100000">
                <a:srgbClr val="FFD73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>
              <a:solidFill>
                <a:srgbClr val="E6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Cylinder 82">
            <a:extLst>
              <a:ext uri="{FF2B5EF4-FFF2-40B4-BE49-F238E27FC236}">
                <a16:creationId xmlns:a16="http://schemas.microsoft.com/office/drawing/2014/main" id="{9813DE5D-2B9F-4708-B639-4242819C0539}"/>
              </a:ext>
            </a:extLst>
          </p:cNvPr>
          <p:cNvSpPr/>
          <p:nvPr/>
        </p:nvSpPr>
        <p:spPr>
          <a:xfrm>
            <a:off x="6457454" y="4399926"/>
            <a:ext cx="1460495" cy="1215575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91440" tIns="45720" rIns="9144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>
              <a:solidFill>
                <a:srgbClr val="E6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Cylinder 83">
            <a:extLst>
              <a:ext uri="{FF2B5EF4-FFF2-40B4-BE49-F238E27FC236}">
                <a16:creationId xmlns:a16="http://schemas.microsoft.com/office/drawing/2014/main" id="{722030E8-399B-4B38-A1CC-68D9E127F943}"/>
              </a:ext>
            </a:extLst>
          </p:cNvPr>
          <p:cNvSpPr/>
          <p:nvPr/>
        </p:nvSpPr>
        <p:spPr>
          <a:xfrm>
            <a:off x="5203509" y="4945444"/>
            <a:ext cx="1460495" cy="857887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/>
          <a:p>
            <a:pPr algn="ctr"/>
            <a:endParaRPr lang="en-US" sz="2000" b="1">
              <a:solidFill>
                <a:srgbClr val="E699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9CE3A4E4-89EE-4BAA-92C7-01C989F66423}"/>
              </a:ext>
            </a:extLst>
          </p:cNvPr>
          <p:cNvSpPr/>
          <p:nvPr/>
        </p:nvSpPr>
        <p:spPr>
          <a:xfrm>
            <a:off x="6457454" y="4773689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67F9E7DD-FB08-4491-99BD-209DD6D78191}"/>
              </a:ext>
            </a:extLst>
          </p:cNvPr>
          <p:cNvSpPr/>
          <p:nvPr/>
        </p:nvSpPr>
        <p:spPr>
          <a:xfrm>
            <a:off x="5203509" y="5251537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7" name="Shape">
            <a:extLst>
              <a:ext uri="{FF2B5EF4-FFF2-40B4-BE49-F238E27FC236}">
                <a16:creationId xmlns:a16="http://schemas.microsoft.com/office/drawing/2014/main" id="{C9F32B99-A62F-49B6-91C1-BB0192E1C48E}"/>
              </a:ext>
            </a:extLst>
          </p:cNvPr>
          <p:cNvSpPr/>
          <p:nvPr/>
        </p:nvSpPr>
        <p:spPr>
          <a:xfrm>
            <a:off x="7673096" y="4323431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8" name="Shape">
            <a:extLst>
              <a:ext uri="{FF2B5EF4-FFF2-40B4-BE49-F238E27FC236}">
                <a16:creationId xmlns:a16="http://schemas.microsoft.com/office/drawing/2014/main" id="{18ADEE7C-DA64-4CF5-8479-923809DB2674}"/>
              </a:ext>
            </a:extLst>
          </p:cNvPr>
          <p:cNvSpPr/>
          <p:nvPr/>
        </p:nvSpPr>
        <p:spPr>
          <a:xfrm>
            <a:off x="8890795" y="3814940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9" name="Shape">
            <a:extLst>
              <a:ext uri="{FF2B5EF4-FFF2-40B4-BE49-F238E27FC236}">
                <a16:creationId xmlns:a16="http://schemas.microsoft.com/office/drawing/2014/main" id="{9F07CC6D-589F-4A87-936C-FA7E1634E5B9}"/>
              </a:ext>
            </a:extLst>
          </p:cNvPr>
          <p:cNvSpPr/>
          <p:nvPr/>
        </p:nvSpPr>
        <p:spPr>
          <a:xfrm>
            <a:off x="10106439" y="3305201"/>
            <a:ext cx="1298631" cy="254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6DA58CAE-4A4F-4D41-9B71-2C010571BA68}"/>
              </a:ext>
            </a:extLst>
          </p:cNvPr>
          <p:cNvSpPr/>
          <p:nvPr/>
        </p:nvSpPr>
        <p:spPr>
          <a:xfrm>
            <a:off x="5633025" y="5366094"/>
            <a:ext cx="601463" cy="5415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BC6CD48D-DAF9-41D1-BB22-B681370A054D}"/>
              </a:ext>
            </a:extLst>
          </p:cNvPr>
          <p:cNvSpPr/>
          <p:nvPr/>
        </p:nvSpPr>
        <p:spPr>
          <a:xfrm>
            <a:off x="6868119" y="5011986"/>
            <a:ext cx="670897" cy="6248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7466401-AD7E-4856-956B-76EE7AA3D5D2}"/>
              </a:ext>
            </a:extLst>
          </p:cNvPr>
          <p:cNvSpPr/>
          <p:nvPr/>
        </p:nvSpPr>
        <p:spPr>
          <a:xfrm>
            <a:off x="8092080" y="4739679"/>
            <a:ext cx="744670" cy="708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D2087BAB-4019-47C0-8C7B-76B576F22BE4}"/>
              </a:ext>
            </a:extLst>
          </p:cNvPr>
          <p:cNvSpPr/>
          <p:nvPr/>
        </p:nvSpPr>
        <p:spPr>
          <a:xfrm>
            <a:off x="9284578" y="4492748"/>
            <a:ext cx="814103" cy="7915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840EB11A-F00A-46D4-916C-17E4C84B3978}"/>
              </a:ext>
            </a:extLst>
          </p:cNvPr>
          <p:cNvSpPr/>
          <p:nvPr/>
        </p:nvSpPr>
        <p:spPr>
          <a:xfrm>
            <a:off x="10485370" y="4213821"/>
            <a:ext cx="883536" cy="8748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30" name="Groupe 2052">
            <a:extLst>
              <a:ext uri="{FF2B5EF4-FFF2-40B4-BE49-F238E27FC236}">
                <a16:creationId xmlns:a16="http://schemas.microsoft.com/office/drawing/2014/main" id="{800CAEE1-1B4E-4BE2-BAF2-A79020A13E3C}"/>
              </a:ext>
            </a:extLst>
          </p:cNvPr>
          <p:cNvGrpSpPr/>
          <p:nvPr/>
        </p:nvGrpSpPr>
        <p:grpSpPr>
          <a:xfrm>
            <a:off x="10182332" y="-14609"/>
            <a:ext cx="1308708" cy="2044974"/>
            <a:chOff x="3227388" y="1412875"/>
            <a:chExt cx="2206625" cy="3448051"/>
          </a:xfrm>
        </p:grpSpPr>
        <p:sp>
          <p:nvSpPr>
            <p:cNvPr id="131" name="Freeform 6">
              <a:extLst>
                <a:ext uri="{FF2B5EF4-FFF2-40B4-BE49-F238E27FC236}">
                  <a16:creationId xmlns:a16="http://schemas.microsoft.com/office/drawing/2014/main" id="{D32F8DF2-A7FB-4087-A997-5E25519B37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7">
              <a:extLst>
                <a:ext uri="{FF2B5EF4-FFF2-40B4-BE49-F238E27FC236}">
                  <a16:creationId xmlns:a16="http://schemas.microsoft.com/office/drawing/2014/main" id="{00042D02-42CC-4A80-A24E-64C4FDDA4D2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8">
              <a:extLst>
                <a:ext uri="{FF2B5EF4-FFF2-40B4-BE49-F238E27FC236}">
                  <a16:creationId xmlns:a16="http://schemas.microsoft.com/office/drawing/2014/main" id="{F9B9E6AD-22B3-4623-AFAB-FCF8926F4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9">
              <a:extLst>
                <a:ext uri="{FF2B5EF4-FFF2-40B4-BE49-F238E27FC236}">
                  <a16:creationId xmlns:a16="http://schemas.microsoft.com/office/drawing/2014/main" id="{C01A7778-3E85-457A-81E2-432A96AE01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10">
              <a:extLst>
                <a:ext uri="{FF2B5EF4-FFF2-40B4-BE49-F238E27FC236}">
                  <a16:creationId xmlns:a16="http://schemas.microsoft.com/office/drawing/2014/main" id="{DAF5B248-42FD-4B33-AB1F-D68223DBE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11">
              <a:extLst>
                <a:ext uri="{FF2B5EF4-FFF2-40B4-BE49-F238E27FC236}">
                  <a16:creationId xmlns:a16="http://schemas.microsoft.com/office/drawing/2014/main" id="{06B21604-8C0D-4339-8BBA-E56EE5DF11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2">
              <a:extLst>
                <a:ext uri="{FF2B5EF4-FFF2-40B4-BE49-F238E27FC236}">
                  <a16:creationId xmlns:a16="http://schemas.microsoft.com/office/drawing/2014/main" id="{DD2ECF12-D5B3-4CA8-85D1-85F7365A787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">
              <a:extLst>
                <a:ext uri="{FF2B5EF4-FFF2-40B4-BE49-F238E27FC236}">
                  <a16:creationId xmlns:a16="http://schemas.microsoft.com/office/drawing/2014/main" id="{0DCD32FF-66E5-4573-B680-FE595723C4F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14">
              <a:extLst>
                <a:ext uri="{FF2B5EF4-FFF2-40B4-BE49-F238E27FC236}">
                  <a16:creationId xmlns:a16="http://schemas.microsoft.com/office/drawing/2014/main" id="{9B0A3AF1-3CF4-49BA-9CAC-FE66D82C2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15">
              <a:extLst>
                <a:ext uri="{FF2B5EF4-FFF2-40B4-BE49-F238E27FC236}">
                  <a16:creationId xmlns:a16="http://schemas.microsoft.com/office/drawing/2014/main" id="{56BFBD95-A4A5-4877-BCAC-4ECBF36848F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16">
              <a:extLst>
                <a:ext uri="{FF2B5EF4-FFF2-40B4-BE49-F238E27FC236}">
                  <a16:creationId xmlns:a16="http://schemas.microsoft.com/office/drawing/2014/main" id="{79929976-CD2C-4BF1-9FE6-7044A52A51AE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17">
              <a:extLst>
                <a:ext uri="{FF2B5EF4-FFF2-40B4-BE49-F238E27FC236}">
                  <a16:creationId xmlns:a16="http://schemas.microsoft.com/office/drawing/2014/main" id="{4A8F1C9D-FB81-44C3-B41A-0AA78602FC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3" name="Groupe 2053">
            <a:extLst>
              <a:ext uri="{FF2B5EF4-FFF2-40B4-BE49-F238E27FC236}">
                <a16:creationId xmlns:a16="http://schemas.microsoft.com/office/drawing/2014/main" id="{0D696AEE-BD56-4E1A-BFBA-36ED327F4AA0}"/>
              </a:ext>
            </a:extLst>
          </p:cNvPr>
          <p:cNvGrpSpPr/>
          <p:nvPr/>
        </p:nvGrpSpPr>
        <p:grpSpPr>
          <a:xfrm>
            <a:off x="4101990" y="3182300"/>
            <a:ext cx="1021447" cy="2620895"/>
            <a:chOff x="5903913" y="2455863"/>
            <a:chExt cx="1385887" cy="3556000"/>
          </a:xfrm>
        </p:grpSpPr>
        <p:sp>
          <p:nvSpPr>
            <p:cNvPr id="144" name="Freeform 18">
              <a:extLst>
                <a:ext uri="{FF2B5EF4-FFF2-40B4-BE49-F238E27FC236}">
                  <a16:creationId xmlns:a16="http://schemas.microsoft.com/office/drawing/2014/main" id="{F8A80C05-BF1E-4209-89E1-A1B6BC7C8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19">
              <a:extLst>
                <a:ext uri="{FF2B5EF4-FFF2-40B4-BE49-F238E27FC236}">
                  <a16:creationId xmlns:a16="http://schemas.microsoft.com/office/drawing/2014/main" id="{4C4B9DB4-4244-4C0B-A097-FF191B3BC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Freeform 20">
              <a:extLst>
                <a:ext uri="{FF2B5EF4-FFF2-40B4-BE49-F238E27FC236}">
                  <a16:creationId xmlns:a16="http://schemas.microsoft.com/office/drawing/2014/main" id="{66D43AA3-465A-4A95-A5D0-7654823F734A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Freeform 21">
              <a:extLst>
                <a:ext uri="{FF2B5EF4-FFF2-40B4-BE49-F238E27FC236}">
                  <a16:creationId xmlns:a16="http://schemas.microsoft.com/office/drawing/2014/main" id="{339DE475-7BAE-4E3E-9EB4-22BE6E7FC4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Freeform 22">
              <a:extLst>
                <a:ext uri="{FF2B5EF4-FFF2-40B4-BE49-F238E27FC236}">
                  <a16:creationId xmlns:a16="http://schemas.microsoft.com/office/drawing/2014/main" id="{C6833889-78CF-474D-A40F-7956EC47890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23">
              <a:extLst>
                <a:ext uri="{FF2B5EF4-FFF2-40B4-BE49-F238E27FC236}">
                  <a16:creationId xmlns:a16="http://schemas.microsoft.com/office/drawing/2014/main" id="{D2E27346-1903-4D22-B347-F0DB3FE5668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24">
              <a:extLst>
                <a:ext uri="{FF2B5EF4-FFF2-40B4-BE49-F238E27FC236}">
                  <a16:creationId xmlns:a16="http://schemas.microsoft.com/office/drawing/2014/main" id="{387E6331-B950-4343-A16D-4F1AFD9FD2A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25">
              <a:extLst>
                <a:ext uri="{FF2B5EF4-FFF2-40B4-BE49-F238E27FC236}">
                  <a16:creationId xmlns:a16="http://schemas.microsoft.com/office/drawing/2014/main" id="{33A07507-CAD3-4AB5-891E-086BA3037DC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59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8522</TotalTime>
  <Words>289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Stairs &amp; Steps Diagram – Slide Template</vt:lpstr>
      <vt:lpstr>5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2019-07-29T22:38:50Z</dcterms:modified>
  <cp:category>Graphics &amp; Metaphors</cp:category>
</cp:coreProperties>
</file>