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500"/>
    <a:srgbClr val="607000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 Stairs &amp; Steps Diagram – Slide Template</a:t>
            </a:r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1979699" y="5614924"/>
            <a:ext cx="1288436" cy="3551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3185520" y="5570372"/>
            <a:ext cx="1288436" cy="3551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4302554" y="5419291"/>
            <a:ext cx="1288436" cy="3551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5419590" y="5268209"/>
            <a:ext cx="1288436" cy="3551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6536625" y="5117128"/>
            <a:ext cx="1288436" cy="3551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C228D373-D080-4B41-B41F-C5EE334F3F6D}"/>
              </a:ext>
            </a:extLst>
          </p:cNvPr>
          <p:cNvSpPr/>
          <p:nvPr/>
        </p:nvSpPr>
        <p:spPr>
          <a:xfrm>
            <a:off x="7653660" y="4966045"/>
            <a:ext cx="1288436" cy="3551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0A5510B-01DE-4FBE-84FB-F95816ACE5B8}"/>
              </a:ext>
            </a:extLst>
          </p:cNvPr>
          <p:cNvSpPr/>
          <p:nvPr/>
        </p:nvSpPr>
        <p:spPr>
          <a:xfrm>
            <a:off x="7400539" y="3241343"/>
            <a:ext cx="1285108" cy="2000648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6330879" y="3707452"/>
            <a:ext cx="1285108" cy="1685798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5259410" y="4170308"/>
            <a:ext cx="1285108" cy="1362857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4189751" y="4611043"/>
            <a:ext cx="1285108" cy="1069601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3086388" y="5091052"/>
            <a:ext cx="1285108" cy="754867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4189751" y="4939921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3086388" y="5360387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5259411" y="4543734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6330879" y="4096307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318038B-9012-4E46-AE92-4C71BD82FD6F}"/>
              </a:ext>
            </a:extLst>
          </p:cNvPr>
          <p:cNvSpPr/>
          <p:nvPr/>
        </p:nvSpPr>
        <p:spPr>
          <a:xfrm>
            <a:off x="7400539" y="3647779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35D0BC-EB80-4AEF-9701-831F1B925F5C}"/>
              </a:ext>
            </a:extLst>
          </p:cNvPr>
          <p:cNvSpPr/>
          <p:nvPr/>
        </p:nvSpPr>
        <p:spPr>
          <a:xfrm>
            <a:off x="2582208" y="2671569"/>
            <a:ext cx="461189" cy="461189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C3742E-BA53-4BF2-8C1E-72C155240861}"/>
              </a:ext>
            </a:extLst>
          </p:cNvPr>
          <p:cNvSpPr/>
          <p:nvPr/>
        </p:nvSpPr>
        <p:spPr>
          <a:xfrm>
            <a:off x="3359540" y="2671569"/>
            <a:ext cx="461189" cy="461189"/>
          </a:xfrm>
          <a:prstGeom prst="rect">
            <a:avLst/>
          </a:prstGeom>
          <a:solidFill>
            <a:srgbClr val="A9C5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DB2FB8E-2DD4-4ED8-BEC4-71AC2F1E7B4B}"/>
              </a:ext>
            </a:extLst>
          </p:cNvPr>
          <p:cNvSpPr/>
          <p:nvPr/>
        </p:nvSpPr>
        <p:spPr>
          <a:xfrm>
            <a:off x="250214" y="2671569"/>
            <a:ext cx="461189" cy="46118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E37873-0A61-4699-98C0-989E4E27B89B}"/>
              </a:ext>
            </a:extLst>
          </p:cNvPr>
          <p:cNvSpPr/>
          <p:nvPr/>
        </p:nvSpPr>
        <p:spPr>
          <a:xfrm>
            <a:off x="1804877" y="2671569"/>
            <a:ext cx="461189" cy="4611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FD1668-8B42-42C7-B0CC-D359302F8114}"/>
              </a:ext>
            </a:extLst>
          </p:cNvPr>
          <p:cNvSpPr/>
          <p:nvPr/>
        </p:nvSpPr>
        <p:spPr>
          <a:xfrm>
            <a:off x="1027545" y="2671569"/>
            <a:ext cx="461189" cy="461189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F2C47B7A-8BF2-4948-B204-5626EC81C6D7}"/>
              </a:ext>
            </a:extLst>
          </p:cNvPr>
          <p:cNvSpPr/>
          <p:nvPr/>
        </p:nvSpPr>
        <p:spPr>
          <a:xfrm>
            <a:off x="3434973" y="2810478"/>
            <a:ext cx="304910" cy="182733"/>
          </a:xfrm>
          <a:custGeom>
            <a:avLst/>
            <a:gdLst>
              <a:gd name="connsiteX0" fmla="*/ 157753 w 302273"/>
              <a:gd name="connsiteY0" fmla="*/ 148002 h 181152"/>
              <a:gd name="connsiteX1" fmla="*/ 158450 w 302273"/>
              <a:gd name="connsiteY1" fmla="*/ 157753 h 181152"/>
              <a:gd name="connsiteX2" fmla="*/ 144868 w 302273"/>
              <a:gd name="connsiteY2" fmla="*/ 173424 h 181152"/>
              <a:gd name="connsiteX3" fmla="*/ 140340 w 302273"/>
              <a:gd name="connsiteY3" fmla="*/ 175861 h 181152"/>
              <a:gd name="connsiteX4" fmla="*/ 135117 w 302273"/>
              <a:gd name="connsiteY4" fmla="*/ 174120 h 181152"/>
              <a:gd name="connsiteX5" fmla="*/ 134420 w 302273"/>
              <a:gd name="connsiteY5" fmla="*/ 164369 h 181152"/>
              <a:gd name="connsiteX6" fmla="*/ 148002 w 302273"/>
              <a:gd name="connsiteY6" fmla="*/ 148699 h 181152"/>
              <a:gd name="connsiteX7" fmla="*/ 157753 w 302273"/>
              <a:gd name="connsiteY7" fmla="*/ 148002 h 181152"/>
              <a:gd name="connsiteX8" fmla="*/ 139994 w 302273"/>
              <a:gd name="connsiteY8" fmla="*/ 134421 h 181152"/>
              <a:gd name="connsiteX9" fmla="*/ 140690 w 302273"/>
              <a:gd name="connsiteY9" fmla="*/ 146611 h 181152"/>
              <a:gd name="connsiteX10" fmla="*/ 124671 w 302273"/>
              <a:gd name="connsiteY10" fmla="*/ 165068 h 181152"/>
              <a:gd name="connsiteX11" fmla="*/ 119098 w 302273"/>
              <a:gd name="connsiteY11" fmla="*/ 167853 h 181152"/>
              <a:gd name="connsiteX12" fmla="*/ 112482 w 302273"/>
              <a:gd name="connsiteY12" fmla="*/ 165764 h 181152"/>
              <a:gd name="connsiteX13" fmla="*/ 111785 w 302273"/>
              <a:gd name="connsiteY13" fmla="*/ 153576 h 181152"/>
              <a:gd name="connsiteX14" fmla="*/ 127805 w 302273"/>
              <a:gd name="connsiteY14" fmla="*/ 135118 h 181152"/>
              <a:gd name="connsiteX15" fmla="*/ 139994 w 302273"/>
              <a:gd name="connsiteY15" fmla="*/ 134421 h 181152"/>
              <a:gd name="connsiteX16" fmla="*/ 119099 w 302273"/>
              <a:gd name="connsiteY16" fmla="*/ 118402 h 181152"/>
              <a:gd name="connsiteX17" fmla="*/ 120143 w 302273"/>
              <a:gd name="connsiteY17" fmla="*/ 133028 h 181152"/>
              <a:gd name="connsiteX18" fmla="*/ 104123 w 302273"/>
              <a:gd name="connsiteY18" fmla="*/ 151484 h 181152"/>
              <a:gd name="connsiteX19" fmla="*/ 97159 w 302273"/>
              <a:gd name="connsiteY19" fmla="*/ 154967 h 181152"/>
              <a:gd name="connsiteX20" fmla="*/ 89497 w 302273"/>
              <a:gd name="connsiteY20" fmla="*/ 152529 h 181152"/>
              <a:gd name="connsiteX21" fmla="*/ 88453 w 302273"/>
              <a:gd name="connsiteY21" fmla="*/ 137903 h 181152"/>
              <a:gd name="connsiteX22" fmla="*/ 104472 w 302273"/>
              <a:gd name="connsiteY22" fmla="*/ 119446 h 181152"/>
              <a:gd name="connsiteX23" fmla="*/ 119099 w 302273"/>
              <a:gd name="connsiteY23" fmla="*/ 118402 h 181152"/>
              <a:gd name="connsiteX24" fmla="*/ 96114 w 302273"/>
              <a:gd name="connsiteY24" fmla="*/ 103080 h 181152"/>
              <a:gd name="connsiteX25" fmla="*/ 97159 w 302273"/>
              <a:gd name="connsiteY25" fmla="*/ 117706 h 181152"/>
              <a:gd name="connsiteX26" fmla="*/ 78702 w 302273"/>
              <a:gd name="connsiteY26" fmla="*/ 138600 h 181152"/>
              <a:gd name="connsiteX27" fmla="*/ 71738 w 302273"/>
              <a:gd name="connsiteY27" fmla="*/ 142082 h 181152"/>
              <a:gd name="connsiteX28" fmla="*/ 64076 w 302273"/>
              <a:gd name="connsiteY28" fmla="*/ 139645 h 181152"/>
              <a:gd name="connsiteX29" fmla="*/ 63032 w 302273"/>
              <a:gd name="connsiteY29" fmla="*/ 125019 h 181152"/>
              <a:gd name="connsiteX30" fmla="*/ 81488 w 302273"/>
              <a:gd name="connsiteY30" fmla="*/ 104124 h 181152"/>
              <a:gd name="connsiteX31" fmla="*/ 96114 w 302273"/>
              <a:gd name="connsiteY31" fmla="*/ 103080 h 181152"/>
              <a:gd name="connsiteX32" fmla="*/ 73130 w 302273"/>
              <a:gd name="connsiteY32" fmla="*/ 31342 h 181152"/>
              <a:gd name="connsiteX33" fmla="*/ 130939 w 302273"/>
              <a:gd name="connsiteY33" fmla="*/ 35521 h 181152"/>
              <a:gd name="connsiteX34" fmla="*/ 110391 w 302273"/>
              <a:gd name="connsiteY34" fmla="*/ 59201 h 181152"/>
              <a:gd name="connsiteX35" fmla="*/ 112482 w 302273"/>
              <a:gd name="connsiteY35" fmla="*/ 88802 h 181152"/>
              <a:gd name="connsiteX36" fmla="*/ 126063 w 302273"/>
              <a:gd name="connsiteY36" fmla="*/ 94025 h 181152"/>
              <a:gd name="connsiteX37" fmla="*/ 127804 w 302273"/>
              <a:gd name="connsiteY37" fmla="*/ 94025 h 181152"/>
              <a:gd name="connsiteX38" fmla="*/ 141734 w 302273"/>
              <a:gd name="connsiteY38" fmla="*/ 87060 h 181152"/>
              <a:gd name="connsiteX39" fmla="*/ 165763 w 302273"/>
              <a:gd name="connsiteY39" fmla="*/ 59549 h 181152"/>
              <a:gd name="connsiteX40" fmla="*/ 169593 w 302273"/>
              <a:gd name="connsiteY40" fmla="*/ 63032 h 181152"/>
              <a:gd name="connsiteX41" fmla="*/ 225660 w 302273"/>
              <a:gd name="connsiteY41" fmla="*/ 111089 h 181152"/>
              <a:gd name="connsiteX42" fmla="*/ 229490 w 302273"/>
              <a:gd name="connsiteY42" fmla="*/ 120491 h 181152"/>
              <a:gd name="connsiteX43" fmla="*/ 216954 w 302273"/>
              <a:gd name="connsiteY43" fmla="*/ 135466 h 181152"/>
              <a:gd name="connsiteX44" fmla="*/ 209641 w 302273"/>
              <a:gd name="connsiteY44" fmla="*/ 134073 h 181152"/>
              <a:gd name="connsiteX45" fmla="*/ 209989 w 302273"/>
              <a:gd name="connsiteY45" fmla="*/ 136162 h 181152"/>
              <a:gd name="connsiteX46" fmla="*/ 197452 w 302273"/>
              <a:gd name="connsiteY46" fmla="*/ 151136 h 181152"/>
              <a:gd name="connsiteX47" fmla="*/ 193970 w 302273"/>
              <a:gd name="connsiteY47" fmla="*/ 150788 h 181152"/>
              <a:gd name="connsiteX48" fmla="*/ 193970 w 302273"/>
              <a:gd name="connsiteY48" fmla="*/ 151136 h 181152"/>
              <a:gd name="connsiteX49" fmla="*/ 181433 w 302273"/>
              <a:gd name="connsiteY49" fmla="*/ 166111 h 181152"/>
              <a:gd name="connsiteX50" fmla="*/ 177951 w 302273"/>
              <a:gd name="connsiteY50" fmla="*/ 165762 h 181152"/>
              <a:gd name="connsiteX51" fmla="*/ 177951 w 302273"/>
              <a:gd name="connsiteY51" fmla="*/ 166111 h 181152"/>
              <a:gd name="connsiteX52" fmla="*/ 165414 w 302273"/>
              <a:gd name="connsiteY52" fmla="*/ 181085 h 181152"/>
              <a:gd name="connsiteX53" fmla="*/ 157057 w 302273"/>
              <a:gd name="connsiteY53" fmla="*/ 178996 h 181152"/>
              <a:gd name="connsiteX54" fmla="*/ 152181 w 302273"/>
              <a:gd name="connsiteY54" fmla="*/ 175165 h 181152"/>
              <a:gd name="connsiteX55" fmla="*/ 164021 w 302273"/>
              <a:gd name="connsiteY55" fmla="*/ 161584 h 181152"/>
              <a:gd name="connsiteX56" fmla="*/ 167504 w 302273"/>
              <a:gd name="connsiteY56" fmla="*/ 151485 h 181152"/>
              <a:gd name="connsiteX57" fmla="*/ 162628 w 302273"/>
              <a:gd name="connsiteY57" fmla="*/ 142082 h 181152"/>
              <a:gd name="connsiteX58" fmla="*/ 153574 w 302273"/>
              <a:gd name="connsiteY58" fmla="*/ 138600 h 181152"/>
              <a:gd name="connsiteX59" fmla="*/ 149744 w 302273"/>
              <a:gd name="connsiteY59" fmla="*/ 139296 h 181152"/>
              <a:gd name="connsiteX60" fmla="*/ 144520 w 302273"/>
              <a:gd name="connsiteY60" fmla="*/ 128501 h 181152"/>
              <a:gd name="connsiteX61" fmla="*/ 134073 w 302273"/>
              <a:gd name="connsiteY61" fmla="*/ 124670 h 181152"/>
              <a:gd name="connsiteX62" fmla="*/ 129546 w 302273"/>
              <a:gd name="connsiteY62" fmla="*/ 125367 h 181152"/>
              <a:gd name="connsiteX63" fmla="*/ 123626 w 302273"/>
              <a:gd name="connsiteY63" fmla="*/ 112482 h 181152"/>
              <a:gd name="connsiteX64" fmla="*/ 112134 w 302273"/>
              <a:gd name="connsiteY64" fmla="*/ 108303 h 181152"/>
              <a:gd name="connsiteX65" fmla="*/ 106213 w 302273"/>
              <a:gd name="connsiteY65" fmla="*/ 109348 h 181152"/>
              <a:gd name="connsiteX66" fmla="*/ 100293 w 302273"/>
              <a:gd name="connsiteY66" fmla="*/ 96811 h 181152"/>
              <a:gd name="connsiteX67" fmla="*/ 88801 w 302273"/>
              <a:gd name="connsiteY67" fmla="*/ 92632 h 181152"/>
              <a:gd name="connsiteX68" fmla="*/ 75568 w 302273"/>
              <a:gd name="connsiteY68" fmla="*/ 98552 h 181152"/>
              <a:gd name="connsiteX69" fmla="*/ 66513 w 302273"/>
              <a:gd name="connsiteY69" fmla="*/ 108999 h 181152"/>
              <a:gd name="connsiteX70" fmla="*/ 42833 w 302273"/>
              <a:gd name="connsiteY70" fmla="*/ 81489 h 181152"/>
              <a:gd name="connsiteX71" fmla="*/ 154618 w 302273"/>
              <a:gd name="connsiteY71" fmla="*/ 28208 h 181152"/>
              <a:gd name="connsiteX72" fmla="*/ 156359 w 302273"/>
              <a:gd name="connsiteY72" fmla="*/ 28556 h 181152"/>
              <a:gd name="connsiteX73" fmla="*/ 229491 w 302273"/>
              <a:gd name="connsiteY73" fmla="*/ 32735 h 181152"/>
              <a:gd name="connsiteX74" fmla="*/ 259091 w 302273"/>
              <a:gd name="connsiteY74" fmla="*/ 81140 h 181152"/>
              <a:gd name="connsiteX75" fmla="*/ 234018 w 302273"/>
              <a:gd name="connsiteY75" fmla="*/ 110044 h 181152"/>
              <a:gd name="connsiteX76" fmla="*/ 230187 w 302273"/>
              <a:gd name="connsiteY76" fmla="*/ 105517 h 181152"/>
              <a:gd name="connsiteX77" fmla="*/ 165065 w 302273"/>
              <a:gd name="connsiteY77" fmla="*/ 49451 h 181152"/>
              <a:gd name="connsiteX78" fmla="*/ 136510 w 302273"/>
              <a:gd name="connsiteY78" fmla="*/ 82185 h 181152"/>
              <a:gd name="connsiteX79" fmla="*/ 127107 w 302273"/>
              <a:gd name="connsiteY79" fmla="*/ 87060 h 181152"/>
              <a:gd name="connsiteX80" fmla="*/ 116660 w 302273"/>
              <a:gd name="connsiteY80" fmla="*/ 83578 h 181152"/>
              <a:gd name="connsiteX81" fmla="*/ 115267 w 302273"/>
              <a:gd name="connsiteY81" fmla="*/ 64077 h 181152"/>
              <a:gd name="connsiteX82" fmla="*/ 142778 w 302273"/>
              <a:gd name="connsiteY82" fmla="*/ 32735 h 181152"/>
              <a:gd name="connsiteX83" fmla="*/ 154618 w 302273"/>
              <a:gd name="connsiteY83" fmla="*/ 28208 h 181152"/>
              <a:gd name="connsiteX84" fmla="*/ 262922 w 302273"/>
              <a:gd name="connsiteY84" fmla="*/ 0 h 181152"/>
              <a:gd name="connsiteX85" fmla="*/ 302273 w 302273"/>
              <a:gd name="connsiteY85" fmla="*/ 65469 h 181152"/>
              <a:gd name="connsiteX86" fmla="*/ 275459 w 302273"/>
              <a:gd name="connsiteY86" fmla="*/ 81836 h 181152"/>
              <a:gd name="connsiteX87" fmla="*/ 266056 w 302273"/>
              <a:gd name="connsiteY87" fmla="*/ 79399 h 181152"/>
              <a:gd name="connsiteX88" fmla="*/ 233669 w 302273"/>
              <a:gd name="connsiteY88" fmla="*/ 25770 h 181152"/>
              <a:gd name="connsiteX89" fmla="*/ 236107 w 302273"/>
              <a:gd name="connsiteY89" fmla="*/ 16367 h 181152"/>
              <a:gd name="connsiteX90" fmla="*/ 39699 w 302273"/>
              <a:gd name="connsiteY90" fmla="*/ 0 h 181152"/>
              <a:gd name="connsiteX91" fmla="*/ 66167 w 302273"/>
              <a:gd name="connsiteY91" fmla="*/ 16367 h 181152"/>
              <a:gd name="connsiteX92" fmla="*/ 68604 w 302273"/>
              <a:gd name="connsiteY92" fmla="*/ 25770 h 181152"/>
              <a:gd name="connsiteX93" fmla="*/ 36217 w 302273"/>
              <a:gd name="connsiteY93" fmla="*/ 79399 h 181152"/>
              <a:gd name="connsiteX94" fmla="*/ 26814 w 302273"/>
              <a:gd name="connsiteY94" fmla="*/ 81836 h 181152"/>
              <a:gd name="connsiteX95" fmla="*/ 0 w 302273"/>
              <a:gd name="connsiteY95" fmla="*/ 65469 h 1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02273" h="181152">
                <a:moveTo>
                  <a:pt x="157753" y="148002"/>
                </a:moveTo>
                <a:cubicBezTo>
                  <a:pt x="160539" y="150440"/>
                  <a:pt x="160887" y="154967"/>
                  <a:pt x="158450" y="157753"/>
                </a:cubicBezTo>
                <a:lnTo>
                  <a:pt x="144868" y="173424"/>
                </a:lnTo>
                <a:cubicBezTo>
                  <a:pt x="143824" y="174817"/>
                  <a:pt x="142082" y="175513"/>
                  <a:pt x="140340" y="175861"/>
                </a:cubicBezTo>
                <a:cubicBezTo>
                  <a:pt x="138599" y="175861"/>
                  <a:pt x="136510" y="175513"/>
                  <a:pt x="135117" y="174120"/>
                </a:cubicBezTo>
                <a:cubicBezTo>
                  <a:pt x="132331" y="171682"/>
                  <a:pt x="131982" y="167155"/>
                  <a:pt x="134420" y="164369"/>
                </a:cubicBezTo>
                <a:lnTo>
                  <a:pt x="148002" y="148699"/>
                </a:lnTo>
                <a:cubicBezTo>
                  <a:pt x="150440" y="145913"/>
                  <a:pt x="154967" y="145564"/>
                  <a:pt x="157753" y="148002"/>
                </a:cubicBezTo>
                <a:close/>
                <a:moveTo>
                  <a:pt x="139994" y="134421"/>
                </a:moveTo>
                <a:cubicBezTo>
                  <a:pt x="143476" y="137556"/>
                  <a:pt x="143824" y="143127"/>
                  <a:pt x="140690" y="146611"/>
                </a:cubicBezTo>
                <a:lnTo>
                  <a:pt x="124671" y="165068"/>
                </a:lnTo>
                <a:cubicBezTo>
                  <a:pt x="123278" y="166809"/>
                  <a:pt x="121188" y="167853"/>
                  <a:pt x="119098" y="167853"/>
                </a:cubicBezTo>
                <a:cubicBezTo>
                  <a:pt x="116661" y="168202"/>
                  <a:pt x="114571" y="167505"/>
                  <a:pt x="112482" y="165764"/>
                </a:cubicBezTo>
                <a:cubicBezTo>
                  <a:pt x="108999" y="162630"/>
                  <a:pt x="108651" y="157058"/>
                  <a:pt x="111785" y="153576"/>
                </a:cubicBezTo>
                <a:lnTo>
                  <a:pt x="127805" y="135118"/>
                </a:lnTo>
                <a:cubicBezTo>
                  <a:pt x="130940" y="131635"/>
                  <a:pt x="136511" y="131287"/>
                  <a:pt x="139994" y="134421"/>
                </a:cubicBezTo>
                <a:close/>
                <a:moveTo>
                  <a:pt x="119099" y="118402"/>
                </a:moveTo>
                <a:cubicBezTo>
                  <a:pt x="123277" y="122232"/>
                  <a:pt x="123974" y="128849"/>
                  <a:pt x="120143" y="133028"/>
                </a:cubicBezTo>
                <a:lnTo>
                  <a:pt x="104123" y="151484"/>
                </a:lnTo>
                <a:cubicBezTo>
                  <a:pt x="102382" y="153574"/>
                  <a:pt x="99596" y="154967"/>
                  <a:pt x="97159" y="154967"/>
                </a:cubicBezTo>
                <a:cubicBezTo>
                  <a:pt x="94373" y="155315"/>
                  <a:pt x="91587" y="154270"/>
                  <a:pt x="89497" y="152529"/>
                </a:cubicBezTo>
                <a:cubicBezTo>
                  <a:pt x="85318" y="148698"/>
                  <a:pt x="84622" y="142082"/>
                  <a:pt x="88453" y="137903"/>
                </a:cubicBezTo>
                <a:lnTo>
                  <a:pt x="104472" y="119446"/>
                </a:lnTo>
                <a:cubicBezTo>
                  <a:pt x="108303" y="115267"/>
                  <a:pt x="114920" y="114571"/>
                  <a:pt x="119099" y="118402"/>
                </a:cubicBezTo>
                <a:close/>
                <a:moveTo>
                  <a:pt x="96114" y="103080"/>
                </a:moveTo>
                <a:cubicBezTo>
                  <a:pt x="100293" y="106910"/>
                  <a:pt x="100990" y="113527"/>
                  <a:pt x="97159" y="117706"/>
                </a:cubicBezTo>
                <a:lnTo>
                  <a:pt x="78702" y="138600"/>
                </a:lnTo>
                <a:cubicBezTo>
                  <a:pt x="76613" y="140689"/>
                  <a:pt x="74175" y="141734"/>
                  <a:pt x="71738" y="142082"/>
                </a:cubicBezTo>
                <a:cubicBezTo>
                  <a:pt x="68952" y="142431"/>
                  <a:pt x="66166" y="141386"/>
                  <a:pt x="64076" y="139645"/>
                </a:cubicBezTo>
                <a:cubicBezTo>
                  <a:pt x="59897" y="135814"/>
                  <a:pt x="59201" y="129197"/>
                  <a:pt x="63032" y="125019"/>
                </a:cubicBezTo>
                <a:lnTo>
                  <a:pt x="81488" y="104124"/>
                </a:lnTo>
                <a:cubicBezTo>
                  <a:pt x="85319" y="99945"/>
                  <a:pt x="91935" y="99249"/>
                  <a:pt x="96114" y="103080"/>
                </a:cubicBezTo>
                <a:close/>
                <a:moveTo>
                  <a:pt x="73130" y="31342"/>
                </a:moveTo>
                <a:cubicBezTo>
                  <a:pt x="94372" y="41789"/>
                  <a:pt x="114920" y="33431"/>
                  <a:pt x="130939" y="35521"/>
                </a:cubicBezTo>
                <a:lnTo>
                  <a:pt x="110391" y="59201"/>
                </a:lnTo>
                <a:cubicBezTo>
                  <a:pt x="103078" y="67907"/>
                  <a:pt x="103775" y="81140"/>
                  <a:pt x="112482" y="88802"/>
                </a:cubicBezTo>
                <a:cubicBezTo>
                  <a:pt x="115964" y="92284"/>
                  <a:pt x="120840" y="94025"/>
                  <a:pt x="126063" y="94025"/>
                </a:cubicBezTo>
                <a:cubicBezTo>
                  <a:pt x="126412" y="94025"/>
                  <a:pt x="127108" y="94025"/>
                  <a:pt x="127804" y="94025"/>
                </a:cubicBezTo>
                <a:cubicBezTo>
                  <a:pt x="133376" y="93677"/>
                  <a:pt x="138252" y="91239"/>
                  <a:pt x="141734" y="87060"/>
                </a:cubicBezTo>
                <a:lnTo>
                  <a:pt x="165763" y="59549"/>
                </a:lnTo>
                <a:lnTo>
                  <a:pt x="169593" y="63032"/>
                </a:lnTo>
                <a:lnTo>
                  <a:pt x="225660" y="111089"/>
                </a:lnTo>
                <a:cubicBezTo>
                  <a:pt x="228097" y="113527"/>
                  <a:pt x="229839" y="116661"/>
                  <a:pt x="229490" y="120491"/>
                </a:cubicBezTo>
                <a:cubicBezTo>
                  <a:pt x="230187" y="128153"/>
                  <a:pt x="224615" y="134769"/>
                  <a:pt x="216954" y="135466"/>
                </a:cubicBezTo>
                <a:cubicBezTo>
                  <a:pt x="214168" y="135814"/>
                  <a:pt x="211730" y="135117"/>
                  <a:pt x="209641" y="134073"/>
                </a:cubicBezTo>
                <a:cubicBezTo>
                  <a:pt x="209641" y="134769"/>
                  <a:pt x="209989" y="135466"/>
                  <a:pt x="209989" y="136162"/>
                </a:cubicBezTo>
                <a:cubicBezTo>
                  <a:pt x="210685" y="143823"/>
                  <a:pt x="205114" y="150440"/>
                  <a:pt x="197452" y="151136"/>
                </a:cubicBezTo>
                <a:cubicBezTo>
                  <a:pt x="196408" y="151136"/>
                  <a:pt x="195015" y="151136"/>
                  <a:pt x="193970" y="150788"/>
                </a:cubicBezTo>
                <a:cubicBezTo>
                  <a:pt x="193970" y="150788"/>
                  <a:pt x="193970" y="151136"/>
                  <a:pt x="193970" y="151136"/>
                </a:cubicBezTo>
                <a:cubicBezTo>
                  <a:pt x="194666" y="158798"/>
                  <a:pt x="189095" y="165414"/>
                  <a:pt x="181433" y="166111"/>
                </a:cubicBezTo>
                <a:cubicBezTo>
                  <a:pt x="180389" y="166111"/>
                  <a:pt x="178996" y="166111"/>
                  <a:pt x="177951" y="165762"/>
                </a:cubicBezTo>
                <a:cubicBezTo>
                  <a:pt x="177951" y="165762"/>
                  <a:pt x="177951" y="166111"/>
                  <a:pt x="177951" y="166111"/>
                </a:cubicBezTo>
                <a:cubicBezTo>
                  <a:pt x="178647" y="173772"/>
                  <a:pt x="173076" y="180389"/>
                  <a:pt x="165414" y="181085"/>
                </a:cubicBezTo>
                <a:cubicBezTo>
                  <a:pt x="162280" y="181433"/>
                  <a:pt x="159494" y="180389"/>
                  <a:pt x="157057" y="178996"/>
                </a:cubicBezTo>
                <a:lnTo>
                  <a:pt x="152181" y="175165"/>
                </a:lnTo>
                <a:lnTo>
                  <a:pt x="164021" y="161584"/>
                </a:lnTo>
                <a:cubicBezTo>
                  <a:pt x="166459" y="158798"/>
                  <a:pt x="167852" y="155315"/>
                  <a:pt x="167504" y="151485"/>
                </a:cubicBezTo>
                <a:cubicBezTo>
                  <a:pt x="167156" y="148002"/>
                  <a:pt x="165414" y="144520"/>
                  <a:pt x="162628" y="142082"/>
                </a:cubicBezTo>
                <a:cubicBezTo>
                  <a:pt x="160191" y="139645"/>
                  <a:pt x="157057" y="138600"/>
                  <a:pt x="153574" y="138600"/>
                </a:cubicBezTo>
                <a:cubicBezTo>
                  <a:pt x="152181" y="138600"/>
                  <a:pt x="150788" y="138948"/>
                  <a:pt x="149744" y="139296"/>
                </a:cubicBezTo>
                <a:cubicBezTo>
                  <a:pt x="149395" y="135117"/>
                  <a:pt x="147654" y="131287"/>
                  <a:pt x="144520" y="128501"/>
                </a:cubicBezTo>
                <a:cubicBezTo>
                  <a:pt x="141386" y="126063"/>
                  <a:pt x="137903" y="124670"/>
                  <a:pt x="134073" y="124670"/>
                </a:cubicBezTo>
                <a:cubicBezTo>
                  <a:pt x="132680" y="124670"/>
                  <a:pt x="130939" y="125018"/>
                  <a:pt x="129546" y="125367"/>
                </a:cubicBezTo>
                <a:cubicBezTo>
                  <a:pt x="129546" y="120491"/>
                  <a:pt x="127456" y="115964"/>
                  <a:pt x="123626" y="112482"/>
                </a:cubicBezTo>
                <a:cubicBezTo>
                  <a:pt x="120491" y="109696"/>
                  <a:pt x="116313" y="108303"/>
                  <a:pt x="112134" y="108303"/>
                </a:cubicBezTo>
                <a:cubicBezTo>
                  <a:pt x="110043" y="108303"/>
                  <a:pt x="107954" y="108651"/>
                  <a:pt x="106213" y="109348"/>
                </a:cubicBezTo>
                <a:cubicBezTo>
                  <a:pt x="105864" y="104472"/>
                  <a:pt x="104123" y="99945"/>
                  <a:pt x="100293" y="96811"/>
                </a:cubicBezTo>
                <a:cubicBezTo>
                  <a:pt x="97158" y="94025"/>
                  <a:pt x="92980" y="92632"/>
                  <a:pt x="88801" y="92632"/>
                </a:cubicBezTo>
                <a:cubicBezTo>
                  <a:pt x="83577" y="92632"/>
                  <a:pt x="78702" y="94722"/>
                  <a:pt x="75568" y="98552"/>
                </a:cubicBezTo>
                <a:lnTo>
                  <a:pt x="66513" y="108999"/>
                </a:lnTo>
                <a:lnTo>
                  <a:pt x="42833" y="81489"/>
                </a:lnTo>
                <a:close/>
                <a:moveTo>
                  <a:pt x="154618" y="28208"/>
                </a:moveTo>
                <a:cubicBezTo>
                  <a:pt x="154618" y="28208"/>
                  <a:pt x="156011" y="28556"/>
                  <a:pt x="156359" y="28556"/>
                </a:cubicBezTo>
                <a:cubicBezTo>
                  <a:pt x="179692" y="33083"/>
                  <a:pt x="200587" y="43182"/>
                  <a:pt x="229491" y="32735"/>
                </a:cubicBezTo>
                <a:lnTo>
                  <a:pt x="259091" y="81140"/>
                </a:lnTo>
                <a:lnTo>
                  <a:pt x="234018" y="110044"/>
                </a:lnTo>
                <a:cubicBezTo>
                  <a:pt x="232625" y="107955"/>
                  <a:pt x="231928" y="107258"/>
                  <a:pt x="230187" y="105517"/>
                </a:cubicBezTo>
                <a:lnTo>
                  <a:pt x="165065" y="49451"/>
                </a:lnTo>
                <a:cubicBezTo>
                  <a:pt x="165065" y="49451"/>
                  <a:pt x="136510" y="82185"/>
                  <a:pt x="136510" y="82185"/>
                </a:cubicBezTo>
                <a:cubicBezTo>
                  <a:pt x="134072" y="85319"/>
                  <a:pt x="130590" y="86712"/>
                  <a:pt x="127107" y="87060"/>
                </a:cubicBezTo>
                <a:cubicBezTo>
                  <a:pt x="123277" y="87409"/>
                  <a:pt x="119794" y="86016"/>
                  <a:pt x="116660" y="83578"/>
                </a:cubicBezTo>
                <a:cubicBezTo>
                  <a:pt x="110740" y="78703"/>
                  <a:pt x="110043" y="69997"/>
                  <a:pt x="115267" y="64077"/>
                </a:cubicBezTo>
                <a:lnTo>
                  <a:pt x="142778" y="32735"/>
                </a:lnTo>
                <a:cubicBezTo>
                  <a:pt x="145912" y="29253"/>
                  <a:pt x="150439" y="27860"/>
                  <a:pt x="154618" y="28208"/>
                </a:cubicBezTo>
                <a:close/>
                <a:moveTo>
                  <a:pt x="262922" y="0"/>
                </a:moveTo>
                <a:lnTo>
                  <a:pt x="302273" y="65469"/>
                </a:lnTo>
                <a:lnTo>
                  <a:pt x="275459" y="81836"/>
                </a:lnTo>
                <a:cubicBezTo>
                  <a:pt x="272325" y="83926"/>
                  <a:pt x="267798" y="82881"/>
                  <a:pt x="266056" y="79399"/>
                </a:cubicBezTo>
                <a:lnTo>
                  <a:pt x="233669" y="25770"/>
                </a:lnTo>
                <a:cubicBezTo>
                  <a:pt x="231580" y="22636"/>
                  <a:pt x="232624" y="18108"/>
                  <a:pt x="236107" y="16367"/>
                </a:cubicBezTo>
                <a:close/>
                <a:moveTo>
                  <a:pt x="39699" y="0"/>
                </a:moveTo>
                <a:lnTo>
                  <a:pt x="66167" y="16367"/>
                </a:lnTo>
                <a:cubicBezTo>
                  <a:pt x="69649" y="18108"/>
                  <a:pt x="70694" y="22636"/>
                  <a:pt x="68604" y="25770"/>
                </a:cubicBezTo>
                <a:lnTo>
                  <a:pt x="36217" y="79399"/>
                </a:lnTo>
                <a:cubicBezTo>
                  <a:pt x="34476" y="82881"/>
                  <a:pt x="29949" y="83926"/>
                  <a:pt x="26814" y="81836"/>
                </a:cubicBezTo>
                <a:lnTo>
                  <a:pt x="0" y="65469"/>
                </a:ln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010BC7-12EB-4FE6-8373-DFE48F748A77}"/>
              </a:ext>
            </a:extLst>
          </p:cNvPr>
          <p:cNvSpPr/>
          <p:nvPr/>
        </p:nvSpPr>
        <p:spPr>
          <a:xfrm>
            <a:off x="2666275" y="2747602"/>
            <a:ext cx="280144" cy="303258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65" descr="Marker">
            <a:extLst>
              <a:ext uri="{FF2B5EF4-FFF2-40B4-BE49-F238E27FC236}">
                <a16:creationId xmlns:a16="http://schemas.microsoft.com/office/drawing/2014/main" id="{7422DD5D-C412-45FC-B349-0DF58FBDE1B8}"/>
              </a:ext>
            </a:extLst>
          </p:cNvPr>
          <p:cNvSpPr/>
          <p:nvPr/>
        </p:nvSpPr>
        <p:spPr>
          <a:xfrm>
            <a:off x="1957885" y="2782729"/>
            <a:ext cx="144024" cy="238869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Graphic 69" descr="Puzzle">
            <a:extLst>
              <a:ext uri="{FF2B5EF4-FFF2-40B4-BE49-F238E27FC236}">
                <a16:creationId xmlns:a16="http://schemas.microsoft.com/office/drawing/2014/main" id="{D7954AEE-99DE-4ADF-B014-084F1AA9432E}"/>
              </a:ext>
            </a:extLst>
          </p:cNvPr>
          <p:cNvSpPr/>
          <p:nvPr/>
        </p:nvSpPr>
        <p:spPr>
          <a:xfrm>
            <a:off x="1112895" y="2754626"/>
            <a:ext cx="281023" cy="281023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67B2C1-02FF-4B3D-9D11-BF26A04852C6}"/>
              </a:ext>
            </a:extLst>
          </p:cNvPr>
          <p:cNvSpPr/>
          <p:nvPr/>
        </p:nvSpPr>
        <p:spPr>
          <a:xfrm>
            <a:off x="334887" y="2803806"/>
            <a:ext cx="281024" cy="196716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6" name="Groupe 2053">
            <a:extLst>
              <a:ext uri="{FF2B5EF4-FFF2-40B4-BE49-F238E27FC236}">
                <a16:creationId xmlns:a16="http://schemas.microsoft.com/office/drawing/2014/main" id="{21D4BC95-4C6E-478E-B605-D9E6601D7AA0}"/>
              </a:ext>
            </a:extLst>
          </p:cNvPr>
          <p:cNvGrpSpPr/>
          <p:nvPr/>
        </p:nvGrpSpPr>
        <p:grpSpPr>
          <a:xfrm>
            <a:off x="2125959" y="3366734"/>
            <a:ext cx="964255" cy="2474146"/>
            <a:chOff x="5903913" y="2455863"/>
            <a:chExt cx="1385887" cy="3556000"/>
          </a:xfrm>
        </p:grpSpPr>
        <p:sp>
          <p:nvSpPr>
            <p:cNvPr id="67" name="Freeform 18">
              <a:extLst>
                <a:ext uri="{FF2B5EF4-FFF2-40B4-BE49-F238E27FC236}">
                  <a16:creationId xmlns:a16="http://schemas.microsoft.com/office/drawing/2014/main" id="{39A6045B-8283-4A41-BF45-67A992352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" name="Freeform 19">
              <a:extLst>
                <a:ext uri="{FF2B5EF4-FFF2-40B4-BE49-F238E27FC236}">
                  <a16:creationId xmlns:a16="http://schemas.microsoft.com/office/drawing/2014/main" id="{523946A5-1548-40D8-9D11-B6F520424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3FCF60CE-E786-4C8E-8966-D0F7F9EDD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65B72E62-90E8-4C0A-A988-52F24D416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22">
              <a:extLst>
                <a:ext uri="{FF2B5EF4-FFF2-40B4-BE49-F238E27FC236}">
                  <a16:creationId xmlns:a16="http://schemas.microsoft.com/office/drawing/2014/main" id="{DC29EF82-4B56-4787-BA12-AE241CADD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D3E9D7C7-AC62-42C0-AE91-2868AC1C6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A84E003A-6F55-4750-8B18-D5D72372C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3D4C40E5-0299-4426-96C6-A5772A1D6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5" name="Groupe 2052">
            <a:extLst>
              <a:ext uri="{FF2B5EF4-FFF2-40B4-BE49-F238E27FC236}">
                <a16:creationId xmlns:a16="http://schemas.microsoft.com/office/drawing/2014/main" id="{4E9FB65D-E9B6-4C4B-9951-CBD6AF79461A}"/>
              </a:ext>
            </a:extLst>
          </p:cNvPr>
          <p:cNvGrpSpPr/>
          <p:nvPr/>
        </p:nvGrpSpPr>
        <p:grpSpPr>
          <a:xfrm>
            <a:off x="7279814" y="278401"/>
            <a:ext cx="1235432" cy="1930472"/>
            <a:chOff x="3227388" y="1412875"/>
            <a:chExt cx="2206625" cy="3448051"/>
          </a:xfrm>
        </p:grpSpPr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086C4BF4-7113-48A2-9DCA-1F43F30BD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B288E22A-2DB5-4C84-94CD-CCAB5A12A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BEF3DE1D-FDC2-4BBD-8DDF-8A584B23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678902F2-54DB-4C4A-B41F-83FB76CF8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C6466C9F-F160-43A7-8893-318B690A5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4B7FBFBE-9E71-4570-9E3B-DF6248CAD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4A5ABCB1-504C-46F3-96B4-3F2B729C8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B3520404-BADF-417A-AE3B-5D0C1CCE4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4FCD4BD3-6EC0-4B78-8CCF-876FD24B2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1CC1B5E6-CCBA-4412-B852-DF548E866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3110C895-1863-44F2-9735-3EA35D03E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75EA292B-9CD2-492F-9A91-17E0C83CB8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147" name="Groupe 2052">
            <a:extLst>
              <a:ext uri="{FF2B5EF4-FFF2-40B4-BE49-F238E27FC236}">
                <a16:creationId xmlns:a16="http://schemas.microsoft.com/office/drawing/2014/main" id="{B2F2E786-A413-41F2-8C7E-803D772A764D}"/>
              </a:ext>
            </a:extLst>
          </p:cNvPr>
          <p:cNvGrpSpPr/>
          <p:nvPr/>
        </p:nvGrpSpPr>
        <p:grpSpPr>
          <a:xfrm>
            <a:off x="7279814" y="278401"/>
            <a:ext cx="1235432" cy="1930472"/>
            <a:chOff x="3227388" y="1412875"/>
            <a:chExt cx="2206625" cy="3448051"/>
          </a:xfrm>
        </p:grpSpPr>
        <p:sp>
          <p:nvSpPr>
            <p:cNvPr id="148" name="Freeform 6">
              <a:extLst>
                <a:ext uri="{FF2B5EF4-FFF2-40B4-BE49-F238E27FC236}">
                  <a16:creationId xmlns:a16="http://schemas.microsoft.com/office/drawing/2014/main" id="{DCAD53AD-43EE-4D10-8868-4FAC0253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7">
              <a:extLst>
                <a:ext uri="{FF2B5EF4-FFF2-40B4-BE49-F238E27FC236}">
                  <a16:creationId xmlns:a16="http://schemas.microsoft.com/office/drawing/2014/main" id="{87DE7AEC-B47A-4368-842D-3F0F63501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0" name="Freeform 8">
              <a:extLst>
                <a:ext uri="{FF2B5EF4-FFF2-40B4-BE49-F238E27FC236}">
                  <a16:creationId xmlns:a16="http://schemas.microsoft.com/office/drawing/2014/main" id="{846F1811-C17B-46F1-9EFD-A7858F909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1" name="Freeform 9">
              <a:extLst>
                <a:ext uri="{FF2B5EF4-FFF2-40B4-BE49-F238E27FC236}">
                  <a16:creationId xmlns:a16="http://schemas.microsoft.com/office/drawing/2014/main" id="{D110F751-F121-4866-9682-5E682964A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10">
              <a:extLst>
                <a:ext uri="{FF2B5EF4-FFF2-40B4-BE49-F238E27FC236}">
                  <a16:creationId xmlns:a16="http://schemas.microsoft.com/office/drawing/2014/main" id="{3C43B0AF-A019-4C4C-ABD4-62A5D1562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4C56D6E3-9680-4AC5-A5E1-C4DC27A07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Freeform 12">
              <a:extLst>
                <a:ext uri="{FF2B5EF4-FFF2-40B4-BE49-F238E27FC236}">
                  <a16:creationId xmlns:a16="http://schemas.microsoft.com/office/drawing/2014/main" id="{395F84D2-D3DA-4E0A-A826-1ED5C920A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Freeform 13">
              <a:extLst>
                <a:ext uri="{FF2B5EF4-FFF2-40B4-BE49-F238E27FC236}">
                  <a16:creationId xmlns:a16="http://schemas.microsoft.com/office/drawing/2014/main" id="{B422398F-8D6D-4189-B4A1-6BCE3A782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14">
              <a:extLst>
                <a:ext uri="{FF2B5EF4-FFF2-40B4-BE49-F238E27FC236}">
                  <a16:creationId xmlns:a16="http://schemas.microsoft.com/office/drawing/2014/main" id="{B0C6F163-523E-43D7-B55F-ED1CB3B22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15">
              <a:extLst>
                <a:ext uri="{FF2B5EF4-FFF2-40B4-BE49-F238E27FC236}">
                  <a16:creationId xmlns:a16="http://schemas.microsoft.com/office/drawing/2014/main" id="{519BA170-1793-4EDB-A18F-BFE1206DE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16">
              <a:extLst>
                <a:ext uri="{FF2B5EF4-FFF2-40B4-BE49-F238E27FC236}">
                  <a16:creationId xmlns:a16="http://schemas.microsoft.com/office/drawing/2014/main" id="{7A5A12E8-F8C0-4C01-9B16-131A5A2A4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9" name="Freeform 17">
              <a:extLst>
                <a:ext uri="{FF2B5EF4-FFF2-40B4-BE49-F238E27FC236}">
                  <a16:creationId xmlns:a16="http://schemas.microsoft.com/office/drawing/2014/main" id="{F983E39B-51C1-458B-8F51-5D52995757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3" name="Oval">
            <a:extLst>
              <a:ext uri="{FF2B5EF4-FFF2-40B4-BE49-F238E27FC236}">
                <a16:creationId xmlns:a16="http://schemas.microsoft.com/office/drawing/2014/main" id="{98F2792B-1256-45B3-BC52-9A117CC065AB}"/>
              </a:ext>
            </a:extLst>
          </p:cNvPr>
          <p:cNvSpPr/>
          <p:nvPr/>
        </p:nvSpPr>
        <p:spPr>
          <a:xfrm>
            <a:off x="1979699" y="5614924"/>
            <a:ext cx="1288436" cy="3551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6C922B87-EBCA-4531-8952-DB4DE9A398ED}"/>
              </a:ext>
            </a:extLst>
          </p:cNvPr>
          <p:cNvSpPr/>
          <p:nvPr/>
        </p:nvSpPr>
        <p:spPr>
          <a:xfrm>
            <a:off x="3185520" y="5570372"/>
            <a:ext cx="1288436" cy="355159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Oval">
            <a:extLst>
              <a:ext uri="{FF2B5EF4-FFF2-40B4-BE49-F238E27FC236}">
                <a16:creationId xmlns:a16="http://schemas.microsoft.com/office/drawing/2014/main" id="{DAFE227A-ECA5-4920-9C06-6397390CDB0B}"/>
              </a:ext>
            </a:extLst>
          </p:cNvPr>
          <p:cNvSpPr/>
          <p:nvPr/>
        </p:nvSpPr>
        <p:spPr>
          <a:xfrm>
            <a:off x="4302554" y="5419291"/>
            <a:ext cx="1288436" cy="355159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Oval">
            <a:extLst>
              <a:ext uri="{FF2B5EF4-FFF2-40B4-BE49-F238E27FC236}">
                <a16:creationId xmlns:a16="http://schemas.microsoft.com/office/drawing/2014/main" id="{40B8A377-8A35-4649-975A-8149FC1E5CB6}"/>
              </a:ext>
            </a:extLst>
          </p:cNvPr>
          <p:cNvSpPr/>
          <p:nvPr/>
        </p:nvSpPr>
        <p:spPr>
          <a:xfrm>
            <a:off x="5419590" y="5268209"/>
            <a:ext cx="1288436" cy="355159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Oval">
            <a:extLst>
              <a:ext uri="{FF2B5EF4-FFF2-40B4-BE49-F238E27FC236}">
                <a16:creationId xmlns:a16="http://schemas.microsoft.com/office/drawing/2014/main" id="{46B6EBDE-D359-42AA-8BFC-0DE65DB1A163}"/>
              </a:ext>
            </a:extLst>
          </p:cNvPr>
          <p:cNvSpPr/>
          <p:nvPr/>
        </p:nvSpPr>
        <p:spPr>
          <a:xfrm>
            <a:off x="6536625" y="5117128"/>
            <a:ext cx="1288436" cy="355159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Oval">
            <a:extLst>
              <a:ext uri="{FF2B5EF4-FFF2-40B4-BE49-F238E27FC236}">
                <a16:creationId xmlns:a16="http://schemas.microsoft.com/office/drawing/2014/main" id="{4B0225D4-1479-4AB7-B7EA-991210D86ED5}"/>
              </a:ext>
            </a:extLst>
          </p:cNvPr>
          <p:cNvSpPr/>
          <p:nvPr/>
        </p:nvSpPr>
        <p:spPr>
          <a:xfrm>
            <a:off x="7653660" y="4966045"/>
            <a:ext cx="1288436" cy="355159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Cylinder 79">
            <a:extLst>
              <a:ext uri="{FF2B5EF4-FFF2-40B4-BE49-F238E27FC236}">
                <a16:creationId xmlns:a16="http://schemas.microsoft.com/office/drawing/2014/main" id="{A4231505-C2B6-4C8F-B099-5180E61B8D62}"/>
              </a:ext>
            </a:extLst>
          </p:cNvPr>
          <p:cNvSpPr/>
          <p:nvPr/>
        </p:nvSpPr>
        <p:spPr>
          <a:xfrm>
            <a:off x="7400539" y="3241343"/>
            <a:ext cx="1285108" cy="2000648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1" name="Cylinder 80">
            <a:extLst>
              <a:ext uri="{FF2B5EF4-FFF2-40B4-BE49-F238E27FC236}">
                <a16:creationId xmlns:a16="http://schemas.microsoft.com/office/drawing/2014/main" id="{228BA2CD-D34C-42A4-B3D1-8DEA95D6DE0E}"/>
              </a:ext>
            </a:extLst>
          </p:cNvPr>
          <p:cNvSpPr/>
          <p:nvPr/>
        </p:nvSpPr>
        <p:spPr>
          <a:xfrm>
            <a:off x="6330879" y="3707452"/>
            <a:ext cx="1285108" cy="1685798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2" name="Cylinder 81">
            <a:extLst>
              <a:ext uri="{FF2B5EF4-FFF2-40B4-BE49-F238E27FC236}">
                <a16:creationId xmlns:a16="http://schemas.microsoft.com/office/drawing/2014/main" id="{BAC944DD-333A-438B-84AE-EECC48E8A4FA}"/>
              </a:ext>
            </a:extLst>
          </p:cNvPr>
          <p:cNvSpPr/>
          <p:nvPr/>
        </p:nvSpPr>
        <p:spPr>
          <a:xfrm>
            <a:off x="5259410" y="4170308"/>
            <a:ext cx="1285108" cy="1362857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3" name="Cylinder 82">
            <a:extLst>
              <a:ext uri="{FF2B5EF4-FFF2-40B4-BE49-F238E27FC236}">
                <a16:creationId xmlns:a16="http://schemas.microsoft.com/office/drawing/2014/main" id="{9B221E63-1448-479C-B61D-019F754AF3EF}"/>
              </a:ext>
            </a:extLst>
          </p:cNvPr>
          <p:cNvSpPr/>
          <p:nvPr/>
        </p:nvSpPr>
        <p:spPr>
          <a:xfrm>
            <a:off x="4189751" y="4611043"/>
            <a:ext cx="1285108" cy="1069601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4" name="Cylinder 83">
            <a:extLst>
              <a:ext uri="{FF2B5EF4-FFF2-40B4-BE49-F238E27FC236}">
                <a16:creationId xmlns:a16="http://schemas.microsoft.com/office/drawing/2014/main" id="{4296D671-3B38-4218-B8AA-47247471B85E}"/>
              </a:ext>
            </a:extLst>
          </p:cNvPr>
          <p:cNvSpPr/>
          <p:nvPr/>
        </p:nvSpPr>
        <p:spPr>
          <a:xfrm>
            <a:off x="3086388" y="5091052"/>
            <a:ext cx="1285108" cy="754867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756E323A-327B-4E25-BE65-734FFACED21B}"/>
              </a:ext>
            </a:extLst>
          </p:cNvPr>
          <p:cNvSpPr/>
          <p:nvPr/>
        </p:nvSpPr>
        <p:spPr>
          <a:xfrm>
            <a:off x="4189751" y="4939921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D07B0F2-16A4-44F2-B6BD-C08FD4C395E8}"/>
              </a:ext>
            </a:extLst>
          </p:cNvPr>
          <p:cNvSpPr/>
          <p:nvPr/>
        </p:nvSpPr>
        <p:spPr>
          <a:xfrm>
            <a:off x="3086388" y="5360387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2B62E203-9ACD-4142-B6CE-73E7FEFDDDA6}"/>
              </a:ext>
            </a:extLst>
          </p:cNvPr>
          <p:cNvSpPr/>
          <p:nvPr/>
        </p:nvSpPr>
        <p:spPr>
          <a:xfrm>
            <a:off x="5259411" y="4543734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8832D19-80D8-4124-A894-5AFA53B3DC03}"/>
              </a:ext>
            </a:extLst>
          </p:cNvPr>
          <p:cNvSpPr/>
          <p:nvPr/>
        </p:nvSpPr>
        <p:spPr>
          <a:xfrm>
            <a:off x="6330879" y="4096307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ED69BC7D-6356-47CD-B2B8-45040B9BCEA5}"/>
              </a:ext>
            </a:extLst>
          </p:cNvPr>
          <p:cNvSpPr/>
          <p:nvPr/>
        </p:nvSpPr>
        <p:spPr>
          <a:xfrm>
            <a:off x="7400539" y="3647779"/>
            <a:ext cx="1142682" cy="224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90" name="Groupe 2053">
            <a:extLst>
              <a:ext uri="{FF2B5EF4-FFF2-40B4-BE49-F238E27FC236}">
                <a16:creationId xmlns:a16="http://schemas.microsoft.com/office/drawing/2014/main" id="{0C068257-1F34-4A6E-93F7-09236793138E}"/>
              </a:ext>
            </a:extLst>
          </p:cNvPr>
          <p:cNvGrpSpPr/>
          <p:nvPr/>
        </p:nvGrpSpPr>
        <p:grpSpPr>
          <a:xfrm>
            <a:off x="2125959" y="3366734"/>
            <a:ext cx="964255" cy="2474146"/>
            <a:chOff x="5903913" y="2455863"/>
            <a:chExt cx="1385887" cy="3556000"/>
          </a:xfrm>
        </p:grpSpPr>
        <p:sp>
          <p:nvSpPr>
            <p:cNvPr id="91" name="Freeform 18">
              <a:extLst>
                <a:ext uri="{FF2B5EF4-FFF2-40B4-BE49-F238E27FC236}">
                  <a16:creationId xmlns:a16="http://schemas.microsoft.com/office/drawing/2014/main" id="{B8093371-AE07-4B40-B426-5975A3AB0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19">
              <a:extLst>
                <a:ext uri="{FF2B5EF4-FFF2-40B4-BE49-F238E27FC236}">
                  <a16:creationId xmlns:a16="http://schemas.microsoft.com/office/drawing/2014/main" id="{56891887-1C4A-4032-A96A-8D48F2442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5EE353D7-694B-4753-B9A6-18179FDEB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3DCEC5BD-F1D3-4BD1-BE26-539C5D181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22">
              <a:extLst>
                <a:ext uri="{FF2B5EF4-FFF2-40B4-BE49-F238E27FC236}">
                  <a16:creationId xmlns:a16="http://schemas.microsoft.com/office/drawing/2014/main" id="{E60E500F-FEDF-4C6A-98BD-B81CA9841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23">
              <a:extLst>
                <a:ext uri="{FF2B5EF4-FFF2-40B4-BE49-F238E27FC236}">
                  <a16:creationId xmlns:a16="http://schemas.microsoft.com/office/drawing/2014/main" id="{CC79DA73-C863-412F-A818-FF3DE5DF5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24">
              <a:extLst>
                <a:ext uri="{FF2B5EF4-FFF2-40B4-BE49-F238E27FC236}">
                  <a16:creationId xmlns:a16="http://schemas.microsoft.com/office/drawing/2014/main" id="{44C32EB9-C5B7-4776-904C-CE5C99406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25">
              <a:extLst>
                <a:ext uri="{FF2B5EF4-FFF2-40B4-BE49-F238E27FC236}">
                  <a16:creationId xmlns:a16="http://schemas.microsoft.com/office/drawing/2014/main" id="{EB5D90CE-8D4C-486C-84AB-10AC835E3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2E6ED4F-6631-48A3-9451-F345F9DE1459}"/>
              </a:ext>
            </a:extLst>
          </p:cNvPr>
          <p:cNvSpPr/>
          <p:nvPr/>
        </p:nvSpPr>
        <p:spPr>
          <a:xfrm>
            <a:off x="2582208" y="2671569"/>
            <a:ext cx="461189" cy="461189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F1F6FA0-8B15-48C8-853C-8FAC46FD8565}"/>
              </a:ext>
            </a:extLst>
          </p:cNvPr>
          <p:cNvSpPr/>
          <p:nvPr/>
        </p:nvSpPr>
        <p:spPr>
          <a:xfrm>
            <a:off x="3359540" y="2671569"/>
            <a:ext cx="461189" cy="461189"/>
          </a:xfrm>
          <a:prstGeom prst="rect">
            <a:avLst/>
          </a:prstGeom>
          <a:solidFill>
            <a:srgbClr val="A9C5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7BC0F2A-58CB-4B79-905A-D99E04227028}"/>
              </a:ext>
            </a:extLst>
          </p:cNvPr>
          <p:cNvSpPr/>
          <p:nvPr/>
        </p:nvSpPr>
        <p:spPr>
          <a:xfrm>
            <a:off x="250214" y="2671569"/>
            <a:ext cx="461189" cy="46118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20F5848-3AA7-4967-9131-8F40278B0044}"/>
              </a:ext>
            </a:extLst>
          </p:cNvPr>
          <p:cNvSpPr/>
          <p:nvPr/>
        </p:nvSpPr>
        <p:spPr>
          <a:xfrm>
            <a:off x="1804877" y="2671569"/>
            <a:ext cx="461189" cy="4611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8E992D0-DBA0-4029-B67C-FC497F5DF28C}"/>
              </a:ext>
            </a:extLst>
          </p:cNvPr>
          <p:cNvSpPr/>
          <p:nvPr/>
        </p:nvSpPr>
        <p:spPr>
          <a:xfrm>
            <a:off x="1027545" y="2671569"/>
            <a:ext cx="461189" cy="461189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11686941-551D-4C35-BC20-C8629650D1BA}"/>
              </a:ext>
            </a:extLst>
          </p:cNvPr>
          <p:cNvSpPr/>
          <p:nvPr/>
        </p:nvSpPr>
        <p:spPr>
          <a:xfrm>
            <a:off x="3434973" y="2810478"/>
            <a:ext cx="304910" cy="182733"/>
          </a:xfrm>
          <a:custGeom>
            <a:avLst/>
            <a:gdLst>
              <a:gd name="connsiteX0" fmla="*/ 157753 w 302273"/>
              <a:gd name="connsiteY0" fmla="*/ 148002 h 181152"/>
              <a:gd name="connsiteX1" fmla="*/ 158450 w 302273"/>
              <a:gd name="connsiteY1" fmla="*/ 157753 h 181152"/>
              <a:gd name="connsiteX2" fmla="*/ 144868 w 302273"/>
              <a:gd name="connsiteY2" fmla="*/ 173424 h 181152"/>
              <a:gd name="connsiteX3" fmla="*/ 140340 w 302273"/>
              <a:gd name="connsiteY3" fmla="*/ 175861 h 181152"/>
              <a:gd name="connsiteX4" fmla="*/ 135117 w 302273"/>
              <a:gd name="connsiteY4" fmla="*/ 174120 h 181152"/>
              <a:gd name="connsiteX5" fmla="*/ 134420 w 302273"/>
              <a:gd name="connsiteY5" fmla="*/ 164369 h 181152"/>
              <a:gd name="connsiteX6" fmla="*/ 148002 w 302273"/>
              <a:gd name="connsiteY6" fmla="*/ 148699 h 181152"/>
              <a:gd name="connsiteX7" fmla="*/ 157753 w 302273"/>
              <a:gd name="connsiteY7" fmla="*/ 148002 h 181152"/>
              <a:gd name="connsiteX8" fmla="*/ 139994 w 302273"/>
              <a:gd name="connsiteY8" fmla="*/ 134421 h 181152"/>
              <a:gd name="connsiteX9" fmla="*/ 140690 w 302273"/>
              <a:gd name="connsiteY9" fmla="*/ 146611 h 181152"/>
              <a:gd name="connsiteX10" fmla="*/ 124671 w 302273"/>
              <a:gd name="connsiteY10" fmla="*/ 165068 h 181152"/>
              <a:gd name="connsiteX11" fmla="*/ 119098 w 302273"/>
              <a:gd name="connsiteY11" fmla="*/ 167853 h 181152"/>
              <a:gd name="connsiteX12" fmla="*/ 112482 w 302273"/>
              <a:gd name="connsiteY12" fmla="*/ 165764 h 181152"/>
              <a:gd name="connsiteX13" fmla="*/ 111785 w 302273"/>
              <a:gd name="connsiteY13" fmla="*/ 153576 h 181152"/>
              <a:gd name="connsiteX14" fmla="*/ 127805 w 302273"/>
              <a:gd name="connsiteY14" fmla="*/ 135118 h 181152"/>
              <a:gd name="connsiteX15" fmla="*/ 139994 w 302273"/>
              <a:gd name="connsiteY15" fmla="*/ 134421 h 181152"/>
              <a:gd name="connsiteX16" fmla="*/ 119099 w 302273"/>
              <a:gd name="connsiteY16" fmla="*/ 118402 h 181152"/>
              <a:gd name="connsiteX17" fmla="*/ 120143 w 302273"/>
              <a:gd name="connsiteY17" fmla="*/ 133028 h 181152"/>
              <a:gd name="connsiteX18" fmla="*/ 104123 w 302273"/>
              <a:gd name="connsiteY18" fmla="*/ 151484 h 181152"/>
              <a:gd name="connsiteX19" fmla="*/ 97159 w 302273"/>
              <a:gd name="connsiteY19" fmla="*/ 154967 h 181152"/>
              <a:gd name="connsiteX20" fmla="*/ 89497 w 302273"/>
              <a:gd name="connsiteY20" fmla="*/ 152529 h 181152"/>
              <a:gd name="connsiteX21" fmla="*/ 88453 w 302273"/>
              <a:gd name="connsiteY21" fmla="*/ 137903 h 181152"/>
              <a:gd name="connsiteX22" fmla="*/ 104472 w 302273"/>
              <a:gd name="connsiteY22" fmla="*/ 119446 h 181152"/>
              <a:gd name="connsiteX23" fmla="*/ 119099 w 302273"/>
              <a:gd name="connsiteY23" fmla="*/ 118402 h 181152"/>
              <a:gd name="connsiteX24" fmla="*/ 96114 w 302273"/>
              <a:gd name="connsiteY24" fmla="*/ 103080 h 181152"/>
              <a:gd name="connsiteX25" fmla="*/ 97159 w 302273"/>
              <a:gd name="connsiteY25" fmla="*/ 117706 h 181152"/>
              <a:gd name="connsiteX26" fmla="*/ 78702 w 302273"/>
              <a:gd name="connsiteY26" fmla="*/ 138600 h 181152"/>
              <a:gd name="connsiteX27" fmla="*/ 71738 w 302273"/>
              <a:gd name="connsiteY27" fmla="*/ 142082 h 181152"/>
              <a:gd name="connsiteX28" fmla="*/ 64076 w 302273"/>
              <a:gd name="connsiteY28" fmla="*/ 139645 h 181152"/>
              <a:gd name="connsiteX29" fmla="*/ 63032 w 302273"/>
              <a:gd name="connsiteY29" fmla="*/ 125019 h 181152"/>
              <a:gd name="connsiteX30" fmla="*/ 81488 w 302273"/>
              <a:gd name="connsiteY30" fmla="*/ 104124 h 181152"/>
              <a:gd name="connsiteX31" fmla="*/ 96114 w 302273"/>
              <a:gd name="connsiteY31" fmla="*/ 103080 h 181152"/>
              <a:gd name="connsiteX32" fmla="*/ 73130 w 302273"/>
              <a:gd name="connsiteY32" fmla="*/ 31342 h 181152"/>
              <a:gd name="connsiteX33" fmla="*/ 130939 w 302273"/>
              <a:gd name="connsiteY33" fmla="*/ 35521 h 181152"/>
              <a:gd name="connsiteX34" fmla="*/ 110391 w 302273"/>
              <a:gd name="connsiteY34" fmla="*/ 59201 h 181152"/>
              <a:gd name="connsiteX35" fmla="*/ 112482 w 302273"/>
              <a:gd name="connsiteY35" fmla="*/ 88802 h 181152"/>
              <a:gd name="connsiteX36" fmla="*/ 126063 w 302273"/>
              <a:gd name="connsiteY36" fmla="*/ 94025 h 181152"/>
              <a:gd name="connsiteX37" fmla="*/ 127804 w 302273"/>
              <a:gd name="connsiteY37" fmla="*/ 94025 h 181152"/>
              <a:gd name="connsiteX38" fmla="*/ 141734 w 302273"/>
              <a:gd name="connsiteY38" fmla="*/ 87060 h 181152"/>
              <a:gd name="connsiteX39" fmla="*/ 165763 w 302273"/>
              <a:gd name="connsiteY39" fmla="*/ 59549 h 181152"/>
              <a:gd name="connsiteX40" fmla="*/ 169593 w 302273"/>
              <a:gd name="connsiteY40" fmla="*/ 63032 h 181152"/>
              <a:gd name="connsiteX41" fmla="*/ 225660 w 302273"/>
              <a:gd name="connsiteY41" fmla="*/ 111089 h 181152"/>
              <a:gd name="connsiteX42" fmla="*/ 229490 w 302273"/>
              <a:gd name="connsiteY42" fmla="*/ 120491 h 181152"/>
              <a:gd name="connsiteX43" fmla="*/ 216954 w 302273"/>
              <a:gd name="connsiteY43" fmla="*/ 135466 h 181152"/>
              <a:gd name="connsiteX44" fmla="*/ 209641 w 302273"/>
              <a:gd name="connsiteY44" fmla="*/ 134073 h 181152"/>
              <a:gd name="connsiteX45" fmla="*/ 209989 w 302273"/>
              <a:gd name="connsiteY45" fmla="*/ 136162 h 181152"/>
              <a:gd name="connsiteX46" fmla="*/ 197452 w 302273"/>
              <a:gd name="connsiteY46" fmla="*/ 151136 h 181152"/>
              <a:gd name="connsiteX47" fmla="*/ 193970 w 302273"/>
              <a:gd name="connsiteY47" fmla="*/ 150788 h 181152"/>
              <a:gd name="connsiteX48" fmla="*/ 193970 w 302273"/>
              <a:gd name="connsiteY48" fmla="*/ 151136 h 181152"/>
              <a:gd name="connsiteX49" fmla="*/ 181433 w 302273"/>
              <a:gd name="connsiteY49" fmla="*/ 166111 h 181152"/>
              <a:gd name="connsiteX50" fmla="*/ 177951 w 302273"/>
              <a:gd name="connsiteY50" fmla="*/ 165762 h 181152"/>
              <a:gd name="connsiteX51" fmla="*/ 177951 w 302273"/>
              <a:gd name="connsiteY51" fmla="*/ 166111 h 181152"/>
              <a:gd name="connsiteX52" fmla="*/ 165414 w 302273"/>
              <a:gd name="connsiteY52" fmla="*/ 181085 h 181152"/>
              <a:gd name="connsiteX53" fmla="*/ 157057 w 302273"/>
              <a:gd name="connsiteY53" fmla="*/ 178996 h 181152"/>
              <a:gd name="connsiteX54" fmla="*/ 152181 w 302273"/>
              <a:gd name="connsiteY54" fmla="*/ 175165 h 181152"/>
              <a:gd name="connsiteX55" fmla="*/ 164021 w 302273"/>
              <a:gd name="connsiteY55" fmla="*/ 161584 h 181152"/>
              <a:gd name="connsiteX56" fmla="*/ 167504 w 302273"/>
              <a:gd name="connsiteY56" fmla="*/ 151485 h 181152"/>
              <a:gd name="connsiteX57" fmla="*/ 162628 w 302273"/>
              <a:gd name="connsiteY57" fmla="*/ 142082 h 181152"/>
              <a:gd name="connsiteX58" fmla="*/ 153574 w 302273"/>
              <a:gd name="connsiteY58" fmla="*/ 138600 h 181152"/>
              <a:gd name="connsiteX59" fmla="*/ 149744 w 302273"/>
              <a:gd name="connsiteY59" fmla="*/ 139296 h 181152"/>
              <a:gd name="connsiteX60" fmla="*/ 144520 w 302273"/>
              <a:gd name="connsiteY60" fmla="*/ 128501 h 181152"/>
              <a:gd name="connsiteX61" fmla="*/ 134073 w 302273"/>
              <a:gd name="connsiteY61" fmla="*/ 124670 h 181152"/>
              <a:gd name="connsiteX62" fmla="*/ 129546 w 302273"/>
              <a:gd name="connsiteY62" fmla="*/ 125367 h 181152"/>
              <a:gd name="connsiteX63" fmla="*/ 123626 w 302273"/>
              <a:gd name="connsiteY63" fmla="*/ 112482 h 181152"/>
              <a:gd name="connsiteX64" fmla="*/ 112134 w 302273"/>
              <a:gd name="connsiteY64" fmla="*/ 108303 h 181152"/>
              <a:gd name="connsiteX65" fmla="*/ 106213 w 302273"/>
              <a:gd name="connsiteY65" fmla="*/ 109348 h 181152"/>
              <a:gd name="connsiteX66" fmla="*/ 100293 w 302273"/>
              <a:gd name="connsiteY66" fmla="*/ 96811 h 181152"/>
              <a:gd name="connsiteX67" fmla="*/ 88801 w 302273"/>
              <a:gd name="connsiteY67" fmla="*/ 92632 h 181152"/>
              <a:gd name="connsiteX68" fmla="*/ 75568 w 302273"/>
              <a:gd name="connsiteY68" fmla="*/ 98552 h 181152"/>
              <a:gd name="connsiteX69" fmla="*/ 66513 w 302273"/>
              <a:gd name="connsiteY69" fmla="*/ 108999 h 181152"/>
              <a:gd name="connsiteX70" fmla="*/ 42833 w 302273"/>
              <a:gd name="connsiteY70" fmla="*/ 81489 h 181152"/>
              <a:gd name="connsiteX71" fmla="*/ 154618 w 302273"/>
              <a:gd name="connsiteY71" fmla="*/ 28208 h 181152"/>
              <a:gd name="connsiteX72" fmla="*/ 156359 w 302273"/>
              <a:gd name="connsiteY72" fmla="*/ 28556 h 181152"/>
              <a:gd name="connsiteX73" fmla="*/ 229491 w 302273"/>
              <a:gd name="connsiteY73" fmla="*/ 32735 h 181152"/>
              <a:gd name="connsiteX74" fmla="*/ 259091 w 302273"/>
              <a:gd name="connsiteY74" fmla="*/ 81140 h 181152"/>
              <a:gd name="connsiteX75" fmla="*/ 234018 w 302273"/>
              <a:gd name="connsiteY75" fmla="*/ 110044 h 181152"/>
              <a:gd name="connsiteX76" fmla="*/ 230187 w 302273"/>
              <a:gd name="connsiteY76" fmla="*/ 105517 h 181152"/>
              <a:gd name="connsiteX77" fmla="*/ 165065 w 302273"/>
              <a:gd name="connsiteY77" fmla="*/ 49451 h 181152"/>
              <a:gd name="connsiteX78" fmla="*/ 136510 w 302273"/>
              <a:gd name="connsiteY78" fmla="*/ 82185 h 181152"/>
              <a:gd name="connsiteX79" fmla="*/ 127107 w 302273"/>
              <a:gd name="connsiteY79" fmla="*/ 87060 h 181152"/>
              <a:gd name="connsiteX80" fmla="*/ 116660 w 302273"/>
              <a:gd name="connsiteY80" fmla="*/ 83578 h 181152"/>
              <a:gd name="connsiteX81" fmla="*/ 115267 w 302273"/>
              <a:gd name="connsiteY81" fmla="*/ 64077 h 181152"/>
              <a:gd name="connsiteX82" fmla="*/ 142778 w 302273"/>
              <a:gd name="connsiteY82" fmla="*/ 32735 h 181152"/>
              <a:gd name="connsiteX83" fmla="*/ 154618 w 302273"/>
              <a:gd name="connsiteY83" fmla="*/ 28208 h 181152"/>
              <a:gd name="connsiteX84" fmla="*/ 262922 w 302273"/>
              <a:gd name="connsiteY84" fmla="*/ 0 h 181152"/>
              <a:gd name="connsiteX85" fmla="*/ 302273 w 302273"/>
              <a:gd name="connsiteY85" fmla="*/ 65469 h 181152"/>
              <a:gd name="connsiteX86" fmla="*/ 275459 w 302273"/>
              <a:gd name="connsiteY86" fmla="*/ 81836 h 181152"/>
              <a:gd name="connsiteX87" fmla="*/ 266056 w 302273"/>
              <a:gd name="connsiteY87" fmla="*/ 79399 h 181152"/>
              <a:gd name="connsiteX88" fmla="*/ 233669 w 302273"/>
              <a:gd name="connsiteY88" fmla="*/ 25770 h 181152"/>
              <a:gd name="connsiteX89" fmla="*/ 236107 w 302273"/>
              <a:gd name="connsiteY89" fmla="*/ 16367 h 181152"/>
              <a:gd name="connsiteX90" fmla="*/ 39699 w 302273"/>
              <a:gd name="connsiteY90" fmla="*/ 0 h 181152"/>
              <a:gd name="connsiteX91" fmla="*/ 66167 w 302273"/>
              <a:gd name="connsiteY91" fmla="*/ 16367 h 181152"/>
              <a:gd name="connsiteX92" fmla="*/ 68604 w 302273"/>
              <a:gd name="connsiteY92" fmla="*/ 25770 h 181152"/>
              <a:gd name="connsiteX93" fmla="*/ 36217 w 302273"/>
              <a:gd name="connsiteY93" fmla="*/ 79399 h 181152"/>
              <a:gd name="connsiteX94" fmla="*/ 26814 w 302273"/>
              <a:gd name="connsiteY94" fmla="*/ 81836 h 181152"/>
              <a:gd name="connsiteX95" fmla="*/ 0 w 302273"/>
              <a:gd name="connsiteY95" fmla="*/ 65469 h 1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02273" h="181152">
                <a:moveTo>
                  <a:pt x="157753" y="148002"/>
                </a:moveTo>
                <a:cubicBezTo>
                  <a:pt x="160539" y="150440"/>
                  <a:pt x="160887" y="154967"/>
                  <a:pt x="158450" y="157753"/>
                </a:cubicBezTo>
                <a:lnTo>
                  <a:pt x="144868" y="173424"/>
                </a:lnTo>
                <a:cubicBezTo>
                  <a:pt x="143824" y="174817"/>
                  <a:pt x="142082" y="175513"/>
                  <a:pt x="140340" y="175861"/>
                </a:cubicBezTo>
                <a:cubicBezTo>
                  <a:pt x="138599" y="175861"/>
                  <a:pt x="136510" y="175513"/>
                  <a:pt x="135117" y="174120"/>
                </a:cubicBezTo>
                <a:cubicBezTo>
                  <a:pt x="132331" y="171682"/>
                  <a:pt x="131982" y="167155"/>
                  <a:pt x="134420" y="164369"/>
                </a:cubicBezTo>
                <a:lnTo>
                  <a:pt x="148002" y="148699"/>
                </a:lnTo>
                <a:cubicBezTo>
                  <a:pt x="150440" y="145913"/>
                  <a:pt x="154967" y="145564"/>
                  <a:pt x="157753" y="148002"/>
                </a:cubicBezTo>
                <a:close/>
                <a:moveTo>
                  <a:pt x="139994" y="134421"/>
                </a:moveTo>
                <a:cubicBezTo>
                  <a:pt x="143476" y="137556"/>
                  <a:pt x="143824" y="143127"/>
                  <a:pt x="140690" y="146611"/>
                </a:cubicBezTo>
                <a:lnTo>
                  <a:pt x="124671" y="165068"/>
                </a:lnTo>
                <a:cubicBezTo>
                  <a:pt x="123278" y="166809"/>
                  <a:pt x="121188" y="167853"/>
                  <a:pt x="119098" y="167853"/>
                </a:cubicBezTo>
                <a:cubicBezTo>
                  <a:pt x="116661" y="168202"/>
                  <a:pt x="114571" y="167505"/>
                  <a:pt x="112482" y="165764"/>
                </a:cubicBezTo>
                <a:cubicBezTo>
                  <a:pt x="108999" y="162630"/>
                  <a:pt x="108651" y="157058"/>
                  <a:pt x="111785" y="153576"/>
                </a:cubicBezTo>
                <a:lnTo>
                  <a:pt x="127805" y="135118"/>
                </a:lnTo>
                <a:cubicBezTo>
                  <a:pt x="130940" y="131635"/>
                  <a:pt x="136511" y="131287"/>
                  <a:pt x="139994" y="134421"/>
                </a:cubicBezTo>
                <a:close/>
                <a:moveTo>
                  <a:pt x="119099" y="118402"/>
                </a:moveTo>
                <a:cubicBezTo>
                  <a:pt x="123277" y="122232"/>
                  <a:pt x="123974" y="128849"/>
                  <a:pt x="120143" y="133028"/>
                </a:cubicBezTo>
                <a:lnTo>
                  <a:pt x="104123" y="151484"/>
                </a:lnTo>
                <a:cubicBezTo>
                  <a:pt x="102382" y="153574"/>
                  <a:pt x="99596" y="154967"/>
                  <a:pt x="97159" y="154967"/>
                </a:cubicBezTo>
                <a:cubicBezTo>
                  <a:pt x="94373" y="155315"/>
                  <a:pt x="91587" y="154270"/>
                  <a:pt x="89497" y="152529"/>
                </a:cubicBezTo>
                <a:cubicBezTo>
                  <a:pt x="85318" y="148698"/>
                  <a:pt x="84622" y="142082"/>
                  <a:pt x="88453" y="137903"/>
                </a:cubicBezTo>
                <a:lnTo>
                  <a:pt x="104472" y="119446"/>
                </a:lnTo>
                <a:cubicBezTo>
                  <a:pt x="108303" y="115267"/>
                  <a:pt x="114920" y="114571"/>
                  <a:pt x="119099" y="118402"/>
                </a:cubicBezTo>
                <a:close/>
                <a:moveTo>
                  <a:pt x="96114" y="103080"/>
                </a:moveTo>
                <a:cubicBezTo>
                  <a:pt x="100293" y="106910"/>
                  <a:pt x="100990" y="113527"/>
                  <a:pt x="97159" y="117706"/>
                </a:cubicBezTo>
                <a:lnTo>
                  <a:pt x="78702" y="138600"/>
                </a:lnTo>
                <a:cubicBezTo>
                  <a:pt x="76613" y="140689"/>
                  <a:pt x="74175" y="141734"/>
                  <a:pt x="71738" y="142082"/>
                </a:cubicBezTo>
                <a:cubicBezTo>
                  <a:pt x="68952" y="142431"/>
                  <a:pt x="66166" y="141386"/>
                  <a:pt x="64076" y="139645"/>
                </a:cubicBezTo>
                <a:cubicBezTo>
                  <a:pt x="59897" y="135814"/>
                  <a:pt x="59201" y="129197"/>
                  <a:pt x="63032" y="125019"/>
                </a:cubicBezTo>
                <a:lnTo>
                  <a:pt x="81488" y="104124"/>
                </a:lnTo>
                <a:cubicBezTo>
                  <a:pt x="85319" y="99945"/>
                  <a:pt x="91935" y="99249"/>
                  <a:pt x="96114" y="103080"/>
                </a:cubicBezTo>
                <a:close/>
                <a:moveTo>
                  <a:pt x="73130" y="31342"/>
                </a:moveTo>
                <a:cubicBezTo>
                  <a:pt x="94372" y="41789"/>
                  <a:pt x="114920" y="33431"/>
                  <a:pt x="130939" y="35521"/>
                </a:cubicBezTo>
                <a:lnTo>
                  <a:pt x="110391" y="59201"/>
                </a:lnTo>
                <a:cubicBezTo>
                  <a:pt x="103078" y="67907"/>
                  <a:pt x="103775" y="81140"/>
                  <a:pt x="112482" y="88802"/>
                </a:cubicBezTo>
                <a:cubicBezTo>
                  <a:pt x="115964" y="92284"/>
                  <a:pt x="120840" y="94025"/>
                  <a:pt x="126063" y="94025"/>
                </a:cubicBezTo>
                <a:cubicBezTo>
                  <a:pt x="126412" y="94025"/>
                  <a:pt x="127108" y="94025"/>
                  <a:pt x="127804" y="94025"/>
                </a:cubicBezTo>
                <a:cubicBezTo>
                  <a:pt x="133376" y="93677"/>
                  <a:pt x="138252" y="91239"/>
                  <a:pt x="141734" y="87060"/>
                </a:cubicBezTo>
                <a:lnTo>
                  <a:pt x="165763" y="59549"/>
                </a:lnTo>
                <a:lnTo>
                  <a:pt x="169593" y="63032"/>
                </a:lnTo>
                <a:lnTo>
                  <a:pt x="225660" y="111089"/>
                </a:lnTo>
                <a:cubicBezTo>
                  <a:pt x="228097" y="113527"/>
                  <a:pt x="229839" y="116661"/>
                  <a:pt x="229490" y="120491"/>
                </a:cubicBezTo>
                <a:cubicBezTo>
                  <a:pt x="230187" y="128153"/>
                  <a:pt x="224615" y="134769"/>
                  <a:pt x="216954" y="135466"/>
                </a:cubicBezTo>
                <a:cubicBezTo>
                  <a:pt x="214168" y="135814"/>
                  <a:pt x="211730" y="135117"/>
                  <a:pt x="209641" y="134073"/>
                </a:cubicBezTo>
                <a:cubicBezTo>
                  <a:pt x="209641" y="134769"/>
                  <a:pt x="209989" y="135466"/>
                  <a:pt x="209989" y="136162"/>
                </a:cubicBezTo>
                <a:cubicBezTo>
                  <a:pt x="210685" y="143823"/>
                  <a:pt x="205114" y="150440"/>
                  <a:pt x="197452" y="151136"/>
                </a:cubicBezTo>
                <a:cubicBezTo>
                  <a:pt x="196408" y="151136"/>
                  <a:pt x="195015" y="151136"/>
                  <a:pt x="193970" y="150788"/>
                </a:cubicBezTo>
                <a:cubicBezTo>
                  <a:pt x="193970" y="150788"/>
                  <a:pt x="193970" y="151136"/>
                  <a:pt x="193970" y="151136"/>
                </a:cubicBezTo>
                <a:cubicBezTo>
                  <a:pt x="194666" y="158798"/>
                  <a:pt x="189095" y="165414"/>
                  <a:pt x="181433" y="166111"/>
                </a:cubicBezTo>
                <a:cubicBezTo>
                  <a:pt x="180389" y="166111"/>
                  <a:pt x="178996" y="166111"/>
                  <a:pt x="177951" y="165762"/>
                </a:cubicBezTo>
                <a:cubicBezTo>
                  <a:pt x="177951" y="165762"/>
                  <a:pt x="177951" y="166111"/>
                  <a:pt x="177951" y="166111"/>
                </a:cubicBezTo>
                <a:cubicBezTo>
                  <a:pt x="178647" y="173772"/>
                  <a:pt x="173076" y="180389"/>
                  <a:pt x="165414" y="181085"/>
                </a:cubicBezTo>
                <a:cubicBezTo>
                  <a:pt x="162280" y="181433"/>
                  <a:pt x="159494" y="180389"/>
                  <a:pt x="157057" y="178996"/>
                </a:cubicBezTo>
                <a:lnTo>
                  <a:pt x="152181" y="175165"/>
                </a:lnTo>
                <a:lnTo>
                  <a:pt x="164021" y="161584"/>
                </a:lnTo>
                <a:cubicBezTo>
                  <a:pt x="166459" y="158798"/>
                  <a:pt x="167852" y="155315"/>
                  <a:pt x="167504" y="151485"/>
                </a:cubicBezTo>
                <a:cubicBezTo>
                  <a:pt x="167156" y="148002"/>
                  <a:pt x="165414" y="144520"/>
                  <a:pt x="162628" y="142082"/>
                </a:cubicBezTo>
                <a:cubicBezTo>
                  <a:pt x="160191" y="139645"/>
                  <a:pt x="157057" y="138600"/>
                  <a:pt x="153574" y="138600"/>
                </a:cubicBezTo>
                <a:cubicBezTo>
                  <a:pt x="152181" y="138600"/>
                  <a:pt x="150788" y="138948"/>
                  <a:pt x="149744" y="139296"/>
                </a:cubicBezTo>
                <a:cubicBezTo>
                  <a:pt x="149395" y="135117"/>
                  <a:pt x="147654" y="131287"/>
                  <a:pt x="144520" y="128501"/>
                </a:cubicBezTo>
                <a:cubicBezTo>
                  <a:pt x="141386" y="126063"/>
                  <a:pt x="137903" y="124670"/>
                  <a:pt x="134073" y="124670"/>
                </a:cubicBezTo>
                <a:cubicBezTo>
                  <a:pt x="132680" y="124670"/>
                  <a:pt x="130939" y="125018"/>
                  <a:pt x="129546" y="125367"/>
                </a:cubicBezTo>
                <a:cubicBezTo>
                  <a:pt x="129546" y="120491"/>
                  <a:pt x="127456" y="115964"/>
                  <a:pt x="123626" y="112482"/>
                </a:cubicBezTo>
                <a:cubicBezTo>
                  <a:pt x="120491" y="109696"/>
                  <a:pt x="116313" y="108303"/>
                  <a:pt x="112134" y="108303"/>
                </a:cubicBezTo>
                <a:cubicBezTo>
                  <a:pt x="110043" y="108303"/>
                  <a:pt x="107954" y="108651"/>
                  <a:pt x="106213" y="109348"/>
                </a:cubicBezTo>
                <a:cubicBezTo>
                  <a:pt x="105864" y="104472"/>
                  <a:pt x="104123" y="99945"/>
                  <a:pt x="100293" y="96811"/>
                </a:cubicBezTo>
                <a:cubicBezTo>
                  <a:pt x="97158" y="94025"/>
                  <a:pt x="92980" y="92632"/>
                  <a:pt x="88801" y="92632"/>
                </a:cubicBezTo>
                <a:cubicBezTo>
                  <a:pt x="83577" y="92632"/>
                  <a:pt x="78702" y="94722"/>
                  <a:pt x="75568" y="98552"/>
                </a:cubicBezTo>
                <a:lnTo>
                  <a:pt x="66513" y="108999"/>
                </a:lnTo>
                <a:lnTo>
                  <a:pt x="42833" y="81489"/>
                </a:lnTo>
                <a:close/>
                <a:moveTo>
                  <a:pt x="154618" y="28208"/>
                </a:moveTo>
                <a:cubicBezTo>
                  <a:pt x="154618" y="28208"/>
                  <a:pt x="156011" y="28556"/>
                  <a:pt x="156359" y="28556"/>
                </a:cubicBezTo>
                <a:cubicBezTo>
                  <a:pt x="179692" y="33083"/>
                  <a:pt x="200587" y="43182"/>
                  <a:pt x="229491" y="32735"/>
                </a:cubicBezTo>
                <a:lnTo>
                  <a:pt x="259091" y="81140"/>
                </a:lnTo>
                <a:lnTo>
                  <a:pt x="234018" y="110044"/>
                </a:lnTo>
                <a:cubicBezTo>
                  <a:pt x="232625" y="107955"/>
                  <a:pt x="231928" y="107258"/>
                  <a:pt x="230187" y="105517"/>
                </a:cubicBezTo>
                <a:lnTo>
                  <a:pt x="165065" y="49451"/>
                </a:lnTo>
                <a:cubicBezTo>
                  <a:pt x="165065" y="49451"/>
                  <a:pt x="136510" y="82185"/>
                  <a:pt x="136510" y="82185"/>
                </a:cubicBezTo>
                <a:cubicBezTo>
                  <a:pt x="134072" y="85319"/>
                  <a:pt x="130590" y="86712"/>
                  <a:pt x="127107" y="87060"/>
                </a:cubicBezTo>
                <a:cubicBezTo>
                  <a:pt x="123277" y="87409"/>
                  <a:pt x="119794" y="86016"/>
                  <a:pt x="116660" y="83578"/>
                </a:cubicBezTo>
                <a:cubicBezTo>
                  <a:pt x="110740" y="78703"/>
                  <a:pt x="110043" y="69997"/>
                  <a:pt x="115267" y="64077"/>
                </a:cubicBezTo>
                <a:lnTo>
                  <a:pt x="142778" y="32735"/>
                </a:lnTo>
                <a:cubicBezTo>
                  <a:pt x="145912" y="29253"/>
                  <a:pt x="150439" y="27860"/>
                  <a:pt x="154618" y="28208"/>
                </a:cubicBezTo>
                <a:close/>
                <a:moveTo>
                  <a:pt x="262922" y="0"/>
                </a:moveTo>
                <a:lnTo>
                  <a:pt x="302273" y="65469"/>
                </a:lnTo>
                <a:lnTo>
                  <a:pt x="275459" y="81836"/>
                </a:lnTo>
                <a:cubicBezTo>
                  <a:pt x="272325" y="83926"/>
                  <a:pt x="267798" y="82881"/>
                  <a:pt x="266056" y="79399"/>
                </a:cubicBezTo>
                <a:lnTo>
                  <a:pt x="233669" y="25770"/>
                </a:lnTo>
                <a:cubicBezTo>
                  <a:pt x="231580" y="22636"/>
                  <a:pt x="232624" y="18108"/>
                  <a:pt x="236107" y="16367"/>
                </a:cubicBezTo>
                <a:close/>
                <a:moveTo>
                  <a:pt x="39699" y="0"/>
                </a:moveTo>
                <a:lnTo>
                  <a:pt x="66167" y="16367"/>
                </a:lnTo>
                <a:cubicBezTo>
                  <a:pt x="69649" y="18108"/>
                  <a:pt x="70694" y="22636"/>
                  <a:pt x="68604" y="25770"/>
                </a:cubicBezTo>
                <a:lnTo>
                  <a:pt x="36217" y="79399"/>
                </a:lnTo>
                <a:cubicBezTo>
                  <a:pt x="34476" y="82881"/>
                  <a:pt x="29949" y="83926"/>
                  <a:pt x="26814" y="81836"/>
                </a:cubicBezTo>
                <a:lnTo>
                  <a:pt x="0" y="65469"/>
                </a:ln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8352EDCC-4617-4D74-81EC-4BEC82706B92}"/>
              </a:ext>
            </a:extLst>
          </p:cNvPr>
          <p:cNvSpPr/>
          <p:nvPr/>
        </p:nvSpPr>
        <p:spPr>
          <a:xfrm>
            <a:off x="2666275" y="2747602"/>
            <a:ext cx="280144" cy="303258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9" name="Graphic 65" descr="Marker">
            <a:extLst>
              <a:ext uri="{FF2B5EF4-FFF2-40B4-BE49-F238E27FC236}">
                <a16:creationId xmlns:a16="http://schemas.microsoft.com/office/drawing/2014/main" id="{4C954CD5-B3B5-4217-8F5F-58C9E0B99B72}"/>
              </a:ext>
            </a:extLst>
          </p:cNvPr>
          <p:cNvSpPr/>
          <p:nvPr/>
        </p:nvSpPr>
        <p:spPr>
          <a:xfrm>
            <a:off x="1957885" y="2782729"/>
            <a:ext cx="144024" cy="238869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0" name="Graphic 69" descr="Puzzle">
            <a:extLst>
              <a:ext uri="{FF2B5EF4-FFF2-40B4-BE49-F238E27FC236}">
                <a16:creationId xmlns:a16="http://schemas.microsoft.com/office/drawing/2014/main" id="{30183061-C319-41A3-988C-BA8501AA423E}"/>
              </a:ext>
            </a:extLst>
          </p:cNvPr>
          <p:cNvSpPr/>
          <p:nvPr/>
        </p:nvSpPr>
        <p:spPr>
          <a:xfrm>
            <a:off x="1112895" y="2754626"/>
            <a:ext cx="281023" cy="281023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4D4E56B-9407-4D20-AF35-94B8C144528C}"/>
              </a:ext>
            </a:extLst>
          </p:cNvPr>
          <p:cNvSpPr/>
          <p:nvPr/>
        </p:nvSpPr>
        <p:spPr>
          <a:xfrm>
            <a:off x="334887" y="2803806"/>
            <a:ext cx="281024" cy="196716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8031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289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Stairs &amp; Steps Diagram – Slide Template</vt:lpstr>
      <vt:lpstr>5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2019-07-29T22:35:20Z</dcterms:modified>
  <cp:category>Graphics &amp; Metaphors</cp:category>
</cp:coreProperties>
</file>