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7" r:id="rId4"/>
    <p:sldId id="31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17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24"/>
          <p:cNvSpPr>
            <a:spLocks noChangeArrowheads="1"/>
          </p:cNvSpPr>
          <p:nvPr/>
        </p:nvSpPr>
        <p:spPr bwMode="auto">
          <a:xfrm>
            <a:off x="0" y="4809506"/>
            <a:ext cx="9144000" cy="773654"/>
          </a:xfrm>
          <a:prstGeom prst="rect">
            <a:avLst/>
          </a:pr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7" name="Rectangle 25"/>
          <p:cNvSpPr>
            <a:spLocks noChangeArrowheads="1"/>
          </p:cNvSpPr>
          <p:nvPr/>
        </p:nvSpPr>
        <p:spPr bwMode="auto">
          <a:xfrm>
            <a:off x="1143" y="4342067"/>
            <a:ext cx="9141714" cy="5172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8" name="Rectangle 26"/>
          <p:cNvSpPr>
            <a:spLocks noChangeArrowheads="1"/>
          </p:cNvSpPr>
          <p:nvPr/>
        </p:nvSpPr>
        <p:spPr bwMode="auto">
          <a:xfrm>
            <a:off x="0" y="3824855"/>
            <a:ext cx="9144000" cy="5172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9" name="Rectangle 27"/>
          <p:cNvSpPr>
            <a:spLocks noChangeArrowheads="1"/>
          </p:cNvSpPr>
          <p:nvPr/>
        </p:nvSpPr>
        <p:spPr bwMode="auto">
          <a:xfrm>
            <a:off x="0" y="3225765"/>
            <a:ext cx="9144000" cy="585025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0" name="Rectangle 28"/>
          <p:cNvSpPr>
            <a:spLocks noChangeArrowheads="1"/>
          </p:cNvSpPr>
          <p:nvPr/>
        </p:nvSpPr>
        <p:spPr bwMode="auto">
          <a:xfrm>
            <a:off x="1143" y="2747150"/>
            <a:ext cx="9141714" cy="518295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2" name="Rectangle 30"/>
          <p:cNvSpPr>
            <a:spLocks noChangeArrowheads="1"/>
          </p:cNvSpPr>
          <p:nvPr/>
        </p:nvSpPr>
        <p:spPr bwMode="auto">
          <a:xfrm>
            <a:off x="0" y="2693049"/>
            <a:ext cx="9144000" cy="595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6" name="Rectangle 34"/>
          <p:cNvSpPr>
            <a:spLocks noChangeArrowheads="1"/>
          </p:cNvSpPr>
          <p:nvPr/>
        </p:nvSpPr>
        <p:spPr bwMode="auto">
          <a:xfrm>
            <a:off x="1143" y="3782656"/>
            <a:ext cx="9141714" cy="60594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8" name="Rectangle 36"/>
          <p:cNvSpPr>
            <a:spLocks noChangeArrowheads="1"/>
          </p:cNvSpPr>
          <p:nvPr/>
        </p:nvSpPr>
        <p:spPr bwMode="auto">
          <a:xfrm>
            <a:off x="0" y="4342067"/>
            <a:ext cx="9144000" cy="595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9" name="Rectangle 37"/>
          <p:cNvSpPr>
            <a:spLocks noChangeArrowheads="1"/>
          </p:cNvSpPr>
          <p:nvPr/>
        </p:nvSpPr>
        <p:spPr bwMode="auto">
          <a:xfrm>
            <a:off x="4238" y="4973975"/>
            <a:ext cx="9135526" cy="60594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0" name="Rectangle 38"/>
          <p:cNvSpPr>
            <a:spLocks noChangeArrowheads="1"/>
          </p:cNvSpPr>
          <p:nvPr/>
        </p:nvSpPr>
        <p:spPr bwMode="auto">
          <a:xfrm>
            <a:off x="4238" y="4914463"/>
            <a:ext cx="9135526" cy="595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2" name="Rectangle 70"/>
          <p:cNvSpPr>
            <a:spLocks noChangeArrowheads="1"/>
          </p:cNvSpPr>
          <p:nvPr/>
        </p:nvSpPr>
        <p:spPr bwMode="auto">
          <a:xfrm>
            <a:off x="0" y="4805177"/>
            <a:ext cx="9144000" cy="109286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3" name="Rectangle 71"/>
          <p:cNvSpPr>
            <a:spLocks noChangeArrowheads="1"/>
          </p:cNvSpPr>
          <p:nvPr/>
        </p:nvSpPr>
        <p:spPr bwMode="auto">
          <a:xfrm>
            <a:off x="0" y="4245766"/>
            <a:ext cx="9144001" cy="96302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4" name="Rectangle 72"/>
          <p:cNvSpPr>
            <a:spLocks noChangeArrowheads="1"/>
          </p:cNvSpPr>
          <p:nvPr/>
        </p:nvSpPr>
        <p:spPr bwMode="auto">
          <a:xfrm>
            <a:off x="1143" y="3700421"/>
            <a:ext cx="9141714" cy="82235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5" name="Rectangle 73"/>
          <p:cNvSpPr>
            <a:spLocks noChangeArrowheads="1"/>
          </p:cNvSpPr>
          <p:nvPr/>
        </p:nvSpPr>
        <p:spPr bwMode="auto">
          <a:xfrm>
            <a:off x="1143" y="3156159"/>
            <a:ext cx="9141714" cy="68168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6" name="Rectangle 74"/>
          <p:cNvSpPr>
            <a:spLocks noChangeArrowheads="1"/>
          </p:cNvSpPr>
          <p:nvPr/>
        </p:nvSpPr>
        <p:spPr bwMode="auto">
          <a:xfrm>
            <a:off x="1143" y="2651931"/>
            <a:ext cx="9141714" cy="41117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7" name="Freeform 75"/>
          <p:cNvSpPr>
            <a:spLocks/>
          </p:cNvSpPr>
          <p:nvPr/>
        </p:nvSpPr>
        <p:spPr bwMode="auto">
          <a:xfrm>
            <a:off x="1936427" y="2651930"/>
            <a:ext cx="5271147" cy="114696"/>
          </a:xfrm>
          <a:custGeom>
            <a:avLst/>
            <a:gdLst>
              <a:gd name="T0" fmla="*/ 0 w 9953"/>
              <a:gd name="T1" fmla="*/ 153 h 425"/>
              <a:gd name="T2" fmla="*/ 4996 w 9953"/>
              <a:gd name="T3" fmla="*/ 425 h 425"/>
              <a:gd name="T4" fmla="*/ 9953 w 9953"/>
              <a:gd name="T5" fmla="*/ 153 h 425"/>
              <a:gd name="T6" fmla="*/ 8416 w 9953"/>
              <a:gd name="T7" fmla="*/ 0 h 425"/>
              <a:gd name="T8" fmla="*/ 1538 w 9953"/>
              <a:gd name="T9" fmla="*/ 0 h 425"/>
              <a:gd name="T10" fmla="*/ 0 w 9953"/>
              <a:gd name="T11" fmla="*/ 153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53" h="425">
                <a:moveTo>
                  <a:pt x="0" y="153"/>
                </a:moveTo>
                <a:lnTo>
                  <a:pt x="4996" y="425"/>
                </a:lnTo>
                <a:lnTo>
                  <a:pt x="9953" y="153"/>
                </a:lnTo>
                <a:lnTo>
                  <a:pt x="8416" y="0"/>
                </a:lnTo>
                <a:lnTo>
                  <a:pt x="1538" y="0"/>
                </a:lnTo>
                <a:lnTo>
                  <a:pt x="0" y="153"/>
                </a:lnTo>
                <a:close/>
              </a:path>
            </a:pathLst>
          </a:custGeom>
          <a:solidFill>
            <a:srgbClr val="C1301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8" name="Rectangle 76"/>
          <p:cNvSpPr>
            <a:spLocks noChangeArrowheads="1"/>
          </p:cNvSpPr>
          <p:nvPr/>
        </p:nvSpPr>
        <p:spPr bwMode="auto">
          <a:xfrm>
            <a:off x="1936427" y="2693049"/>
            <a:ext cx="5271147" cy="463111"/>
          </a:xfrm>
          <a:prstGeom prst="rect">
            <a:avLst/>
          </a:prstGeom>
          <a:solidFill>
            <a:srgbClr val="C130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922412"/>
                </a:solidFill>
              </a:rPr>
              <a:t>Step </a:t>
            </a:r>
            <a:r>
              <a:rPr lang="en-US" sz="2700" b="1" cap="all">
                <a:solidFill>
                  <a:srgbClr val="671A0D"/>
                </a:solidFill>
              </a:rPr>
              <a:t>05</a:t>
            </a:r>
          </a:p>
        </p:txBody>
      </p:sp>
      <p:sp>
        <p:nvSpPr>
          <p:cNvPr id="650" name="Freeform 78"/>
          <p:cNvSpPr>
            <a:spLocks/>
          </p:cNvSpPr>
          <p:nvPr/>
        </p:nvSpPr>
        <p:spPr bwMode="auto">
          <a:xfrm>
            <a:off x="1328381" y="3156158"/>
            <a:ext cx="6487240" cy="127680"/>
          </a:xfrm>
          <a:custGeom>
            <a:avLst/>
            <a:gdLst>
              <a:gd name="T0" fmla="*/ 0 w 12247"/>
              <a:gd name="T1" fmla="*/ 253 h 476"/>
              <a:gd name="T2" fmla="*/ 6148 w 12247"/>
              <a:gd name="T3" fmla="*/ 476 h 476"/>
              <a:gd name="T4" fmla="*/ 12247 w 12247"/>
              <a:gd name="T5" fmla="*/ 253 h 476"/>
              <a:gd name="T6" fmla="*/ 11115 w 12247"/>
              <a:gd name="T7" fmla="*/ 0 h 476"/>
              <a:gd name="T8" fmla="*/ 1132 w 12247"/>
              <a:gd name="T9" fmla="*/ 0 h 476"/>
              <a:gd name="T10" fmla="*/ 0 w 12247"/>
              <a:gd name="T11" fmla="*/ 25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7" h="476">
                <a:moveTo>
                  <a:pt x="0" y="253"/>
                </a:moveTo>
                <a:lnTo>
                  <a:pt x="6148" y="476"/>
                </a:lnTo>
                <a:lnTo>
                  <a:pt x="12247" y="253"/>
                </a:lnTo>
                <a:lnTo>
                  <a:pt x="11115" y="0"/>
                </a:lnTo>
                <a:lnTo>
                  <a:pt x="113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F36F13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1" name="Rectangle 79"/>
          <p:cNvSpPr>
            <a:spLocks noChangeArrowheads="1"/>
          </p:cNvSpPr>
          <p:nvPr/>
        </p:nvSpPr>
        <p:spPr bwMode="auto">
          <a:xfrm>
            <a:off x="1328381" y="3224327"/>
            <a:ext cx="6487240" cy="463111"/>
          </a:xfrm>
          <a:prstGeom prst="rect">
            <a:avLst/>
          </a:pr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C6560A"/>
                </a:solidFill>
              </a:rPr>
              <a:t>Step </a:t>
            </a:r>
            <a:r>
              <a:rPr lang="en-US" sz="2700" b="1" cap="all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653" name="Freeform 81"/>
          <p:cNvSpPr>
            <a:spLocks/>
          </p:cNvSpPr>
          <p:nvPr/>
        </p:nvSpPr>
        <p:spPr bwMode="auto">
          <a:xfrm>
            <a:off x="855927" y="3687436"/>
            <a:ext cx="7432148" cy="155813"/>
          </a:xfrm>
          <a:custGeom>
            <a:avLst/>
            <a:gdLst>
              <a:gd name="T0" fmla="*/ 0 w 14033"/>
              <a:gd name="T1" fmla="*/ 354 h 577"/>
              <a:gd name="T2" fmla="*/ 7148 w 14033"/>
              <a:gd name="T3" fmla="*/ 577 h 577"/>
              <a:gd name="T4" fmla="*/ 14033 w 14033"/>
              <a:gd name="T5" fmla="*/ 354 h 577"/>
              <a:gd name="T6" fmla="*/ 13140 w 14033"/>
              <a:gd name="T7" fmla="*/ 0 h 577"/>
              <a:gd name="T8" fmla="*/ 893 w 14033"/>
              <a:gd name="T9" fmla="*/ 0 h 577"/>
              <a:gd name="T10" fmla="*/ 0 w 14033"/>
              <a:gd name="T11" fmla="*/ 354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33" h="577">
                <a:moveTo>
                  <a:pt x="0" y="354"/>
                </a:moveTo>
                <a:lnTo>
                  <a:pt x="7148" y="577"/>
                </a:lnTo>
                <a:lnTo>
                  <a:pt x="14033" y="354"/>
                </a:lnTo>
                <a:lnTo>
                  <a:pt x="13140" y="0"/>
                </a:lnTo>
                <a:lnTo>
                  <a:pt x="893" y="0"/>
                </a:lnTo>
                <a:lnTo>
                  <a:pt x="0" y="354"/>
                </a:lnTo>
                <a:close/>
              </a:path>
            </a:pathLst>
          </a:custGeom>
          <a:solidFill>
            <a:srgbClr val="EBCB3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4" name="Rectangle 82"/>
          <p:cNvSpPr>
            <a:spLocks noChangeArrowheads="1"/>
          </p:cNvSpPr>
          <p:nvPr/>
        </p:nvSpPr>
        <p:spPr bwMode="auto">
          <a:xfrm>
            <a:off x="855927" y="3782656"/>
            <a:ext cx="7432148" cy="463111"/>
          </a:xfrm>
          <a:prstGeom prst="rect">
            <a:avLst/>
          </a:prstGeom>
          <a:solidFill>
            <a:srgbClr val="EBC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D1AD15"/>
                </a:solidFill>
              </a:rPr>
              <a:t>Step </a:t>
            </a:r>
            <a:r>
              <a:rPr lang="en-US" sz="2700" b="1" cap="all">
                <a:solidFill>
                  <a:schemeClr val="accent4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656" name="Freeform 84"/>
          <p:cNvSpPr>
            <a:spLocks/>
          </p:cNvSpPr>
          <p:nvPr/>
        </p:nvSpPr>
        <p:spPr bwMode="auto">
          <a:xfrm>
            <a:off x="345337" y="4245766"/>
            <a:ext cx="8453327" cy="168797"/>
          </a:xfrm>
          <a:custGeom>
            <a:avLst/>
            <a:gdLst>
              <a:gd name="T0" fmla="*/ 0 w 15959"/>
              <a:gd name="T1" fmla="*/ 383 h 623"/>
              <a:gd name="T2" fmla="*/ 8528 w 15959"/>
              <a:gd name="T3" fmla="*/ 623 h 623"/>
              <a:gd name="T4" fmla="*/ 15959 w 15959"/>
              <a:gd name="T5" fmla="*/ 383 h 623"/>
              <a:gd name="T6" fmla="*/ 14996 w 15959"/>
              <a:gd name="T7" fmla="*/ 0 h 623"/>
              <a:gd name="T8" fmla="*/ 963 w 15959"/>
              <a:gd name="T9" fmla="*/ 0 h 623"/>
              <a:gd name="T10" fmla="*/ 0 w 15959"/>
              <a:gd name="T11" fmla="*/ 38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59" h="623">
                <a:moveTo>
                  <a:pt x="0" y="383"/>
                </a:moveTo>
                <a:lnTo>
                  <a:pt x="8528" y="623"/>
                </a:lnTo>
                <a:lnTo>
                  <a:pt x="15959" y="383"/>
                </a:lnTo>
                <a:lnTo>
                  <a:pt x="14996" y="0"/>
                </a:lnTo>
                <a:lnTo>
                  <a:pt x="963" y="0"/>
                </a:lnTo>
                <a:lnTo>
                  <a:pt x="0" y="383"/>
                </a:lnTo>
                <a:close/>
              </a:path>
            </a:pathLst>
          </a:custGeom>
          <a:solidFill>
            <a:srgbClr val="A2B969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7" name="Rectangle 85"/>
          <p:cNvSpPr>
            <a:spLocks noChangeArrowheads="1"/>
          </p:cNvSpPr>
          <p:nvPr/>
        </p:nvSpPr>
        <p:spPr bwMode="auto">
          <a:xfrm>
            <a:off x="345337" y="4349641"/>
            <a:ext cx="8453327" cy="455537"/>
          </a:xfrm>
          <a:prstGeom prst="rect">
            <a:avLst/>
          </a:prstGeom>
          <a:solidFill>
            <a:srgbClr val="A2B9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7C9244"/>
                </a:solidFill>
              </a:rPr>
              <a:t>Step </a:t>
            </a:r>
            <a:r>
              <a:rPr lang="en-US" sz="2700" b="1" cap="all">
                <a:solidFill>
                  <a:schemeClr val="accent6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659" name="Freeform 87"/>
          <p:cNvSpPr>
            <a:spLocks/>
          </p:cNvSpPr>
          <p:nvPr/>
        </p:nvSpPr>
        <p:spPr bwMode="auto">
          <a:xfrm>
            <a:off x="0" y="4805177"/>
            <a:ext cx="9144000" cy="167715"/>
          </a:xfrm>
          <a:custGeom>
            <a:avLst/>
            <a:gdLst>
              <a:gd name="T0" fmla="*/ 0 w 17250"/>
              <a:gd name="T1" fmla="*/ 382 h 622"/>
              <a:gd name="T2" fmla="*/ 8210 w 17250"/>
              <a:gd name="T3" fmla="*/ 622 h 622"/>
              <a:gd name="T4" fmla="*/ 17250 w 17250"/>
              <a:gd name="T5" fmla="*/ 382 h 622"/>
              <a:gd name="T6" fmla="*/ 16604 w 17250"/>
              <a:gd name="T7" fmla="*/ 0 h 622"/>
              <a:gd name="T8" fmla="*/ 645 w 17250"/>
              <a:gd name="T9" fmla="*/ 0 h 622"/>
              <a:gd name="T10" fmla="*/ 0 w 17250"/>
              <a:gd name="T11" fmla="*/ 38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250" h="622">
                <a:moveTo>
                  <a:pt x="0" y="382"/>
                </a:moveTo>
                <a:lnTo>
                  <a:pt x="8210" y="622"/>
                </a:lnTo>
                <a:lnTo>
                  <a:pt x="17250" y="382"/>
                </a:lnTo>
                <a:lnTo>
                  <a:pt x="16604" y="0"/>
                </a:lnTo>
                <a:lnTo>
                  <a:pt x="645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0" name="Rectangle 88"/>
          <p:cNvSpPr>
            <a:spLocks noChangeArrowheads="1"/>
          </p:cNvSpPr>
          <p:nvPr/>
        </p:nvSpPr>
        <p:spPr bwMode="auto">
          <a:xfrm>
            <a:off x="0" y="4909053"/>
            <a:ext cx="9144000" cy="454454"/>
          </a:xfrm>
          <a:prstGeom prst="rect">
            <a:avLst/>
          </a:pr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0A708C"/>
                </a:solidFill>
              </a:rPr>
              <a:t>Step </a:t>
            </a:r>
            <a:r>
              <a:rPr lang="en-US" sz="2700" b="1" cap="all">
                <a:solidFill>
                  <a:schemeClr val="tx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789" name="Title 788"/>
          <p:cNvSpPr>
            <a:spLocks noGrp="1"/>
          </p:cNvSpPr>
          <p:nvPr>
            <p:ph type="title"/>
          </p:nvPr>
        </p:nvSpPr>
        <p:spPr>
          <a:xfrm>
            <a:off x="628650" y="106331"/>
            <a:ext cx="8170014" cy="739056"/>
          </a:xfrm>
        </p:spPr>
        <p:txBody>
          <a:bodyPr>
            <a:normAutofit/>
          </a:bodyPr>
          <a:lstStyle/>
          <a:p>
            <a:r>
              <a:rPr lang="en-US"/>
              <a:t>5 Stairs with Trophy for PowerPoint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1158" y="2694495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rgbClr val="671A0D"/>
                </a:solidFill>
              </a:rPr>
              <a:t>Lorem Ipsum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69205" y="3225773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41659" y="3784102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52248" y="4343513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97584" y="4901842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146947" y="1542470"/>
            <a:ext cx="872729" cy="1154906"/>
            <a:chOff x="5529263" y="2540001"/>
            <a:chExt cx="1163638" cy="1539875"/>
          </a:xfrm>
        </p:grpSpPr>
        <p:sp>
          <p:nvSpPr>
            <p:cNvPr id="44" name="Freeform 114"/>
            <p:cNvSpPr>
              <a:spLocks/>
            </p:cNvSpPr>
            <p:nvPr/>
          </p:nvSpPr>
          <p:spPr bwMode="auto">
            <a:xfrm>
              <a:off x="5529263" y="2540001"/>
              <a:ext cx="393700" cy="673100"/>
            </a:xfrm>
            <a:custGeom>
              <a:avLst/>
              <a:gdLst>
                <a:gd name="T0" fmla="*/ 820 w 993"/>
                <a:gd name="T1" fmla="*/ 1637 h 1697"/>
                <a:gd name="T2" fmla="*/ 577 w 993"/>
                <a:gd name="T3" fmla="*/ 1404 h 1697"/>
                <a:gd name="T4" fmla="*/ 378 w 993"/>
                <a:gd name="T5" fmla="*/ 1177 h 1697"/>
                <a:gd name="T6" fmla="*/ 224 w 993"/>
                <a:gd name="T7" fmla="*/ 961 h 1697"/>
                <a:gd name="T8" fmla="*/ 113 w 993"/>
                <a:gd name="T9" fmla="*/ 759 h 1697"/>
                <a:gd name="T10" fmla="*/ 40 w 993"/>
                <a:gd name="T11" fmla="*/ 573 h 1697"/>
                <a:gd name="T12" fmla="*/ 5 w 993"/>
                <a:gd name="T13" fmla="*/ 406 h 1697"/>
                <a:gd name="T14" fmla="*/ 5 w 993"/>
                <a:gd name="T15" fmla="*/ 261 h 1697"/>
                <a:gd name="T16" fmla="*/ 27 w 993"/>
                <a:gd name="T17" fmla="*/ 169 h 1697"/>
                <a:gd name="T18" fmla="*/ 84 w 993"/>
                <a:gd name="T19" fmla="*/ 69 h 1697"/>
                <a:gd name="T20" fmla="*/ 202 w 993"/>
                <a:gd name="T21" fmla="*/ 3 h 1697"/>
                <a:gd name="T22" fmla="*/ 279 w 993"/>
                <a:gd name="T23" fmla="*/ 2 h 1697"/>
                <a:gd name="T24" fmla="*/ 432 w 993"/>
                <a:gd name="T25" fmla="*/ 46 h 1697"/>
                <a:gd name="T26" fmla="*/ 529 w 993"/>
                <a:gd name="T27" fmla="*/ 118 h 1697"/>
                <a:gd name="T28" fmla="*/ 587 w 993"/>
                <a:gd name="T29" fmla="*/ 187 h 1697"/>
                <a:gd name="T30" fmla="*/ 648 w 993"/>
                <a:gd name="T31" fmla="*/ 300 h 1697"/>
                <a:gd name="T32" fmla="*/ 688 w 993"/>
                <a:gd name="T33" fmla="*/ 429 h 1697"/>
                <a:gd name="T34" fmla="*/ 708 w 993"/>
                <a:gd name="T35" fmla="*/ 572 h 1697"/>
                <a:gd name="T36" fmla="*/ 548 w 993"/>
                <a:gd name="T37" fmla="*/ 608 h 1697"/>
                <a:gd name="T38" fmla="*/ 529 w 993"/>
                <a:gd name="T39" fmla="*/ 442 h 1697"/>
                <a:gd name="T40" fmla="*/ 446 w 993"/>
                <a:gd name="T41" fmla="*/ 263 h 1697"/>
                <a:gd name="T42" fmla="*/ 398 w 993"/>
                <a:gd name="T43" fmla="*/ 214 h 1697"/>
                <a:gd name="T44" fmla="*/ 312 w 993"/>
                <a:gd name="T45" fmla="*/ 169 h 1697"/>
                <a:gd name="T46" fmla="*/ 240 w 993"/>
                <a:gd name="T47" fmla="*/ 160 h 1697"/>
                <a:gd name="T48" fmla="*/ 207 w 993"/>
                <a:gd name="T49" fmla="*/ 173 h 1697"/>
                <a:gd name="T50" fmla="*/ 176 w 993"/>
                <a:gd name="T51" fmla="*/ 223 h 1697"/>
                <a:gd name="T52" fmla="*/ 162 w 993"/>
                <a:gd name="T53" fmla="*/ 288 h 1697"/>
                <a:gd name="T54" fmla="*/ 165 w 993"/>
                <a:gd name="T55" fmla="*/ 399 h 1697"/>
                <a:gd name="T56" fmla="*/ 241 w 993"/>
                <a:gd name="T57" fmla="*/ 656 h 1697"/>
                <a:gd name="T58" fmla="*/ 362 w 993"/>
                <a:gd name="T59" fmla="*/ 879 h 1697"/>
                <a:gd name="T60" fmla="*/ 504 w 993"/>
                <a:gd name="T61" fmla="*/ 1079 h 1697"/>
                <a:gd name="T62" fmla="*/ 691 w 993"/>
                <a:gd name="T63" fmla="*/ 1291 h 1697"/>
                <a:gd name="T64" fmla="*/ 925 w 993"/>
                <a:gd name="T65" fmla="*/ 1518 h 1697"/>
                <a:gd name="T66" fmla="*/ 890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890" y="1697"/>
                  </a:moveTo>
                  <a:lnTo>
                    <a:pt x="820" y="1637"/>
                  </a:lnTo>
                  <a:lnTo>
                    <a:pt x="693" y="1519"/>
                  </a:lnTo>
                  <a:lnTo>
                    <a:pt x="577" y="1404"/>
                  </a:lnTo>
                  <a:lnTo>
                    <a:pt x="472" y="1289"/>
                  </a:lnTo>
                  <a:lnTo>
                    <a:pt x="378" y="1177"/>
                  </a:lnTo>
                  <a:lnTo>
                    <a:pt x="297" y="1068"/>
                  </a:lnTo>
                  <a:lnTo>
                    <a:pt x="224" y="961"/>
                  </a:lnTo>
                  <a:lnTo>
                    <a:pt x="163" y="858"/>
                  </a:lnTo>
                  <a:lnTo>
                    <a:pt x="113" y="759"/>
                  </a:lnTo>
                  <a:lnTo>
                    <a:pt x="71" y="664"/>
                  </a:lnTo>
                  <a:lnTo>
                    <a:pt x="40" y="573"/>
                  </a:lnTo>
                  <a:lnTo>
                    <a:pt x="18" y="488"/>
                  </a:lnTo>
                  <a:lnTo>
                    <a:pt x="5" y="406"/>
                  </a:lnTo>
                  <a:lnTo>
                    <a:pt x="0" y="331"/>
                  </a:lnTo>
                  <a:lnTo>
                    <a:pt x="5" y="261"/>
                  </a:lnTo>
                  <a:lnTo>
                    <a:pt x="17" y="199"/>
                  </a:lnTo>
                  <a:lnTo>
                    <a:pt x="27" y="169"/>
                  </a:lnTo>
                  <a:lnTo>
                    <a:pt x="41" y="131"/>
                  </a:lnTo>
                  <a:lnTo>
                    <a:pt x="84" y="69"/>
                  </a:lnTo>
                  <a:lnTo>
                    <a:pt x="139" y="26"/>
                  </a:lnTo>
                  <a:lnTo>
                    <a:pt x="202" y="3"/>
                  </a:lnTo>
                  <a:lnTo>
                    <a:pt x="237" y="0"/>
                  </a:lnTo>
                  <a:lnTo>
                    <a:pt x="279" y="2"/>
                  </a:lnTo>
                  <a:lnTo>
                    <a:pt x="358" y="16"/>
                  </a:lnTo>
                  <a:lnTo>
                    <a:pt x="432" y="46"/>
                  </a:lnTo>
                  <a:lnTo>
                    <a:pt x="498" y="90"/>
                  </a:lnTo>
                  <a:lnTo>
                    <a:pt x="529" y="118"/>
                  </a:lnTo>
                  <a:lnTo>
                    <a:pt x="550" y="139"/>
                  </a:lnTo>
                  <a:lnTo>
                    <a:pt x="587" y="187"/>
                  </a:lnTo>
                  <a:lnTo>
                    <a:pt x="620" y="241"/>
                  </a:lnTo>
                  <a:lnTo>
                    <a:pt x="648" y="300"/>
                  </a:lnTo>
                  <a:lnTo>
                    <a:pt x="671" y="363"/>
                  </a:lnTo>
                  <a:lnTo>
                    <a:pt x="688" y="429"/>
                  </a:lnTo>
                  <a:lnTo>
                    <a:pt x="701" y="499"/>
                  </a:lnTo>
                  <a:lnTo>
                    <a:pt x="708" y="572"/>
                  </a:lnTo>
                  <a:lnTo>
                    <a:pt x="708" y="608"/>
                  </a:lnTo>
                  <a:lnTo>
                    <a:pt x="548" y="608"/>
                  </a:lnTo>
                  <a:lnTo>
                    <a:pt x="547" y="551"/>
                  </a:lnTo>
                  <a:lnTo>
                    <a:pt x="529" y="442"/>
                  </a:lnTo>
                  <a:lnTo>
                    <a:pt x="495" y="345"/>
                  </a:lnTo>
                  <a:lnTo>
                    <a:pt x="446" y="263"/>
                  </a:lnTo>
                  <a:lnTo>
                    <a:pt x="417" y="231"/>
                  </a:lnTo>
                  <a:lnTo>
                    <a:pt x="398" y="214"/>
                  </a:lnTo>
                  <a:lnTo>
                    <a:pt x="358" y="187"/>
                  </a:lnTo>
                  <a:lnTo>
                    <a:pt x="312" y="169"/>
                  </a:lnTo>
                  <a:lnTo>
                    <a:pt x="266" y="161"/>
                  </a:lnTo>
                  <a:lnTo>
                    <a:pt x="240" y="160"/>
                  </a:lnTo>
                  <a:lnTo>
                    <a:pt x="228" y="161"/>
                  </a:lnTo>
                  <a:lnTo>
                    <a:pt x="207" y="173"/>
                  </a:lnTo>
                  <a:lnTo>
                    <a:pt x="185" y="201"/>
                  </a:lnTo>
                  <a:lnTo>
                    <a:pt x="176" y="223"/>
                  </a:lnTo>
                  <a:lnTo>
                    <a:pt x="170" y="243"/>
                  </a:lnTo>
                  <a:lnTo>
                    <a:pt x="162" y="288"/>
                  </a:lnTo>
                  <a:lnTo>
                    <a:pt x="161" y="341"/>
                  </a:lnTo>
                  <a:lnTo>
                    <a:pt x="165" y="399"/>
                  </a:lnTo>
                  <a:lnTo>
                    <a:pt x="185" y="501"/>
                  </a:lnTo>
                  <a:lnTo>
                    <a:pt x="241" y="656"/>
                  </a:lnTo>
                  <a:lnTo>
                    <a:pt x="307" y="787"/>
                  </a:lnTo>
                  <a:lnTo>
                    <a:pt x="362" y="879"/>
                  </a:lnTo>
                  <a:lnTo>
                    <a:pt x="428" y="976"/>
                  </a:lnTo>
                  <a:lnTo>
                    <a:pt x="504" y="1079"/>
                  </a:lnTo>
                  <a:lnTo>
                    <a:pt x="591" y="1184"/>
                  </a:lnTo>
                  <a:lnTo>
                    <a:pt x="691" y="1291"/>
                  </a:lnTo>
                  <a:lnTo>
                    <a:pt x="801" y="1403"/>
                  </a:lnTo>
                  <a:lnTo>
                    <a:pt x="925" y="1518"/>
                  </a:lnTo>
                  <a:lnTo>
                    <a:pt x="993" y="1576"/>
                  </a:lnTo>
                  <a:lnTo>
                    <a:pt x="890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115"/>
            <p:cNvSpPr>
              <a:spLocks/>
            </p:cNvSpPr>
            <p:nvPr/>
          </p:nvSpPr>
          <p:spPr bwMode="auto">
            <a:xfrm>
              <a:off x="6299201" y="2540001"/>
              <a:ext cx="393700" cy="673100"/>
            </a:xfrm>
            <a:custGeom>
              <a:avLst/>
              <a:gdLst>
                <a:gd name="T0" fmla="*/ 0 w 993"/>
                <a:gd name="T1" fmla="*/ 1576 h 1697"/>
                <a:gd name="T2" fmla="*/ 192 w 993"/>
                <a:gd name="T3" fmla="*/ 1403 h 1697"/>
                <a:gd name="T4" fmla="*/ 401 w 993"/>
                <a:gd name="T5" fmla="*/ 1184 h 1697"/>
                <a:gd name="T6" fmla="*/ 565 w 993"/>
                <a:gd name="T7" fmla="*/ 976 h 1697"/>
                <a:gd name="T8" fmla="*/ 685 w 993"/>
                <a:gd name="T9" fmla="*/ 787 h 1697"/>
                <a:gd name="T10" fmla="*/ 807 w 993"/>
                <a:gd name="T11" fmla="*/ 501 h 1697"/>
                <a:gd name="T12" fmla="*/ 832 w 993"/>
                <a:gd name="T13" fmla="*/ 341 h 1697"/>
                <a:gd name="T14" fmla="*/ 823 w 993"/>
                <a:gd name="T15" fmla="*/ 243 h 1697"/>
                <a:gd name="T16" fmla="*/ 807 w 993"/>
                <a:gd name="T17" fmla="*/ 201 h 1697"/>
                <a:gd name="T18" fmla="*/ 764 w 993"/>
                <a:gd name="T19" fmla="*/ 161 h 1697"/>
                <a:gd name="T20" fmla="*/ 727 w 993"/>
                <a:gd name="T21" fmla="*/ 161 h 1697"/>
                <a:gd name="T22" fmla="*/ 635 w 993"/>
                <a:gd name="T23" fmla="*/ 187 h 1697"/>
                <a:gd name="T24" fmla="*/ 575 w 993"/>
                <a:gd name="T25" fmla="*/ 231 h 1697"/>
                <a:gd name="T26" fmla="*/ 497 w 993"/>
                <a:gd name="T27" fmla="*/ 345 h 1697"/>
                <a:gd name="T28" fmla="*/ 446 w 993"/>
                <a:gd name="T29" fmla="*/ 551 h 1697"/>
                <a:gd name="T30" fmla="*/ 285 w 993"/>
                <a:gd name="T31" fmla="*/ 608 h 1697"/>
                <a:gd name="T32" fmla="*/ 291 w 993"/>
                <a:gd name="T33" fmla="*/ 499 h 1697"/>
                <a:gd name="T34" fmla="*/ 321 w 993"/>
                <a:gd name="T35" fmla="*/ 363 h 1697"/>
                <a:gd name="T36" fmla="*/ 373 w 993"/>
                <a:gd name="T37" fmla="*/ 241 h 1697"/>
                <a:gd name="T38" fmla="*/ 443 w 993"/>
                <a:gd name="T39" fmla="*/ 139 h 1697"/>
                <a:gd name="T40" fmla="*/ 495 w 993"/>
                <a:gd name="T41" fmla="*/ 90 h 1697"/>
                <a:gd name="T42" fmla="*/ 635 w 993"/>
                <a:gd name="T43" fmla="*/ 16 h 1697"/>
                <a:gd name="T44" fmla="*/ 755 w 993"/>
                <a:gd name="T45" fmla="*/ 0 h 1697"/>
                <a:gd name="T46" fmla="*/ 854 w 993"/>
                <a:gd name="T47" fmla="*/ 26 h 1697"/>
                <a:gd name="T48" fmla="*/ 951 w 993"/>
                <a:gd name="T49" fmla="*/ 131 h 1697"/>
                <a:gd name="T50" fmla="*/ 976 w 993"/>
                <a:gd name="T51" fmla="*/ 199 h 1697"/>
                <a:gd name="T52" fmla="*/ 993 w 993"/>
                <a:gd name="T53" fmla="*/ 331 h 1697"/>
                <a:gd name="T54" fmla="*/ 974 w 993"/>
                <a:gd name="T55" fmla="*/ 488 h 1697"/>
                <a:gd name="T56" fmla="*/ 921 w 993"/>
                <a:gd name="T57" fmla="*/ 664 h 1697"/>
                <a:gd name="T58" fmla="*/ 829 w 993"/>
                <a:gd name="T59" fmla="*/ 858 h 1697"/>
                <a:gd name="T60" fmla="*/ 696 w 993"/>
                <a:gd name="T61" fmla="*/ 1068 h 1697"/>
                <a:gd name="T62" fmla="*/ 521 w 993"/>
                <a:gd name="T63" fmla="*/ 1289 h 1697"/>
                <a:gd name="T64" fmla="*/ 300 w 993"/>
                <a:gd name="T65" fmla="*/ 1519 h 1697"/>
                <a:gd name="T66" fmla="*/ 102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102" y="1697"/>
                  </a:moveTo>
                  <a:lnTo>
                    <a:pt x="0" y="1576"/>
                  </a:lnTo>
                  <a:lnTo>
                    <a:pt x="67" y="1518"/>
                  </a:lnTo>
                  <a:lnTo>
                    <a:pt x="192" y="1403"/>
                  </a:lnTo>
                  <a:lnTo>
                    <a:pt x="303" y="1291"/>
                  </a:lnTo>
                  <a:lnTo>
                    <a:pt x="401" y="1184"/>
                  </a:lnTo>
                  <a:lnTo>
                    <a:pt x="488" y="1079"/>
                  </a:lnTo>
                  <a:lnTo>
                    <a:pt x="565" y="976"/>
                  </a:lnTo>
                  <a:lnTo>
                    <a:pt x="631" y="879"/>
                  </a:lnTo>
                  <a:lnTo>
                    <a:pt x="685" y="787"/>
                  </a:lnTo>
                  <a:lnTo>
                    <a:pt x="751" y="656"/>
                  </a:lnTo>
                  <a:lnTo>
                    <a:pt x="807" y="501"/>
                  </a:lnTo>
                  <a:lnTo>
                    <a:pt x="828" y="399"/>
                  </a:lnTo>
                  <a:lnTo>
                    <a:pt x="832" y="341"/>
                  </a:lnTo>
                  <a:lnTo>
                    <a:pt x="830" y="288"/>
                  </a:lnTo>
                  <a:lnTo>
                    <a:pt x="823" y="243"/>
                  </a:lnTo>
                  <a:lnTo>
                    <a:pt x="816" y="223"/>
                  </a:lnTo>
                  <a:lnTo>
                    <a:pt x="807" y="201"/>
                  </a:lnTo>
                  <a:lnTo>
                    <a:pt x="785" y="173"/>
                  </a:lnTo>
                  <a:lnTo>
                    <a:pt x="764" y="161"/>
                  </a:lnTo>
                  <a:lnTo>
                    <a:pt x="753" y="160"/>
                  </a:lnTo>
                  <a:lnTo>
                    <a:pt x="727" y="161"/>
                  </a:lnTo>
                  <a:lnTo>
                    <a:pt x="679" y="169"/>
                  </a:lnTo>
                  <a:lnTo>
                    <a:pt x="635" y="187"/>
                  </a:lnTo>
                  <a:lnTo>
                    <a:pt x="595" y="214"/>
                  </a:lnTo>
                  <a:lnTo>
                    <a:pt x="575" y="231"/>
                  </a:lnTo>
                  <a:lnTo>
                    <a:pt x="547" y="263"/>
                  </a:lnTo>
                  <a:lnTo>
                    <a:pt x="497" y="345"/>
                  </a:lnTo>
                  <a:lnTo>
                    <a:pt x="464" y="442"/>
                  </a:lnTo>
                  <a:lnTo>
                    <a:pt x="446" y="551"/>
                  </a:lnTo>
                  <a:lnTo>
                    <a:pt x="444" y="608"/>
                  </a:lnTo>
                  <a:lnTo>
                    <a:pt x="285" y="608"/>
                  </a:lnTo>
                  <a:lnTo>
                    <a:pt x="285" y="572"/>
                  </a:lnTo>
                  <a:lnTo>
                    <a:pt x="291" y="499"/>
                  </a:lnTo>
                  <a:lnTo>
                    <a:pt x="304" y="429"/>
                  </a:lnTo>
                  <a:lnTo>
                    <a:pt x="321" y="363"/>
                  </a:lnTo>
                  <a:lnTo>
                    <a:pt x="344" y="300"/>
                  </a:lnTo>
                  <a:lnTo>
                    <a:pt x="373" y="241"/>
                  </a:lnTo>
                  <a:lnTo>
                    <a:pt x="405" y="187"/>
                  </a:lnTo>
                  <a:lnTo>
                    <a:pt x="443" y="139"/>
                  </a:lnTo>
                  <a:lnTo>
                    <a:pt x="464" y="118"/>
                  </a:lnTo>
                  <a:lnTo>
                    <a:pt x="495" y="90"/>
                  </a:lnTo>
                  <a:lnTo>
                    <a:pt x="561" y="46"/>
                  </a:lnTo>
                  <a:lnTo>
                    <a:pt x="635" y="16"/>
                  </a:lnTo>
                  <a:lnTo>
                    <a:pt x="714" y="2"/>
                  </a:lnTo>
                  <a:lnTo>
                    <a:pt x="755" y="0"/>
                  </a:lnTo>
                  <a:lnTo>
                    <a:pt x="790" y="3"/>
                  </a:lnTo>
                  <a:lnTo>
                    <a:pt x="854" y="26"/>
                  </a:lnTo>
                  <a:lnTo>
                    <a:pt x="908" y="69"/>
                  </a:lnTo>
                  <a:lnTo>
                    <a:pt x="951" y="131"/>
                  </a:lnTo>
                  <a:lnTo>
                    <a:pt x="965" y="169"/>
                  </a:lnTo>
                  <a:lnTo>
                    <a:pt x="976" y="199"/>
                  </a:lnTo>
                  <a:lnTo>
                    <a:pt x="987" y="261"/>
                  </a:lnTo>
                  <a:lnTo>
                    <a:pt x="993" y="331"/>
                  </a:lnTo>
                  <a:lnTo>
                    <a:pt x="987" y="406"/>
                  </a:lnTo>
                  <a:lnTo>
                    <a:pt x="974" y="488"/>
                  </a:lnTo>
                  <a:lnTo>
                    <a:pt x="952" y="573"/>
                  </a:lnTo>
                  <a:lnTo>
                    <a:pt x="921" y="664"/>
                  </a:lnTo>
                  <a:lnTo>
                    <a:pt x="880" y="759"/>
                  </a:lnTo>
                  <a:lnTo>
                    <a:pt x="829" y="858"/>
                  </a:lnTo>
                  <a:lnTo>
                    <a:pt x="768" y="961"/>
                  </a:lnTo>
                  <a:lnTo>
                    <a:pt x="696" y="1068"/>
                  </a:lnTo>
                  <a:lnTo>
                    <a:pt x="614" y="1177"/>
                  </a:lnTo>
                  <a:lnTo>
                    <a:pt x="521" y="1289"/>
                  </a:lnTo>
                  <a:lnTo>
                    <a:pt x="416" y="1404"/>
                  </a:lnTo>
                  <a:lnTo>
                    <a:pt x="300" y="1519"/>
                  </a:lnTo>
                  <a:lnTo>
                    <a:pt x="172" y="1637"/>
                  </a:lnTo>
                  <a:lnTo>
                    <a:pt x="102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116"/>
            <p:cNvSpPr>
              <a:spLocks/>
            </p:cNvSpPr>
            <p:nvPr/>
          </p:nvSpPr>
          <p:spPr bwMode="auto">
            <a:xfrm>
              <a:off x="5976938" y="3219451"/>
              <a:ext cx="268288" cy="331788"/>
            </a:xfrm>
            <a:custGeom>
              <a:avLst/>
              <a:gdLst>
                <a:gd name="T0" fmla="*/ 578 w 673"/>
                <a:gd name="T1" fmla="*/ 417 h 834"/>
                <a:gd name="T2" fmla="*/ 579 w 673"/>
                <a:gd name="T3" fmla="*/ 473 h 834"/>
                <a:gd name="T4" fmla="*/ 591 w 673"/>
                <a:gd name="T5" fmla="*/ 582 h 834"/>
                <a:gd name="T6" fmla="*/ 616 w 673"/>
                <a:gd name="T7" fmla="*/ 687 h 834"/>
                <a:gd name="T8" fmla="*/ 651 w 673"/>
                <a:gd name="T9" fmla="*/ 787 h 834"/>
                <a:gd name="T10" fmla="*/ 673 w 673"/>
                <a:gd name="T11" fmla="*/ 834 h 834"/>
                <a:gd name="T12" fmla="*/ 0 w 673"/>
                <a:gd name="T13" fmla="*/ 834 h 834"/>
                <a:gd name="T14" fmla="*/ 22 w 673"/>
                <a:gd name="T15" fmla="*/ 787 h 834"/>
                <a:gd name="T16" fmla="*/ 57 w 673"/>
                <a:gd name="T17" fmla="*/ 687 h 834"/>
                <a:gd name="T18" fmla="*/ 82 w 673"/>
                <a:gd name="T19" fmla="*/ 582 h 834"/>
                <a:gd name="T20" fmla="*/ 93 w 673"/>
                <a:gd name="T21" fmla="*/ 473 h 834"/>
                <a:gd name="T22" fmla="*/ 95 w 673"/>
                <a:gd name="T23" fmla="*/ 417 h 834"/>
                <a:gd name="T24" fmla="*/ 93 w 673"/>
                <a:gd name="T25" fmla="*/ 361 h 834"/>
                <a:gd name="T26" fmla="*/ 82 w 673"/>
                <a:gd name="T27" fmla="*/ 253 h 834"/>
                <a:gd name="T28" fmla="*/ 57 w 673"/>
                <a:gd name="T29" fmla="*/ 148 h 834"/>
                <a:gd name="T30" fmla="*/ 22 w 673"/>
                <a:gd name="T31" fmla="*/ 48 h 834"/>
                <a:gd name="T32" fmla="*/ 0 w 673"/>
                <a:gd name="T33" fmla="*/ 0 h 834"/>
                <a:gd name="T34" fmla="*/ 673 w 673"/>
                <a:gd name="T35" fmla="*/ 0 h 834"/>
                <a:gd name="T36" fmla="*/ 651 w 673"/>
                <a:gd name="T37" fmla="*/ 48 h 834"/>
                <a:gd name="T38" fmla="*/ 616 w 673"/>
                <a:gd name="T39" fmla="*/ 148 h 834"/>
                <a:gd name="T40" fmla="*/ 591 w 673"/>
                <a:gd name="T41" fmla="*/ 253 h 834"/>
                <a:gd name="T42" fmla="*/ 579 w 673"/>
                <a:gd name="T43" fmla="*/ 361 h 834"/>
                <a:gd name="T44" fmla="*/ 578 w 673"/>
                <a:gd name="T45" fmla="*/ 41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3" h="834">
                  <a:moveTo>
                    <a:pt x="578" y="417"/>
                  </a:moveTo>
                  <a:lnTo>
                    <a:pt x="579" y="473"/>
                  </a:lnTo>
                  <a:lnTo>
                    <a:pt x="591" y="582"/>
                  </a:lnTo>
                  <a:lnTo>
                    <a:pt x="616" y="687"/>
                  </a:lnTo>
                  <a:lnTo>
                    <a:pt x="651" y="787"/>
                  </a:lnTo>
                  <a:lnTo>
                    <a:pt x="673" y="834"/>
                  </a:lnTo>
                  <a:lnTo>
                    <a:pt x="0" y="834"/>
                  </a:lnTo>
                  <a:lnTo>
                    <a:pt x="22" y="787"/>
                  </a:lnTo>
                  <a:lnTo>
                    <a:pt x="57" y="687"/>
                  </a:lnTo>
                  <a:lnTo>
                    <a:pt x="82" y="582"/>
                  </a:lnTo>
                  <a:lnTo>
                    <a:pt x="93" y="473"/>
                  </a:lnTo>
                  <a:lnTo>
                    <a:pt x="95" y="417"/>
                  </a:lnTo>
                  <a:lnTo>
                    <a:pt x="93" y="361"/>
                  </a:lnTo>
                  <a:lnTo>
                    <a:pt x="82" y="253"/>
                  </a:lnTo>
                  <a:lnTo>
                    <a:pt x="57" y="148"/>
                  </a:lnTo>
                  <a:lnTo>
                    <a:pt x="22" y="48"/>
                  </a:lnTo>
                  <a:lnTo>
                    <a:pt x="0" y="0"/>
                  </a:lnTo>
                  <a:lnTo>
                    <a:pt x="673" y="0"/>
                  </a:lnTo>
                  <a:lnTo>
                    <a:pt x="651" y="48"/>
                  </a:lnTo>
                  <a:lnTo>
                    <a:pt x="616" y="148"/>
                  </a:lnTo>
                  <a:lnTo>
                    <a:pt x="591" y="253"/>
                  </a:lnTo>
                  <a:lnTo>
                    <a:pt x="579" y="361"/>
                  </a:lnTo>
                  <a:lnTo>
                    <a:pt x="578" y="417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117"/>
            <p:cNvSpPr>
              <a:spLocks/>
            </p:cNvSpPr>
            <p:nvPr/>
          </p:nvSpPr>
          <p:spPr bwMode="auto">
            <a:xfrm>
              <a:off x="5748338" y="2630488"/>
              <a:ext cx="725488" cy="660400"/>
            </a:xfrm>
            <a:custGeom>
              <a:avLst/>
              <a:gdLst>
                <a:gd name="T0" fmla="*/ 0 w 1831"/>
                <a:gd name="T1" fmla="*/ 0 h 1663"/>
                <a:gd name="T2" fmla="*/ 0 w 1831"/>
                <a:gd name="T3" fmla="*/ 748 h 1663"/>
                <a:gd name="T4" fmla="*/ 1 w 1831"/>
                <a:gd name="T5" fmla="*/ 794 h 1663"/>
                <a:gd name="T6" fmla="*/ 10 w 1831"/>
                <a:gd name="T7" fmla="*/ 886 h 1663"/>
                <a:gd name="T8" fmla="*/ 28 w 1831"/>
                <a:gd name="T9" fmla="*/ 976 h 1663"/>
                <a:gd name="T10" fmla="*/ 55 w 1831"/>
                <a:gd name="T11" fmla="*/ 1063 h 1663"/>
                <a:gd name="T12" fmla="*/ 89 w 1831"/>
                <a:gd name="T13" fmla="*/ 1144 h 1663"/>
                <a:gd name="T14" fmla="*/ 132 w 1831"/>
                <a:gd name="T15" fmla="*/ 1222 h 1663"/>
                <a:gd name="T16" fmla="*/ 181 w 1831"/>
                <a:gd name="T17" fmla="*/ 1296 h 1663"/>
                <a:gd name="T18" fmla="*/ 237 w 1831"/>
                <a:gd name="T19" fmla="*/ 1363 h 1663"/>
                <a:gd name="T20" fmla="*/ 299 w 1831"/>
                <a:gd name="T21" fmla="*/ 1425 h 1663"/>
                <a:gd name="T22" fmla="*/ 368 w 1831"/>
                <a:gd name="T23" fmla="*/ 1481 h 1663"/>
                <a:gd name="T24" fmla="*/ 440 w 1831"/>
                <a:gd name="T25" fmla="*/ 1530 h 1663"/>
                <a:gd name="T26" fmla="*/ 518 w 1831"/>
                <a:gd name="T27" fmla="*/ 1573 h 1663"/>
                <a:gd name="T28" fmla="*/ 600 w 1831"/>
                <a:gd name="T29" fmla="*/ 1608 h 1663"/>
                <a:gd name="T30" fmla="*/ 686 w 1831"/>
                <a:gd name="T31" fmla="*/ 1634 h 1663"/>
                <a:gd name="T32" fmla="*/ 776 w 1831"/>
                <a:gd name="T33" fmla="*/ 1652 h 1663"/>
                <a:gd name="T34" fmla="*/ 868 w 1831"/>
                <a:gd name="T35" fmla="*/ 1663 h 1663"/>
                <a:gd name="T36" fmla="*/ 916 w 1831"/>
                <a:gd name="T37" fmla="*/ 1663 h 1663"/>
                <a:gd name="T38" fmla="*/ 963 w 1831"/>
                <a:gd name="T39" fmla="*/ 1663 h 1663"/>
                <a:gd name="T40" fmla="*/ 1055 w 1831"/>
                <a:gd name="T41" fmla="*/ 1652 h 1663"/>
                <a:gd name="T42" fmla="*/ 1144 w 1831"/>
                <a:gd name="T43" fmla="*/ 1634 h 1663"/>
                <a:gd name="T44" fmla="*/ 1231 w 1831"/>
                <a:gd name="T45" fmla="*/ 1608 h 1663"/>
                <a:gd name="T46" fmla="*/ 1312 w 1831"/>
                <a:gd name="T47" fmla="*/ 1573 h 1663"/>
                <a:gd name="T48" fmla="*/ 1390 w 1831"/>
                <a:gd name="T49" fmla="*/ 1530 h 1663"/>
                <a:gd name="T50" fmla="*/ 1463 w 1831"/>
                <a:gd name="T51" fmla="*/ 1481 h 1663"/>
                <a:gd name="T52" fmla="*/ 1532 w 1831"/>
                <a:gd name="T53" fmla="*/ 1425 h 1663"/>
                <a:gd name="T54" fmla="*/ 1594 w 1831"/>
                <a:gd name="T55" fmla="*/ 1363 h 1663"/>
                <a:gd name="T56" fmla="*/ 1649 w 1831"/>
                <a:gd name="T57" fmla="*/ 1296 h 1663"/>
                <a:gd name="T58" fmla="*/ 1699 w 1831"/>
                <a:gd name="T59" fmla="*/ 1222 h 1663"/>
                <a:gd name="T60" fmla="*/ 1742 w 1831"/>
                <a:gd name="T61" fmla="*/ 1144 h 1663"/>
                <a:gd name="T62" fmla="*/ 1777 w 1831"/>
                <a:gd name="T63" fmla="*/ 1063 h 1663"/>
                <a:gd name="T64" fmla="*/ 1802 w 1831"/>
                <a:gd name="T65" fmla="*/ 976 h 1663"/>
                <a:gd name="T66" fmla="*/ 1821 w 1831"/>
                <a:gd name="T67" fmla="*/ 886 h 1663"/>
                <a:gd name="T68" fmla="*/ 1831 w 1831"/>
                <a:gd name="T69" fmla="*/ 794 h 1663"/>
                <a:gd name="T70" fmla="*/ 1831 w 1831"/>
                <a:gd name="T71" fmla="*/ 748 h 1663"/>
                <a:gd name="T72" fmla="*/ 1831 w 1831"/>
                <a:gd name="T73" fmla="*/ 0 h 1663"/>
                <a:gd name="T74" fmla="*/ 0 w 1831"/>
                <a:gd name="T75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31" h="1663">
                  <a:moveTo>
                    <a:pt x="0" y="0"/>
                  </a:moveTo>
                  <a:lnTo>
                    <a:pt x="0" y="748"/>
                  </a:lnTo>
                  <a:lnTo>
                    <a:pt x="1" y="794"/>
                  </a:lnTo>
                  <a:lnTo>
                    <a:pt x="10" y="886"/>
                  </a:lnTo>
                  <a:lnTo>
                    <a:pt x="28" y="976"/>
                  </a:lnTo>
                  <a:lnTo>
                    <a:pt x="55" y="1063"/>
                  </a:lnTo>
                  <a:lnTo>
                    <a:pt x="89" y="1144"/>
                  </a:lnTo>
                  <a:lnTo>
                    <a:pt x="132" y="1222"/>
                  </a:lnTo>
                  <a:lnTo>
                    <a:pt x="181" y="1296"/>
                  </a:lnTo>
                  <a:lnTo>
                    <a:pt x="237" y="1363"/>
                  </a:lnTo>
                  <a:lnTo>
                    <a:pt x="299" y="1425"/>
                  </a:lnTo>
                  <a:lnTo>
                    <a:pt x="368" y="1481"/>
                  </a:lnTo>
                  <a:lnTo>
                    <a:pt x="440" y="1530"/>
                  </a:lnTo>
                  <a:lnTo>
                    <a:pt x="518" y="1573"/>
                  </a:lnTo>
                  <a:lnTo>
                    <a:pt x="600" y="1608"/>
                  </a:lnTo>
                  <a:lnTo>
                    <a:pt x="686" y="1634"/>
                  </a:lnTo>
                  <a:lnTo>
                    <a:pt x="776" y="1652"/>
                  </a:lnTo>
                  <a:lnTo>
                    <a:pt x="868" y="1663"/>
                  </a:lnTo>
                  <a:lnTo>
                    <a:pt x="916" y="1663"/>
                  </a:lnTo>
                  <a:lnTo>
                    <a:pt x="963" y="1663"/>
                  </a:lnTo>
                  <a:lnTo>
                    <a:pt x="1055" y="1652"/>
                  </a:lnTo>
                  <a:lnTo>
                    <a:pt x="1144" y="1634"/>
                  </a:lnTo>
                  <a:lnTo>
                    <a:pt x="1231" y="1608"/>
                  </a:lnTo>
                  <a:lnTo>
                    <a:pt x="1312" y="1573"/>
                  </a:lnTo>
                  <a:lnTo>
                    <a:pt x="1390" y="1530"/>
                  </a:lnTo>
                  <a:lnTo>
                    <a:pt x="1463" y="1481"/>
                  </a:lnTo>
                  <a:lnTo>
                    <a:pt x="1532" y="1425"/>
                  </a:lnTo>
                  <a:lnTo>
                    <a:pt x="1594" y="1363"/>
                  </a:lnTo>
                  <a:lnTo>
                    <a:pt x="1649" y="1296"/>
                  </a:lnTo>
                  <a:lnTo>
                    <a:pt x="1699" y="1222"/>
                  </a:lnTo>
                  <a:lnTo>
                    <a:pt x="1742" y="1144"/>
                  </a:lnTo>
                  <a:lnTo>
                    <a:pt x="1777" y="1063"/>
                  </a:lnTo>
                  <a:lnTo>
                    <a:pt x="1802" y="976"/>
                  </a:lnTo>
                  <a:lnTo>
                    <a:pt x="1821" y="886"/>
                  </a:lnTo>
                  <a:lnTo>
                    <a:pt x="1831" y="794"/>
                  </a:lnTo>
                  <a:lnTo>
                    <a:pt x="1831" y="748"/>
                  </a:lnTo>
                  <a:lnTo>
                    <a:pt x="18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>
                  <a:solidFill>
                    <a:schemeClr val="accent4">
                      <a:lumMod val="50000"/>
                    </a:schemeClr>
                  </a:solidFill>
                </a:rPr>
                <a:t>#1</a:t>
              </a:r>
            </a:p>
          </p:txBody>
        </p:sp>
        <p:sp>
          <p:nvSpPr>
            <p:cNvPr id="48" name="Freeform 118"/>
            <p:cNvSpPr>
              <a:spLocks/>
            </p:cNvSpPr>
            <p:nvPr/>
          </p:nvSpPr>
          <p:spPr bwMode="auto">
            <a:xfrm>
              <a:off x="5908676" y="3495676"/>
              <a:ext cx="404813" cy="203200"/>
            </a:xfrm>
            <a:custGeom>
              <a:avLst/>
              <a:gdLst>
                <a:gd name="T0" fmla="*/ 1020 w 1020"/>
                <a:gd name="T1" fmla="*/ 510 h 510"/>
                <a:gd name="T2" fmla="*/ 1019 w 1020"/>
                <a:gd name="T3" fmla="*/ 459 h 510"/>
                <a:gd name="T4" fmla="*/ 998 w 1020"/>
                <a:gd name="T5" fmla="*/ 359 h 510"/>
                <a:gd name="T6" fmla="*/ 959 w 1020"/>
                <a:gd name="T7" fmla="*/ 267 h 510"/>
                <a:gd name="T8" fmla="*/ 905 w 1020"/>
                <a:gd name="T9" fmla="*/ 185 h 510"/>
                <a:gd name="T10" fmla="*/ 835 w 1020"/>
                <a:gd name="T11" fmla="*/ 116 h 510"/>
                <a:gd name="T12" fmla="*/ 753 w 1020"/>
                <a:gd name="T13" fmla="*/ 61 h 510"/>
                <a:gd name="T14" fmla="*/ 663 w 1020"/>
                <a:gd name="T15" fmla="*/ 22 h 510"/>
                <a:gd name="T16" fmla="*/ 563 w 1020"/>
                <a:gd name="T17" fmla="*/ 2 h 510"/>
                <a:gd name="T18" fmla="*/ 511 w 1020"/>
                <a:gd name="T19" fmla="*/ 0 h 510"/>
                <a:gd name="T20" fmla="*/ 458 w 1020"/>
                <a:gd name="T21" fmla="*/ 2 h 510"/>
                <a:gd name="T22" fmla="*/ 358 w 1020"/>
                <a:gd name="T23" fmla="*/ 22 h 510"/>
                <a:gd name="T24" fmla="*/ 267 w 1020"/>
                <a:gd name="T25" fmla="*/ 61 h 510"/>
                <a:gd name="T26" fmla="*/ 186 w 1020"/>
                <a:gd name="T27" fmla="*/ 116 h 510"/>
                <a:gd name="T28" fmla="*/ 116 w 1020"/>
                <a:gd name="T29" fmla="*/ 185 h 510"/>
                <a:gd name="T30" fmla="*/ 61 w 1020"/>
                <a:gd name="T31" fmla="*/ 267 h 510"/>
                <a:gd name="T32" fmla="*/ 22 w 1020"/>
                <a:gd name="T33" fmla="*/ 359 h 510"/>
                <a:gd name="T34" fmla="*/ 2 w 1020"/>
                <a:gd name="T35" fmla="*/ 459 h 510"/>
                <a:gd name="T36" fmla="*/ 0 w 1020"/>
                <a:gd name="T37" fmla="*/ 510 h 510"/>
                <a:gd name="T38" fmla="*/ 1020 w 1020"/>
                <a:gd name="T3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0" h="510">
                  <a:moveTo>
                    <a:pt x="1020" y="510"/>
                  </a:moveTo>
                  <a:lnTo>
                    <a:pt x="1019" y="459"/>
                  </a:lnTo>
                  <a:lnTo>
                    <a:pt x="998" y="359"/>
                  </a:lnTo>
                  <a:lnTo>
                    <a:pt x="959" y="267"/>
                  </a:lnTo>
                  <a:lnTo>
                    <a:pt x="905" y="185"/>
                  </a:lnTo>
                  <a:lnTo>
                    <a:pt x="835" y="116"/>
                  </a:lnTo>
                  <a:lnTo>
                    <a:pt x="753" y="61"/>
                  </a:lnTo>
                  <a:lnTo>
                    <a:pt x="663" y="22"/>
                  </a:lnTo>
                  <a:lnTo>
                    <a:pt x="563" y="2"/>
                  </a:lnTo>
                  <a:lnTo>
                    <a:pt x="511" y="0"/>
                  </a:lnTo>
                  <a:lnTo>
                    <a:pt x="458" y="2"/>
                  </a:lnTo>
                  <a:lnTo>
                    <a:pt x="358" y="22"/>
                  </a:lnTo>
                  <a:lnTo>
                    <a:pt x="267" y="61"/>
                  </a:lnTo>
                  <a:lnTo>
                    <a:pt x="186" y="116"/>
                  </a:lnTo>
                  <a:lnTo>
                    <a:pt x="116" y="185"/>
                  </a:lnTo>
                  <a:lnTo>
                    <a:pt x="61" y="267"/>
                  </a:lnTo>
                  <a:lnTo>
                    <a:pt x="22" y="359"/>
                  </a:lnTo>
                  <a:lnTo>
                    <a:pt x="2" y="459"/>
                  </a:lnTo>
                  <a:lnTo>
                    <a:pt x="0" y="510"/>
                  </a:lnTo>
                  <a:lnTo>
                    <a:pt x="1020" y="510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Rectangle 119"/>
            <p:cNvSpPr>
              <a:spLocks noChangeArrowheads="1"/>
            </p:cNvSpPr>
            <p:nvPr/>
          </p:nvSpPr>
          <p:spPr bwMode="auto">
            <a:xfrm>
              <a:off x="5718176" y="3978276"/>
              <a:ext cx="785813" cy="101600"/>
            </a:xfrm>
            <a:prstGeom prst="rect">
              <a:avLst/>
            </a:pr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Rectangle 120"/>
            <p:cNvSpPr>
              <a:spLocks noChangeArrowheads="1"/>
            </p:cNvSpPr>
            <p:nvPr/>
          </p:nvSpPr>
          <p:spPr bwMode="auto">
            <a:xfrm>
              <a:off x="5802313" y="3678238"/>
              <a:ext cx="617538" cy="300038"/>
            </a:xfrm>
            <a:prstGeom prst="rect">
              <a:avLst/>
            </a:pr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121"/>
            <p:cNvSpPr>
              <a:spLocks/>
            </p:cNvSpPr>
            <p:nvPr/>
          </p:nvSpPr>
          <p:spPr bwMode="auto">
            <a:xfrm>
              <a:off x="5908676" y="3733801"/>
              <a:ext cx="404813" cy="188913"/>
            </a:xfrm>
            <a:custGeom>
              <a:avLst/>
              <a:gdLst>
                <a:gd name="T0" fmla="*/ 919 w 1020"/>
                <a:gd name="T1" fmla="*/ 473 h 473"/>
                <a:gd name="T2" fmla="*/ 101 w 1020"/>
                <a:gd name="T3" fmla="*/ 473 h 473"/>
                <a:gd name="T4" fmla="*/ 100 w 1020"/>
                <a:gd name="T5" fmla="*/ 452 h 473"/>
                <a:gd name="T6" fmla="*/ 84 w 1020"/>
                <a:gd name="T7" fmla="*/ 416 h 473"/>
                <a:gd name="T8" fmla="*/ 57 w 1020"/>
                <a:gd name="T9" fmla="*/ 389 h 473"/>
                <a:gd name="T10" fmla="*/ 21 w 1020"/>
                <a:gd name="T11" fmla="*/ 373 h 473"/>
                <a:gd name="T12" fmla="*/ 0 w 1020"/>
                <a:gd name="T13" fmla="*/ 372 h 473"/>
                <a:gd name="T14" fmla="*/ 0 w 1020"/>
                <a:gd name="T15" fmla="*/ 101 h 473"/>
                <a:gd name="T16" fmla="*/ 21 w 1020"/>
                <a:gd name="T17" fmla="*/ 98 h 473"/>
                <a:gd name="T18" fmla="*/ 57 w 1020"/>
                <a:gd name="T19" fmla="*/ 84 h 473"/>
                <a:gd name="T20" fmla="*/ 84 w 1020"/>
                <a:gd name="T21" fmla="*/ 56 h 473"/>
                <a:gd name="T22" fmla="*/ 100 w 1020"/>
                <a:gd name="T23" fmla="*/ 19 h 473"/>
                <a:gd name="T24" fmla="*/ 101 w 1020"/>
                <a:gd name="T25" fmla="*/ 0 h 473"/>
                <a:gd name="T26" fmla="*/ 919 w 1020"/>
                <a:gd name="T27" fmla="*/ 0 h 473"/>
                <a:gd name="T28" fmla="*/ 920 w 1020"/>
                <a:gd name="T29" fmla="*/ 19 h 473"/>
                <a:gd name="T30" fmla="*/ 936 w 1020"/>
                <a:gd name="T31" fmla="*/ 56 h 473"/>
                <a:gd name="T32" fmla="*/ 963 w 1020"/>
                <a:gd name="T33" fmla="*/ 84 h 473"/>
                <a:gd name="T34" fmla="*/ 1000 w 1020"/>
                <a:gd name="T35" fmla="*/ 98 h 473"/>
                <a:gd name="T36" fmla="*/ 1020 w 1020"/>
                <a:gd name="T37" fmla="*/ 101 h 473"/>
                <a:gd name="T38" fmla="*/ 1020 w 1020"/>
                <a:gd name="T39" fmla="*/ 236 h 473"/>
                <a:gd name="T40" fmla="*/ 1020 w 1020"/>
                <a:gd name="T41" fmla="*/ 372 h 473"/>
                <a:gd name="T42" fmla="*/ 1000 w 1020"/>
                <a:gd name="T43" fmla="*/ 373 h 473"/>
                <a:gd name="T44" fmla="*/ 963 w 1020"/>
                <a:gd name="T45" fmla="*/ 389 h 473"/>
                <a:gd name="T46" fmla="*/ 936 w 1020"/>
                <a:gd name="T47" fmla="*/ 416 h 473"/>
                <a:gd name="T48" fmla="*/ 920 w 1020"/>
                <a:gd name="T49" fmla="*/ 452 h 473"/>
                <a:gd name="T50" fmla="*/ 919 w 1020"/>
                <a:gd name="T51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20" h="473">
                  <a:moveTo>
                    <a:pt x="919" y="473"/>
                  </a:moveTo>
                  <a:lnTo>
                    <a:pt x="101" y="473"/>
                  </a:lnTo>
                  <a:lnTo>
                    <a:pt x="100" y="452"/>
                  </a:lnTo>
                  <a:lnTo>
                    <a:pt x="84" y="416"/>
                  </a:lnTo>
                  <a:lnTo>
                    <a:pt x="57" y="389"/>
                  </a:lnTo>
                  <a:lnTo>
                    <a:pt x="21" y="373"/>
                  </a:lnTo>
                  <a:lnTo>
                    <a:pt x="0" y="372"/>
                  </a:lnTo>
                  <a:lnTo>
                    <a:pt x="0" y="101"/>
                  </a:lnTo>
                  <a:lnTo>
                    <a:pt x="21" y="98"/>
                  </a:lnTo>
                  <a:lnTo>
                    <a:pt x="57" y="84"/>
                  </a:lnTo>
                  <a:lnTo>
                    <a:pt x="84" y="56"/>
                  </a:lnTo>
                  <a:lnTo>
                    <a:pt x="100" y="19"/>
                  </a:lnTo>
                  <a:lnTo>
                    <a:pt x="101" y="0"/>
                  </a:lnTo>
                  <a:lnTo>
                    <a:pt x="919" y="0"/>
                  </a:lnTo>
                  <a:lnTo>
                    <a:pt x="920" y="19"/>
                  </a:lnTo>
                  <a:lnTo>
                    <a:pt x="936" y="56"/>
                  </a:lnTo>
                  <a:lnTo>
                    <a:pt x="963" y="84"/>
                  </a:lnTo>
                  <a:lnTo>
                    <a:pt x="1000" y="98"/>
                  </a:lnTo>
                  <a:lnTo>
                    <a:pt x="1020" y="101"/>
                  </a:lnTo>
                  <a:lnTo>
                    <a:pt x="1020" y="236"/>
                  </a:lnTo>
                  <a:lnTo>
                    <a:pt x="1020" y="372"/>
                  </a:lnTo>
                  <a:lnTo>
                    <a:pt x="1000" y="373"/>
                  </a:lnTo>
                  <a:lnTo>
                    <a:pt x="963" y="389"/>
                  </a:lnTo>
                  <a:lnTo>
                    <a:pt x="936" y="416"/>
                  </a:lnTo>
                  <a:lnTo>
                    <a:pt x="920" y="452"/>
                  </a:lnTo>
                  <a:lnTo>
                    <a:pt x="919" y="473"/>
                  </a:lnTo>
                  <a:close/>
                </a:path>
              </a:pathLst>
            </a:cu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2530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24"/>
          <p:cNvSpPr>
            <a:spLocks noChangeArrowheads="1"/>
          </p:cNvSpPr>
          <p:nvPr/>
        </p:nvSpPr>
        <p:spPr bwMode="auto">
          <a:xfrm>
            <a:off x="0" y="4809506"/>
            <a:ext cx="9144000" cy="773654"/>
          </a:xfrm>
          <a:prstGeom prst="rect">
            <a:avLst/>
          </a:pr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7" name="Rectangle 25"/>
          <p:cNvSpPr>
            <a:spLocks noChangeArrowheads="1"/>
          </p:cNvSpPr>
          <p:nvPr/>
        </p:nvSpPr>
        <p:spPr bwMode="auto">
          <a:xfrm>
            <a:off x="1143" y="4342067"/>
            <a:ext cx="9141714" cy="517212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8" name="Rectangle 26"/>
          <p:cNvSpPr>
            <a:spLocks noChangeArrowheads="1"/>
          </p:cNvSpPr>
          <p:nvPr/>
        </p:nvSpPr>
        <p:spPr bwMode="auto">
          <a:xfrm>
            <a:off x="0" y="3782656"/>
            <a:ext cx="9144000" cy="559412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9" name="Rectangle 27"/>
          <p:cNvSpPr>
            <a:spLocks noChangeArrowheads="1"/>
          </p:cNvSpPr>
          <p:nvPr/>
        </p:nvSpPr>
        <p:spPr bwMode="auto">
          <a:xfrm>
            <a:off x="0" y="3225765"/>
            <a:ext cx="9144000" cy="585025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0" name="Rectangle 28"/>
          <p:cNvSpPr>
            <a:spLocks noChangeArrowheads="1"/>
          </p:cNvSpPr>
          <p:nvPr/>
        </p:nvSpPr>
        <p:spPr bwMode="auto">
          <a:xfrm>
            <a:off x="1143" y="2688720"/>
            <a:ext cx="9141714" cy="576725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9" name="Rectangle 37"/>
          <p:cNvSpPr>
            <a:spLocks noChangeArrowheads="1"/>
          </p:cNvSpPr>
          <p:nvPr/>
        </p:nvSpPr>
        <p:spPr bwMode="auto">
          <a:xfrm>
            <a:off x="4238" y="4973975"/>
            <a:ext cx="9135526" cy="60594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0" name="Rectangle 38"/>
          <p:cNvSpPr>
            <a:spLocks noChangeArrowheads="1"/>
          </p:cNvSpPr>
          <p:nvPr/>
        </p:nvSpPr>
        <p:spPr bwMode="auto">
          <a:xfrm>
            <a:off x="4238" y="4914463"/>
            <a:ext cx="9135526" cy="5951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2" name="Rectangle 70"/>
          <p:cNvSpPr>
            <a:spLocks noChangeArrowheads="1"/>
          </p:cNvSpPr>
          <p:nvPr/>
        </p:nvSpPr>
        <p:spPr bwMode="auto">
          <a:xfrm>
            <a:off x="0" y="4805177"/>
            <a:ext cx="9144000" cy="109286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3" name="Rectangle 71"/>
          <p:cNvSpPr>
            <a:spLocks noChangeArrowheads="1"/>
          </p:cNvSpPr>
          <p:nvPr/>
        </p:nvSpPr>
        <p:spPr bwMode="auto">
          <a:xfrm>
            <a:off x="0" y="4245766"/>
            <a:ext cx="9144001" cy="96302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4" name="Rectangle 72"/>
          <p:cNvSpPr>
            <a:spLocks noChangeArrowheads="1"/>
          </p:cNvSpPr>
          <p:nvPr/>
        </p:nvSpPr>
        <p:spPr bwMode="auto">
          <a:xfrm>
            <a:off x="1143" y="3700421"/>
            <a:ext cx="9141714" cy="82235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5" name="Rectangle 73"/>
          <p:cNvSpPr>
            <a:spLocks noChangeArrowheads="1"/>
          </p:cNvSpPr>
          <p:nvPr/>
        </p:nvSpPr>
        <p:spPr bwMode="auto">
          <a:xfrm>
            <a:off x="1143" y="3156159"/>
            <a:ext cx="9141714" cy="68168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6" name="Rectangle 74"/>
          <p:cNvSpPr>
            <a:spLocks noChangeArrowheads="1"/>
          </p:cNvSpPr>
          <p:nvPr/>
        </p:nvSpPr>
        <p:spPr bwMode="auto">
          <a:xfrm>
            <a:off x="1143" y="2651931"/>
            <a:ext cx="9141714" cy="41117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7" name="Freeform 75"/>
          <p:cNvSpPr>
            <a:spLocks/>
          </p:cNvSpPr>
          <p:nvPr/>
        </p:nvSpPr>
        <p:spPr bwMode="auto">
          <a:xfrm>
            <a:off x="1936427" y="2651930"/>
            <a:ext cx="5271147" cy="114696"/>
          </a:xfrm>
          <a:custGeom>
            <a:avLst/>
            <a:gdLst>
              <a:gd name="T0" fmla="*/ 0 w 9953"/>
              <a:gd name="T1" fmla="*/ 153 h 425"/>
              <a:gd name="T2" fmla="*/ 4996 w 9953"/>
              <a:gd name="T3" fmla="*/ 425 h 425"/>
              <a:gd name="T4" fmla="*/ 9953 w 9953"/>
              <a:gd name="T5" fmla="*/ 153 h 425"/>
              <a:gd name="T6" fmla="*/ 8416 w 9953"/>
              <a:gd name="T7" fmla="*/ 0 h 425"/>
              <a:gd name="T8" fmla="*/ 1538 w 9953"/>
              <a:gd name="T9" fmla="*/ 0 h 425"/>
              <a:gd name="T10" fmla="*/ 0 w 9953"/>
              <a:gd name="T11" fmla="*/ 153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53" h="425">
                <a:moveTo>
                  <a:pt x="0" y="153"/>
                </a:moveTo>
                <a:lnTo>
                  <a:pt x="4996" y="425"/>
                </a:lnTo>
                <a:lnTo>
                  <a:pt x="9953" y="153"/>
                </a:lnTo>
                <a:lnTo>
                  <a:pt x="8416" y="0"/>
                </a:lnTo>
                <a:lnTo>
                  <a:pt x="1538" y="0"/>
                </a:lnTo>
                <a:lnTo>
                  <a:pt x="0" y="153"/>
                </a:lnTo>
                <a:close/>
              </a:path>
            </a:pathLst>
          </a:custGeom>
          <a:solidFill>
            <a:srgbClr val="C1301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8" name="Rectangle 76"/>
          <p:cNvSpPr>
            <a:spLocks noChangeArrowheads="1"/>
          </p:cNvSpPr>
          <p:nvPr/>
        </p:nvSpPr>
        <p:spPr bwMode="auto">
          <a:xfrm>
            <a:off x="1936427" y="2693049"/>
            <a:ext cx="5271147" cy="463111"/>
          </a:xfrm>
          <a:prstGeom prst="rect">
            <a:avLst/>
          </a:prstGeom>
          <a:solidFill>
            <a:srgbClr val="C130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922412"/>
                </a:solidFill>
              </a:rPr>
              <a:t>Step </a:t>
            </a:r>
            <a:r>
              <a:rPr lang="en-US" sz="2700" b="1" cap="all">
                <a:solidFill>
                  <a:srgbClr val="671A0D"/>
                </a:solidFill>
              </a:rPr>
              <a:t>05</a:t>
            </a:r>
          </a:p>
        </p:txBody>
      </p:sp>
      <p:sp>
        <p:nvSpPr>
          <p:cNvPr id="650" name="Freeform 78"/>
          <p:cNvSpPr>
            <a:spLocks/>
          </p:cNvSpPr>
          <p:nvPr/>
        </p:nvSpPr>
        <p:spPr bwMode="auto">
          <a:xfrm>
            <a:off x="1328381" y="3156158"/>
            <a:ext cx="6487240" cy="127680"/>
          </a:xfrm>
          <a:custGeom>
            <a:avLst/>
            <a:gdLst>
              <a:gd name="T0" fmla="*/ 0 w 12247"/>
              <a:gd name="T1" fmla="*/ 253 h 476"/>
              <a:gd name="T2" fmla="*/ 6148 w 12247"/>
              <a:gd name="T3" fmla="*/ 476 h 476"/>
              <a:gd name="T4" fmla="*/ 12247 w 12247"/>
              <a:gd name="T5" fmla="*/ 253 h 476"/>
              <a:gd name="T6" fmla="*/ 11115 w 12247"/>
              <a:gd name="T7" fmla="*/ 0 h 476"/>
              <a:gd name="T8" fmla="*/ 1132 w 12247"/>
              <a:gd name="T9" fmla="*/ 0 h 476"/>
              <a:gd name="T10" fmla="*/ 0 w 12247"/>
              <a:gd name="T11" fmla="*/ 25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7" h="476">
                <a:moveTo>
                  <a:pt x="0" y="253"/>
                </a:moveTo>
                <a:lnTo>
                  <a:pt x="6148" y="476"/>
                </a:lnTo>
                <a:lnTo>
                  <a:pt x="12247" y="253"/>
                </a:lnTo>
                <a:lnTo>
                  <a:pt x="11115" y="0"/>
                </a:lnTo>
                <a:lnTo>
                  <a:pt x="113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F36F13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1" name="Rectangle 79"/>
          <p:cNvSpPr>
            <a:spLocks noChangeArrowheads="1"/>
          </p:cNvSpPr>
          <p:nvPr/>
        </p:nvSpPr>
        <p:spPr bwMode="auto">
          <a:xfrm>
            <a:off x="1328381" y="3224327"/>
            <a:ext cx="6487240" cy="463111"/>
          </a:xfrm>
          <a:prstGeom prst="rect">
            <a:avLst/>
          </a:pr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C6560A"/>
                </a:solidFill>
              </a:rPr>
              <a:t>Step </a:t>
            </a:r>
            <a:r>
              <a:rPr lang="en-US" sz="2700" b="1" cap="all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653" name="Freeform 81"/>
          <p:cNvSpPr>
            <a:spLocks/>
          </p:cNvSpPr>
          <p:nvPr/>
        </p:nvSpPr>
        <p:spPr bwMode="auto">
          <a:xfrm>
            <a:off x="855927" y="3687436"/>
            <a:ext cx="7432148" cy="155813"/>
          </a:xfrm>
          <a:custGeom>
            <a:avLst/>
            <a:gdLst>
              <a:gd name="T0" fmla="*/ 0 w 14033"/>
              <a:gd name="T1" fmla="*/ 354 h 577"/>
              <a:gd name="T2" fmla="*/ 7148 w 14033"/>
              <a:gd name="T3" fmla="*/ 577 h 577"/>
              <a:gd name="T4" fmla="*/ 14033 w 14033"/>
              <a:gd name="T5" fmla="*/ 354 h 577"/>
              <a:gd name="T6" fmla="*/ 13140 w 14033"/>
              <a:gd name="T7" fmla="*/ 0 h 577"/>
              <a:gd name="T8" fmla="*/ 893 w 14033"/>
              <a:gd name="T9" fmla="*/ 0 h 577"/>
              <a:gd name="T10" fmla="*/ 0 w 14033"/>
              <a:gd name="T11" fmla="*/ 354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33" h="577">
                <a:moveTo>
                  <a:pt x="0" y="354"/>
                </a:moveTo>
                <a:lnTo>
                  <a:pt x="7148" y="577"/>
                </a:lnTo>
                <a:lnTo>
                  <a:pt x="14033" y="354"/>
                </a:lnTo>
                <a:lnTo>
                  <a:pt x="13140" y="0"/>
                </a:lnTo>
                <a:lnTo>
                  <a:pt x="893" y="0"/>
                </a:lnTo>
                <a:lnTo>
                  <a:pt x="0" y="354"/>
                </a:lnTo>
                <a:close/>
              </a:path>
            </a:pathLst>
          </a:custGeom>
          <a:solidFill>
            <a:srgbClr val="EBCB3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4" name="Rectangle 82"/>
          <p:cNvSpPr>
            <a:spLocks noChangeArrowheads="1"/>
          </p:cNvSpPr>
          <p:nvPr/>
        </p:nvSpPr>
        <p:spPr bwMode="auto">
          <a:xfrm>
            <a:off x="855927" y="3782656"/>
            <a:ext cx="7432148" cy="463111"/>
          </a:xfrm>
          <a:prstGeom prst="rect">
            <a:avLst/>
          </a:prstGeom>
          <a:solidFill>
            <a:srgbClr val="EBC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D1AD15"/>
                </a:solidFill>
              </a:rPr>
              <a:t>Step </a:t>
            </a:r>
            <a:r>
              <a:rPr lang="en-US" sz="2700" b="1" cap="all">
                <a:solidFill>
                  <a:schemeClr val="accent4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656" name="Freeform 84"/>
          <p:cNvSpPr>
            <a:spLocks/>
          </p:cNvSpPr>
          <p:nvPr/>
        </p:nvSpPr>
        <p:spPr bwMode="auto">
          <a:xfrm>
            <a:off x="345337" y="4245766"/>
            <a:ext cx="8453327" cy="168797"/>
          </a:xfrm>
          <a:custGeom>
            <a:avLst/>
            <a:gdLst>
              <a:gd name="T0" fmla="*/ 0 w 15959"/>
              <a:gd name="T1" fmla="*/ 383 h 623"/>
              <a:gd name="T2" fmla="*/ 8528 w 15959"/>
              <a:gd name="T3" fmla="*/ 623 h 623"/>
              <a:gd name="T4" fmla="*/ 15959 w 15959"/>
              <a:gd name="T5" fmla="*/ 383 h 623"/>
              <a:gd name="T6" fmla="*/ 14996 w 15959"/>
              <a:gd name="T7" fmla="*/ 0 h 623"/>
              <a:gd name="T8" fmla="*/ 963 w 15959"/>
              <a:gd name="T9" fmla="*/ 0 h 623"/>
              <a:gd name="T10" fmla="*/ 0 w 15959"/>
              <a:gd name="T11" fmla="*/ 38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59" h="623">
                <a:moveTo>
                  <a:pt x="0" y="383"/>
                </a:moveTo>
                <a:lnTo>
                  <a:pt x="8528" y="623"/>
                </a:lnTo>
                <a:lnTo>
                  <a:pt x="15959" y="383"/>
                </a:lnTo>
                <a:lnTo>
                  <a:pt x="14996" y="0"/>
                </a:lnTo>
                <a:lnTo>
                  <a:pt x="963" y="0"/>
                </a:lnTo>
                <a:lnTo>
                  <a:pt x="0" y="383"/>
                </a:lnTo>
                <a:close/>
              </a:path>
            </a:pathLst>
          </a:custGeom>
          <a:solidFill>
            <a:srgbClr val="A2B969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7" name="Rectangle 85"/>
          <p:cNvSpPr>
            <a:spLocks noChangeArrowheads="1"/>
          </p:cNvSpPr>
          <p:nvPr/>
        </p:nvSpPr>
        <p:spPr bwMode="auto">
          <a:xfrm>
            <a:off x="345337" y="4349641"/>
            <a:ext cx="8453327" cy="455537"/>
          </a:xfrm>
          <a:prstGeom prst="rect">
            <a:avLst/>
          </a:prstGeom>
          <a:solidFill>
            <a:srgbClr val="A2B9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7C9244"/>
                </a:solidFill>
              </a:rPr>
              <a:t>Step </a:t>
            </a:r>
            <a:r>
              <a:rPr lang="en-US" sz="2700" b="1" cap="all">
                <a:solidFill>
                  <a:schemeClr val="accent6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659" name="Freeform 87"/>
          <p:cNvSpPr>
            <a:spLocks/>
          </p:cNvSpPr>
          <p:nvPr/>
        </p:nvSpPr>
        <p:spPr bwMode="auto">
          <a:xfrm>
            <a:off x="0" y="4805177"/>
            <a:ext cx="9144000" cy="167715"/>
          </a:xfrm>
          <a:custGeom>
            <a:avLst/>
            <a:gdLst>
              <a:gd name="T0" fmla="*/ 0 w 17250"/>
              <a:gd name="T1" fmla="*/ 382 h 622"/>
              <a:gd name="T2" fmla="*/ 8210 w 17250"/>
              <a:gd name="T3" fmla="*/ 622 h 622"/>
              <a:gd name="T4" fmla="*/ 17250 w 17250"/>
              <a:gd name="T5" fmla="*/ 382 h 622"/>
              <a:gd name="T6" fmla="*/ 16604 w 17250"/>
              <a:gd name="T7" fmla="*/ 0 h 622"/>
              <a:gd name="T8" fmla="*/ 645 w 17250"/>
              <a:gd name="T9" fmla="*/ 0 h 622"/>
              <a:gd name="T10" fmla="*/ 0 w 17250"/>
              <a:gd name="T11" fmla="*/ 38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250" h="622">
                <a:moveTo>
                  <a:pt x="0" y="382"/>
                </a:moveTo>
                <a:lnTo>
                  <a:pt x="8210" y="622"/>
                </a:lnTo>
                <a:lnTo>
                  <a:pt x="17250" y="382"/>
                </a:lnTo>
                <a:lnTo>
                  <a:pt x="16604" y="0"/>
                </a:lnTo>
                <a:lnTo>
                  <a:pt x="645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0" name="Rectangle 88"/>
          <p:cNvSpPr>
            <a:spLocks noChangeArrowheads="1"/>
          </p:cNvSpPr>
          <p:nvPr/>
        </p:nvSpPr>
        <p:spPr bwMode="auto">
          <a:xfrm>
            <a:off x="0" y="4909053"/>
            <a:ext cx="9144000" cy="454454"/>
          </a:xfrm>
          <a:prstGeom prst="rect">
            <a:avLst/>
          </a:pr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68580" bIns="20574" numCol="1" anchor="b" anchorCtr="0" compatLnSpc="1">
            <a:prstTxWarp prst="textNoShape">
              <a:avLst/>
            </a:prstTxWarp>
          </a:bodyPr>
          <a:lstStyle/>
          <a:p>
            <a:r>
              <a:rPr lang="en-US" sz="2700" b="1" cap="all">
                <a:solidFill>
                  <a:srgbClr val="0A708C"/>
                </a:solidFill>
              </a:rPr>
              <a:t>Step </a:t>
            </a:r>
            <a:r>
              <a:rPr lang="en-US" sz="2700" b="1" cap="all">
                <a:solidFill>
                  <a:schemeClr val="tx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789" name="Title 788"/>
          <p:cNvSpPr>
            <a:spLocks noGrp="1"/>
          </p:cNvSpPr>
          <p:nvPr>
            <p:ph type="title"/>
          </p:nvPr>
        </p:nvSpPr>
        <p:spPr>
          <a:xfrm>
            <a:off x="628650" y="106331"/>
            <a:ext cx="8170014" cy="739056"/>
          </a:xfrm>
        </p:spPr>
        <p:txBody>
          <a:bodyPr>
            <a:normAutofit/>
          </a:bodyPr>
          <a:lstStyle/>
          <a:p>
            <a:r>
              <a:rPr lang="en-US"/>
              <a:t>5 Stairs with Trophy for PowerPoint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1158" y="2694495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rgbClr val="671A0D"/>
                </a:solidFill>
              </a:rPr>
              <a:t>Lorem Ipsum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69205" y="3225773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41659" y="3784102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52248" y="4343513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97584" y="4901842"/>
            <a:ext cx="2458366" cy="530915"/>
          </a:xfrm>
          <a:prstGeom prst="rect">
            <a:avLst/>
          </a:prstGeom>
          <a:noFill/>
        </p:spPr>
        <p:txBody>
          <a:bodyPr wrap="none" rIns="274320" bIns="68580" rtlCol="0" anchor="ctr">
            <a:spAutoFit/>
          </a:bodyPr>
          <a:lstStyle/>
          <a:p>
            <a:pPr algn="ctr"/>
            <a:r>
              <a:rPr lang="en-US" sz="2700" b="1" cap="all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146947" y="1542470"/>
            <a:ext cx="872729" cy="1154906"/>
            <a:chOff x="5529263" y="2540001"/>
            <a:chExt cx="1163638" cy="1539875"/>
          </a:xfrm>
        </p:grpSpPr>
        <p:sp>
          <p:nvSpPr>
            <p:cNvPr id="66" name="Freeform 114"/>
            <p:cNvSpPr>
              <a:spLocks/>
            </p:cNvSpPr>
            <p:nvPr/>
          </p:nvSpPr>
          <p:spPr bwMode="auto">
            <a:xfrm>
              <a:off x="5529263" y="2540001"/>
              <a:ext cx="393700" cy="673100"/>
            </a:xfrm>
            <a:custGeom>
              <a:avLst/>
              <a:gdLst>
                <a:gd name="T0" fmla="*/ 820 w 993"/>
                <a:gd name="T1" fmla="*/ 1637 h 1697"/>
                <a:gd name="T2" fmla="*/ 577 w 993"/>
                <a:gd name="T3" fmla="*/ 1404 h 1697"/>
                <a:gd name="T4" fmla="*/ 378 w 993"/>
                <a:gd name="T5" fmla="*/ 1177 h 1697"/>
                <a:gd name="T6" fmla="*/ 224 w 993"/>
                <a:gd name="T7" fmla="*/ 961 h 1697"/>
                <a:gd name="T8" fmla="*/ 113 w 993"/>
                <a:gd name="T9" fmla="*/ 759 h 1697"/>
                <a:gd name="T10" fmla="*/ 40 w 993"/>
                <a:gd name="T11" fmla="*/ 573 h 1697"/>
                <a:gd name="T12" fmla="*/ 5 w 993"/>
                <a:gd name="T13" fmla="*/ 406 h 1697"/>
                <a:gd name="T14" fmla="*/ 5 w 993"/>
                <a:gd name="T15" fmla="*/ 261 h 1697"/>
                <a:gd name="T16" fmla="*/ 27 w 993"/>
                <a:gd name="T17" fmla="*/ 169 h 1697"/>
                <a:gd name="T18" fmla="*/ 84 w 993"/>
                <a:gd name="T19" fmla="*/ 69 h 1697"/>
                <a:gd name="T20" fmla="*/ 202 w 993"/>
                <a:gd name="T21" fmla="*/ 3 h 1697"/>
                <a:gd name="T22" fmla="*/ 279 w 993"/>
                <a:gd name="T23" fmla="*/ 2 h 1697"/>
                <a:gd name="T24" fmla="*/ 432 w 993"/>
                <a:gd name="T25" fmla="*/ 46 h 1697"/>
                <a:gd name="T26" fmla="*/ 529 w 993"/>
                <a:gd name="T27" fmla="*/ 118 h 1697"/>
                <a:gd name="T28" fmla="*/ 587 w 993"/>
                <a:gd name="T29" fmla="*/ 187 h 1697"/>
                <a:gd name="T30" fmla="*/ 648 w 993"/>
                <a:gd name="T31" fmla="*/ 300 h 1697"/>
                <a:gd name="T32" fmla="*/ 688 w 993"/>
                <a:gd name="T33" fmla="*/ 429 h 1697"/>
                <a:gd name="T34" fmla="*/ 708 w 993"/>
                <a:gd name="T35" fmla="*/ 572 h 1697"/>
                <a:gd name="T36" fmla="*/ 548 w 993"/>
                <a:gd name="T37" fmla="*/ 608 h 1697"/>
                <a:gd name="T38" fmla="*/ 529 w 993"/>
                <a:gd name="T39" fmla="*/ 442 h 1697"/>
                <a:gd name="T40" fmla="*/ 446 w 993"/>
                <a:gd name="T41" fmla="*/ 263 h 1697"/>
                <a:gd name="T42" fmla="*/ 398 w 993"/>
                <a:gd name="T43" fmla="*/ 214 h 1697"/>
                <a:gd name="T44" fmla="*/ 312 w 993"/>
                <a:gd name="T45" fmla="*/ 169 h 1697"/>
                <a:gd name="T46" fmla="*/ 240 w 993"/>
                <a:gd name="T47" fmla="*/ 160 h 1697"/>
                <a:gd name="T48" fmla="*/ 207 w 993"/>
                <a:gd name="T49" fmla="*/ 173 h 1697"/>
                <a:gd name="T50" fmla="*/ 176 w 993"/>
                <a:gd name="T51" fmla="*/ 223 h 1697"/>
                <a:gd name="T52" fmla="*/ 162 w 993"/>
                <a:gd name="T53" fmla="*/ 288 h 1697"/>
                <a:gd name="T54" fmla="*/ 165 w 993"/>
                <a:gd name="T55" fmla="*/ 399 h 1697"/>
                <a:gd name="T56" fmla="*/ 241 w 993"/>
                <a:gd name="T57" fmla="*/ 656 h 1697"/>
                <a:gd name="T58" fmla="*/ 362 w 993"/>
                <a:gd name="T59" fmla="*/ 879 h 1697"/>
                <a:gd name="T60" fmla="*/ 504 w 993"/>
                <a:gd name="T61" fmla="*/ 1079 h 1697"/>
                <a:gd name="T62" fmla="*/ 691 w 993"/>
                <a:gd name="T63" fmla="*/ 1291 h 1697"/>
                <a:gd name="T64" fmla="*/ 925 w 993"/>
                <a:gd name="T65" fmla="*/ 1518 h 1697"/>
                <a:gd name="T66" fmla="*/ 890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890" y="1697"/>
                  </a:moveTo>
                  <a:lnTo>
                    <a:pt x="820" y="1637"/>
                  </a:lnTo>
                  <a:lnTo>
                    <a:pt x="693" y="1519"/>
                  </a:lnTo>
                  <a:lnTo>
                    <a:pt x="577" y="1404"/>
                  </a:lnTo>
                  <a:lnTo>
                    <a:pt x="472" y="1289"/>
                  </a:lnTo>
                  <a:lnTo>
                    <a:pt x="378" y="1177"/>
                  </a:lnTo>
                  <a:lnTo>
                    <a:pt x="297" y="1068"/>
                  </a:lnTo>
                  <a:lnTo>
                    <a:pt x="224" y="961"/>
                  </a:lnTo>
                  <a:lnTo>
                    <a:pt x="163" y="858"/>
                  </a:lnTo>
                  <a:lnTo>
                    <a:pt x="113" y="759"/>
                  </a:lnTo>
                  <a:lnTo>
                    <a:pt x="71" y="664"/>
                  </a:lnTo>
                  <a:lnTo>
                    <a:pt x="40" y="573"/>
                  </a:lnTo>
                  <a:lnTo>
                    <a:pt x="18" y="488"/>
                  </a:lnTo>
                  <a:lnTo>
                    <a:pt x="5" y="406"/>
                  </a:lnTo>
                  <a:lnTo>
                    <a:pt x="0" y="331"/>
                  </a:lnTo>
                  <a:lnTo>
                    <a:pt x="5" y="261"/>
                  </a:lnTo>
                  <a:lnTo>
                    <a:pt x="17" y="199"/>
                  </a:lnTo>
                  <a:lnTo>
                    <a:pt x="27" y="169"/>
                  </a:lnTo>
                  <a:lnTo>
                    <a:pt x="41" y="131"/>
                  </a:lnTo>
                  <a:lnTo>
                    <a:pt x="84" y="69"/>
                  </a:lnTo>
                  <a:lnTo>
                    <a:pt x="139" y="26"/>
                  </a:lnTo>
                  <a:lnTo>
                    <a:pt x="202" y="3"/>
                  </a:lnTo>
                  <a:lnTo>
                    <a:pt x="237" y="0"/>
                  </a:lnTo>
                  <a:lnTo>
                    <a:pt x="279" y="2"/>
                  </a:lnTo>
                  <a:lnTo>
                    <a:pt x="358" y="16"/>
                  </a:lnTo>
                  <a:lnTo>
                    <a:pt x="432" y="46"/>
                  </a:lnTo>
                  <a:lnTo>
                    <a:pt x="498" y="90"/>
                  </a:lnTo>
                  <a:lnTo>
                    <a:pt x="529" y="118"/>
                  </a:lnTo>
                  <a:lnTo>
                    <a:pt x="550" y="139"/>
                  </a:lnTo>
                  <a:lnTo>
                    <a:pt x="587" y="187"/>
                  </a:lnTo>
                  <a:lnTo>
                    <a:pt x="620" y="241"/>
                  </a:lnTo>
                  <a:lnTo>
                    <a:pt x="648" y="300"/>
                  </a:lnTo>
                  <a:lnTo>
                    <a:pt x="671" y="363"/>
                  </a:lnTo>
                  <a:lnTo>
                    <a:pt x="688" y="429"/>
                  </a:lnTo>
                  <a:lnTo>
                    <a:pt x="701" y="499"/>
                  </a:lnTo>
                  <a:lnTo>
                    <a:pt x="708" y="572"/>
                  </a:lnTo>
                  <a:lnTo>
                    <a:pt x="708" y="608"/>
                  </a:lnTo>
                  <a:lnTo>
                    <a:pt x="548" y="608"/>
                  </a:lnTo>
                  <a:lnTo>
                    <a:pt x="547" y="551"/>
                  </a:lnTo>
                  <a:lnTo>
                    <a:pt x="529" y="442"/>
                  </a:lnTo>
                  <a:lnTo>
                    <a:pt x="495" y="345"/>
                  </a:lnTo>
                  <a:lnTo>
                    <a:pt x="446" y="263"/>
                  </a:lnTo>
                  <a:lnTo>
                    <a:pt x="417" y="231"/>
                  </a:lnTo>
                  <a:lnTo>
                    <a:pt x="398" y="214"/>
                  </a:lnTo>
                  <a:lnTo>
                    <a:pt x="358" y="187"/>
                  </a:lnTo>
                  <a:lnTo>
                    <a:pt x="312" y="169"/>
                  </a:lnTo>
                  <a:lnTo>
                    <a:pt x="266" y="161"/>
                  </a:lnTo>
                  <a:lnTo>
                    <a:pt x="240" y="160"/>
                  </a:lnTo>
                  <a:lnTo>
                    <a:pt x="228" y="161"/>
                  </a:lnTo>
                  <a:lnTo>
                    <a:pt x="207" y="173"/>
                  </a:lnTo>
                  <a:lnTo>
                    <a:pt x="185" y="201"/>
                  </a:lnTo>
                  <a:lnTo>
                    <a:pt x="176" y="223"/>
                  </a:lnTo>
                  <a:lnTo>
                    <a:pt x="170" y="243"/>
                  </a:lnTo>
                  <a:lnTo>
                    <a:pt x="162" y="288"/>
                  </a:lnTo>
                  <a:lnTo>
                    <a:pt x="161" y="341"/>
                  </a:lnTo>
                  <a:lnTo>
                    <a:pt x="165" y="399"/>
                  </a:lnTo>
                  <a:lnTo>
                    <a:pt x="185" y="501"/>
                  </a:lnTo>
                  <a:lnTo>
                    <a:pt x="241" y="656"/>
                  </a:lnTo>
                  <a:lnTo>
                    <a:pt x="307" y="787"/>
                  </a:lnTo>
                  <a:lnTo>
                    <a:pt x="362" y="879"/>
                  </a:lnTo>
                  <a:lnTo>
                    <a:pt x="428" y="976"/>
                  </a:lnTo>
                  <a:lnTo>
                    <a:pt x="504" y="1079"/>
                  </a:lnTo>
                  <a:lnTo>
                    <a:pt x="591" y="1184"/>
                  </a:lnTo>
                  <a:lnTo>
                    <a:pt x="691" y="1291"/>
                  </a:lnTo>
                  <a:lnTo>
                    <a:pt x="801" y="1403"/>
                  </a:lnTo>
                  <a:lnTo>
                    <a:pt x="925" y="1518"/>
                  </a:lnTo>
                  <a:lnTo>
                    <a:pt x="993" y="1576"/>
                  </a:lnTo>
                  <a:lnTo>
                    <a:pt x="890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7" name="Freeform 115"/>
            <p:cNvSpPr>
              <a:spLocks/>
            </p:cNvSpPr>
            <p:nvPr/>
          </p:nvSpPr>
          <p:spPr bwMode="auto">
            <a:xfrm>
              <a:off x="6299201" y="2540001"/>
              <a:ext cx="393700" cy="673100"/>
            </a:xfrm>
            <a:custGeom>
              <a:avLst/>
              <a:gdLst>
                <a:gd name="T0" fmla="*/ 0 w 993"/>
                <a:gd name="T1" fmla="*/ 1576 h 1697"/>
                <a:gd name="T2" fmla="*/ 192 w 993"/>
                <a:gd name="T3" fmla="*/ 1403 h 1697"/>
                <a:gd name="T4" fmla="*/ 401 w 993"/>
                <a:gd name="T5" fmla="*/ 1184 h 1697"/>
                <a:gd name="T6" fmla="*/ 565 w 993"/>
                <a:gd name="T7" fmla="*/ 976 h 1697"/>
                <a:gd name="T8" fmla="*/ 685 w 993"/>
                <a:gd name="T9" fmla="*/ 787 h 1697"/>
                <a:gd name="T10" fmla="*/ 807 w 993"/>
                <a:gd name="T11" fmla="*/ 501 h 1697"/>
                <a:gd name="T12" fmla="*/ 832 w 993"/>
                <a:gd name="T13" fmla="*/ 341 h 1697"/>
                <a:gd name="T14" fmla="*/ 823 w 993"/>
                <a:gd name="T15" fmla="*/ 243 h 1697"/>
                <a:gd name="T16" fmla="*/ 807 w 993"/>
                <a:gd name="T17" fmla="*/ 201 h 1697"/>
                <a:gd name="T18" fmla="*/ 764 w 993"/>
                <a:gd name="T19" fmla="*/ 161 h 1697"/>
                <a:gd name="T20" fmla="*/ 727 w 993"/>
                <a:gd name="T21" fmla="*/ 161 h 1697"/>
                <a:gd name="T22" fmla="*/ 635 w 993"/>
                <a:gd name="T23" fmla="*/ 187 h 1697"/>
                <a:gd name="T24" fmla="*/ 575 w 993"/>
                <a:gd name="T25" fmla="*/ 231 h 1697"/>
                <a:gd name="T26" fmla="*/ 497 w 993"/>
                <a:gd name="T27" fmla="*/ 345 h 1697"/>
                <a:gd name="T28" fmla="*/ 446 w 993"/>
                <a:gd name="T29" fmla="*/ 551 h 1697"/>
                <a:gd name="T30" fmla="*/ 285 w 993"/>
                <a:gd name="T31" fmla="*/ 608 h 1697"/>
                <a:gd name="T32" fmla="*/ 291 w 993"/>
                <a:gd name="T33" fmla="*/ 499 h 1697"/>
                <a:gd name="T34" fmla="*/ 321 w 993"/>
                <a:gd name="T35" fmla="*/ 363 h 1697"/>
                <a:gd name="T36" fmla="*/ 373 w 993"/>
                <a:gd name="T37" fmla="*/ 241 h 1697"/>
                <a:gd name="T38" fmla="*/ 443 w 993"/>
                <a:gd name="T39" fmla="*/ 139 h 1697"/>
                <a:gd name="T40" fmla="*/ 495 w 993"/>
                <a:gd name="T41" fmla="*/ 90 h 1697"/>
                <a:gd name="T42" fmla="*/ 635 w 993"/>
                <a:gd name="T43" fmla="*/ 16 h 1697"/>
                <a:gd name="T44" fmla="*/ 755 w 993"/>
                <a:gd name="T45" fmla="*/ 0 h 1697"/>
                <a:gd name="T46" fmla="*/ 854 w 993"/>
                <a:gd name="T47" fmla="*/ 26 h 1697"/>
                <a:gd name="T48" fmla="*/ 951 w 993"/>
                <a:gd name="T49" fmla="*/ 131 h 1697"/>
                <a:gd name="T50" fmla="*/ 976 w 993"/>
                <a:gd name="T51" fmla="*/ 199 h 1697"/>
                <a:gd name="T52" fmla="*/ 993 w 993"/>
                <a:gd name="T53" fmla="*/ 331 h 1697"/>
                <a:gd name="T54" fmla="*/ 974 w 993"/>
                <a:gd name="T55" fmla="*/ 488 h 1697"/>
                <a:gd name="T56" fmla="*/ 921 w 993"/>
                <a:gd name="T57" fmla="*/ 664 h 1697"/>
                <a:gd name="T58" fmla="*/ 829 w 993"/>
                <a:gd name="T59" fmla="*/ 858 h 1697"/>
                <a:gd name="T60" fmla="*/ 696 w 993"/>
                <a:gd name="T61" fmla="*/ 1068 h 1697"/>
                <a:gd name="T62" fmla="*/ 521 w 993"/>
                <a:gd name="T63" fmla="*/ 1289 h 1697"/>
                <a:gd name="T64" fmla="*/ 300 w 993"/>
                <a:gd name="T65" fmla="*/ 1519 h 1697"/>
                <a:gd name="T66" fmla="*/ 102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102" y="1697"/>
                  </a:moveTo>
                  <a:lnTo>
                    <a:pt x="0" y="1576"/>
                  </a:lnTo>
                  <a:lnTo>
                    <a:pt x="67" y="1518"/>
                  </a:lnTo>
                  <a:lnTo>
                    <a:pt x="192" y="1403"/>
                  </a:lnTo>
                  <a:lnTo>
                    <a:pt x="303" y="1291"/>
                  </a:lnTo>
                  <a:lnTo>
                    <a:pt x="401" y="1184"/>
                  </a:lnTo>
                  <a:lnTo>
                    <a:pt x="488" y="1079"/>
                  </a:lnTo>
                  <a:lnTo>
                    <a:pt x="565" y="976"/>
                  </a:lnTo>
                  <a:lnTo>
                    <a:pt x="631" y="879"/>
                  </a:lnTo>
                  <a:lnTo>
                    <a:pt x="685" y="787"/>
                  </a:lnTo>
                  <a:lnTo>
                    <a:pt x="751" y="656"/>
                  </a:lnTo>
                  <a:lnTo>
                    <a:pt x="807" y="501"/>
                  </a:lnTo>
                  <a:lnTo>
                    <a:pt x="828" y="399"/>
                  </a:lnTo>
                  <a:lnTo>
                    <a:pt x="832" y="341"/>
                  </a:lnTo>
                  <a:lnTo>
                    <a:pt x="830" y="288"/>
                  </a:lnTo>
                  <a:lnTo>
                    <a:pt x="823" y="243"/>
                  </a:lnTo>
                  <a:lnTo>
                    <a:pt x="816" y="223"/>
                  </a:lnTo>
                  <a:lnTo>
                    <a:pt x="807" y="201"/>
                  </a:lnTo>
                  <a:lnTo>
                    <a:pt x="785" y="173"/>
                  </a:lnTo>
                  <a:lnTo>
                    <a:pt x="764" y="161"/>
                  </a:lnTo>
                  <a:lnTo>
                    <a:pt x="753" y="160"/>
                  </a:lnTo>
                  <a:lnTo>
                    <a:pt x="727" y="161"/>
                  </a:lnTo>
                  <a:lnTo>
                    <a:pt x="679" y="169"/>
                  </a:lnTo>
                  <a:lnTo>
                    <a:pt x="635" y="187"/>
                  </a:lnTo>
                  <a:lnTo>
                    <a:pt x="595" y="214"/>
                  </a:lnTo>
                  <a:lnTo>
                    <a:pt x="575" y="231"/>
                  </a:lnTo>
                  <a:lnTo>
                    <a:pt x="547" y="263"/>
                  </a:lnTo>
                  <a:lnTo>
                    <a:pt x="497" y="345"/>
                  </a:lnTo>
                  <a:lnTo>
                    <a:pt x="464" y="442"/>
                  </a:lnTo>
                  <a:lnTo>
                    <a:pt x="446" y="551"/>
                  </a:lnTo>
                  <a:lnTo>
                    <a:pt x="444" y="608"/>
                  </a:lnTo>
                  <a:lnTo>
                    <a:pt x="285" y="608"/>
                  </a:lnTo>
                  <a:lnTo>
                    <a:pt x="285" y="572"/>
                  </a:lnTo>
                  <a:lnTo>
                    <a:pt x="291" y="499"/>
                  </a:lnTo>
                  <a:lnTo>
                    <a:pt x="304" y="429"/>
                  </a:lnTo>
                  <a:lnTo>
                    <a:pt x="321" y="363"/>
                  </a:lnTo>
                  <a:lnTo>
                    <a:pt x="344" y="300"/>
                  </a:lnTo>
                  <a:lnTo>
                    <a:pt x="373" y="241"/>
                  </a:lnTo>
                  <a:lnTo>
                    <a:pt x="405" y="187"/>
                  </a:lnTo>
                  <a:lnTo>
                    <a:pt x="443" y="139"/>
                  </a:lnTo>
                  <a:lnTo>
                    <a:pt x="464" y="118"/>
                  </a:lnTo>
                  <a:lnTo>
                    <a:pt x="495" y="90"/>
                  </a:lnTo>
                  <a:lnTo>
                    <a:pt x="561" y="46"/>
                  </a:lnTo>
                  <a:lnTo>
                    <a:pt x="635" y="16"/>
                  </a:lnTo>
                  <a:lnTo>
                    <a:pt x="714" y="2"/>
                  </a:lnTo>
                  <a:lnTo>
                    <a:pt x="755" y="0"/>
                  </a:lnTo>
                  <a:lnTo>
                    <a:pt x="790" y="3"/>
                  </a:lnTo>
                  <a:lnTo>
                    <a:pt x="854" y="26"/>
                  </a:lnTo>
                  <a:lnTo>
                    <a:pt x="908" y="69"/>
                  </a:lnTo>
                  <a:lnTo>
                    <a:pt x="951" y="131"/>
                  </a:lnTo>
                  <a:lnTo>
                    <a:pt x="965" y="169"/>
                  </a:lnTo>
                  <a:lnTo>
                    <a:pt x="976" y="199"/>
                  </a:lnTo>
                  <a:lnTo>
                    <a:pt x="987" y="261"/>
                  </a:lnTo>
                  <a:lnTo>
                    <a:pt x="993" y="331"/>
                  </a:lnTo>
                  <a:lnTo>
                    <a:pt x="987" y="406"/>
                  </a:lnTo>
                  <a:lnTo>
                    <a:pt x="974" y="488"/>
                  </a:lnTo>
                  <a:lnTo>
                    <a:pt x="952" y="573"/>
                  </a:lnTo>
                  <a:lnTo>
                    <a:pt x="921" y="664"/>
                  </a:lnTo>
                  <a:lnTo>
                    <a:pt x="880" y="759"/>
                  </a:lnTo>
                  <a:lnTo>
                    <a:pt x="829" y="858"/>
                  </a:lnTo>
                  <a:lnTo>
                    <a:pt x="768" y="961"/>
                  </a:lnTo>
                  <a:lnTo>
                    <a:pt x="696" y="1068"/>
                  </a:lnTo>
                  <a:lnTo>
                    <a:pt x="614" y="1177"/>
                  </a:lnTo>
                  <a:lnTo>
                    <a:pt x="521" y="1289"/>
                  </a:lnTo>
                  <a:lnTo>
                    <a:pt x="416" y="1404"/>
                  </a:lnTo>
                  <a:lnTo>
                    <a:pt x="300" y="1519"/>
                  </a:lnTo>
                  <a:lnTo>
                    <a:pt x="172" y="1637"/>
                  </a:lnTo>
                  <a:lnTo>
                    <a:pt x="102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" name="Freeform 116"/>
            <p:cNvSpPr>
              <a:spLocks/>
            </p:cNvSpPr>
            <p:nvPr/>
          </p:nvSpPr>
          <p:spPr bwMode="auto">
            <a:xfrm>
              <a:off x="5976938" y="3219451"/>
              <a:ext cx="268288" cy="331788"/>
            </a:xfrm>
            <a:custGeom>
              <a:avLst/>
              <a:gdLst>
                <a:gd name="T0" fmla="*/ 578 w 673"/>
                <a:gd name="T1" fmla="*/ 417 h 834"/>
                <a:gd name="T2" fmla="*/ 579 w 673"/>
                <a:gd name="T3" fmla="*/ 473 h 834"/>
                <a:gd name="T4" fmla="*/ 591 w 673"/>
                <a:gd name="T5" fmla="*/ 582 h 834"/>
                <a:gd name="T6" fmla="*/ 616 w 673"/>
                <a:gd name="T7" fmla="*/ 687 h 834"/>
                <a:gd name="T8" fmla="*/ 651 w 673"/>
                <a:gd name="T9" fmla="*/ 787 h 834"/>
                <a:gd name="T10" fmla="*/ 673 w 673"/>
                <a:gd name="T11" fmla="*/ 834 h 834"/>
                <a:gd name="T12" fmla="*/ 0 w 673"/>
                <a:gd name="T13" fmla="*/ 834 h 834"/>
                <a:gd name="T14" fmla="*/ 22 w 673"/>
                <a:gd name="T15" fmla="*/ 787 h 834"/>
                <a:gd name="T16" fmla="*/ 57 w 673"/>
                <a:gd name="T17" fmla="*/ 687 h 834"/>
                <a:gd name="T18" fmla="*/ 82 w 673"/>
                <a:gd name="T19" fmla="*/ 582 h 834"/>
                <a:gd name="T20" fmla="*/ 93 w 673"/>
                <a:gd name="T21" fmla="*/ 473 h 834"/>
                <a:gd name="T22" fmla="*/ 95 w 673"/>
                <a:gd name="T23" fmla="*/ 417 h 834"/>
                <a:gd name="T24" fmla="*/ 93 w 673"/>
                <a:gd name="T25" fmla="*/ 361 h 834"/>
                <a:gd name="T26" fmla="*/ 82 w 673"/>
                <a:gd name="T27" fmla="*/ 253 h 834"/>
                <a:gd name="T28" fmla="*/ 57 w 673"/>
                <a:gd name="T29" fmla="*/ 148 h 834"/>
                <a:gd name="T30" fmla="*/ 22 w 673"/>
                <a:gd name="T31" fmla="*/ 48 h 834"/>
                <a:gd name="T32" fmla="*/ 0 w 673"/>
                <a:gd name="T33" fmla="*/ 0 h 834"/>
                <a:gd name="T34" fmla="*/ 673 w 673"/>
                <a:gd name="T35" fmla="*/ 0 h 834"/>
                <a:gd name="T36" fmla="*/ 651 w 673"/>
                <a:gd name="T37" fmla="*/ 48 h 834"/>
                <a:gd name="T38" fmla="*/ 616 w 673"/>
                <a:gd name="T39" fmla="*/ 148 h 834"/>
                <a:gd name="T40" fmla="*/ 591 w 673"/>
                <a:gd name="T41" fmla="*/ 253 h 834"/>
                <a:gd name="T42" fmla="*/ 579 w 673"/>
                <a:gd name="T43" fmla="*/ 361 h 834"/>
                <a:gd name="T44" fmla="*/ 578 w 673"/>
                <a:gd name="T45" fmla="*/ 41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3" h="834">
                  <a:moveTo>
                    <a:pt x="578" y="417"/>
                  </a:moveTo>
                  <a:lnTo>
                    <a:pt x="579" y="473"/>
                  </a:lnTo>
                  <a:lnTo>
                    <a:pt x="591" y="582"/>
                  </a:lnTo>
                  <a:lnTo>
                    <a:pt x="616" y="687"/>
                  </a:lnTo>
                  <a:lnTo>
                    <a:pt x="651" y="787"/>
                  </a:lnTo>
                  <a:lnTo>
                    <a:pt x="673" y="834"/>
                  </a:lnTo>
                  <a:lnTo>
                    <a:pt x="0" y="834"/>
                  </a:lnTo>
                  <a:lnTo>
                    <a:pt x="22" y="787"/>
                  </a:lnTo>
                  <a:lnTo>
                    <a:pt x="57" y="687"/>
                  </a:lnTo>
                  <a:lnTo>
                    <a:pt x="82" y="582"/>
                  </a:lnTo>
                  <a:lnTo>
                    <a:pt x="93" y="473"/>
                  </a:lnTo>
                  <a:lnTo>
                    <a:pt x="95" y="417"/>
                  </a:lnTo>
                  <a:lnTo>
                    <a:pt x="93" y="361"/>
                  </a:lnTo>
                  <a:lnTo>
                    <a:pt x="82" y="253"/>
                  </a:lnTo>
                  <a:lnTo>
                    <a:pt x="57" y="148"/>
                  </a:lnTo>
                  <a:lnTo>
                    <a:pt x="22" y="48"/>
                  </a:lnTo>
                  <a:lnTo>
                    <a:pt x="0" y="0"/>
                  </a:lnTo>
                  <a:lnTo>
                    <a:pt x="673" y="0"/>
                  </a:lnTo>
                  <a:lnTo>
                    <a:pt x="651" y="48"/>
                  </a:lnTo>
                  <a:lnTo>
                    <a:pt x="616" y="148"/>
                  </a:lnTo>
                  <a:lnTo>
                    <a:pt x="591" y="253"/>
                  </a:lnTo>
                  <a:lnTo>
                    <a:pt x="579" y="361"/>
                  </a:lnTo>
                  <a:lnTo>
                    <a:pt x="578" y="417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117"/>
            <p:cNvSpPr>
              <a:spLocks/>
            </p:cNvSpPr>
            <p:nvPr/>
          </p:nvSpPr>
          <p:spPr bwMode="auto">
            <a:xfrm>
              <a:off x="5748338" y="2630488"/>
              <a:ext cx="725488" cy="660400"/>
            </a:xfrm>
            <a:custGeom>
              <a:avLst/>
              <a:gdLst>
                <a:gd name="T0" fmla="*/ 0 w 1831"/>
                <a:gd name="T1" fmla="*/ 0 h 1663"/>
                <a:gd name="T2" fmla="*/ 0 w 1831"/>
                <a:gd name="T3" fmla="*/ 748 h 1663"/>
                <a:gd name="T4" fmla="*/ 1 w 1831"/>
                <a:gd name="T5" fmla="*/ 794 h 1663"/>
                <a:gd name="T6" fmla="*/ 10 w 1831"/>
                <a:gd name="T7" fmla="*/ 886 h 1663"/>
                <a:gd name="T8" fmla="*/ 28 w 1831"/>
                <a:gd name="T9" fmla="*/ 976 h 1663"/>
                <a:gd name="T10" fmla="*/ 55 w 1831"/>
                <a:gd name="T11" fmla="*/ 1063 h 1663"/>
                <a:gd name="T12" fmla="*/ 89 w 1831"/>
                <a:gd name="T13" fmla="*/ 1144 h 1663"/>
                <a:gd name="T14" fmla="*/ 132 w 1831"/>
                <a:gd name="T15" fmla="*/ 1222 h 1663"/>
                <a:gd name="T16" fmla="*/ 181 w 1831"/>
                <a:gd name="T17" fmla="*/ 1296 h 1663"/>
                <a:gd name="T18" fmla="*/ 237 w 1831"/>
                <a:gd name="T19" fmla="*/ 1363 h 1663"/>
                <a:gd name="T20" fmla="*/ 299 w 1831"/>
                <a:gd name="T21" fmla="*/ 1425 h 1663"/>
                <a:gd name="T22" fmla="*/ 368 w 1831"/>
                <a:gd name="T23" fmla="*/ 1481 h 1663"/>
                <a:gd name="T24" fmla="*/ 440 w 1831"/>
                <a:gd name="T25" fmla="*/ 1530 h 1663"/>
                <a:gd name="T26" fmla="*/ 518 w 1831"/>
                <a:gd name="T27" fmla="*/ 1573 h 1663"/>
                <a:gd name="T28" fmla="*/ 600 w 1831"/>
                <a:gd name="T29" fmla="*/ 1608 h 1663"/>
                <a:gd name="T30" fmla="*/ 686 w 1831"/>
                <a:gd name="T31" fmla="*/ 1634 h 1663"/>
                <a:gd name="T32" fmla="*/ 776 w 1831"/>
                <a:gd name="T33" fmla="*/ 1652 h 1663"/>
                <a:gd name="T34" fmla="*/ 868 w 1831"/>
                <a:gd name="T35" fmla="*/ 1663 h 1663"/>
                <a:gd name="T36" fmla="*/ 916 w 1831"/>
                <a:gd name="T37" fmla="*/ 1663 h 1663"/>
                <a:gd name="T38" fmla="*/ 963 w 1831"/>
                <a:gd name="T39" fmla="*/ 1663 h 1663"/>
                <a:gd name="T40" fmla="*/ 1055 w 1831"/>
                <a:gd name="T41" fmla="*/ 1652 h 1663"/>
                <a:gd name="T42" fmla="*/ 1144 w 1831"/>
                <a:gd name="T43" fmla="*/ 1634 h 1663"/>
                <a:gd name="T44" fmla="*/ 1231 w 1831"/>
                <a:gd name="T45" fmla="*/ 1608 h 1663"/>
                <a:gd name="T46" fmla="*/ 1312 w 1831"/>
                <a:gd name="T47" fmla="*/ 1573 h 1663"/>
                <a:gd name="T48" fmla="*/ 1390 w 1831"/>
                <a:gd name="T49" fmla="*/ 1530 h 1663"/>
                <a:gd name="T50" fmla="*/ 1463 w 1831"/>
                <a:gd name="T51" fmla="*/ 1481 h 1663"/>
                <a:gd name="T52" fmla="*/ 1532 w 1831"/>
                <a:gd name="T53" fmla="*/ 1425 h 1663"/>
                <a:gd name="T54" fmla="*/ 1594 w 1831"/>
                <a:gd name="T55" fmla="*/ 1363 h 1663"/>
                <a:gd name="T56" fmla="*/ 1649 w 1831"/>
                <a:gd name="T57" fmla="*/ 1296 h 1663"/>
                <a:gd name="T58" fmla="*/ 1699 w 1831"/>
                <a:gd name="T59" fmla="*/ 1222 h 1663"/>
                <a:gd name="T60" fmla="*/ 1742 w 1831"/>
                <a:gd name="T61" fmla="*/ 1144 h 1663"/>
                <a:gd name="T62" fmla="*/ 1777 w 1831"/>
                <a:gd name="T63" fmla="*/ 1063 h 1663"/>
                <a:gd name="T64" fmla="*/ 1802 w 1831"/>
                <a:gd name="T65" fmla="*/ 976 h 1663"/>
                <a:gd name="T66" fmla="*/ 1821 w 1831"/>
                <a:gd name="T67" fmla="*/ 886 h 1663"/>
                <a:gd name="T68" fmla="*/ 1831 w 1831"/>
                <a:gd name="T69" fmla="*/ 794 h 1663"/>
                <a:gd name="T70" fmla="*/ 1831 w 1831"/>
                <a:gd name="T71" fmla="*/ 748 h 1663"/>
                <a:gd name="T72" fmla="*/ 1831 w 1831"/>
                <a:gd name="T73" fmla="*/ 0 h 1663"/>
                <a:gd name="T74" fmla="*/ 0 w 1831"/>
                <a:gd name="T75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31" h="1663">
                  <a:moveTo>
                    <a:pt x="0" y="0"/>
                  </a:moveTo>
                  <a:lnTo>
                    <a:pt x="0" y="748"/>
                  </a:lnTo>
                  <a:lnTo>
                    <a:pt x="1" y="794"/>
                  </a:lnTo>
                  <a:lnTo>
                    <a:pt x="10" y="886"/>
                  </a:lnTo>
                  <a:lnTo>
                    <a:pt x="28" y="976"/>
                  </a:lnTo>
                  <a:lnTo>
                    <a:pt x="55" y="1063"/>
                  </a:lnTo>
                  <a:lnTo>
                    <a:pt x="89" y="1144"/>
                  </a:lnTo>
                  <a:lnTo>
                    <a:pt x="132" y="1222"/>
                  </a:lnTo>
                  <a:lnTo>
                    <a:pt x="181" y="1296"/>
                  </a:lnTo>
                  <a:lnTo>
                    <a:pt x="237" y="1363"/>
                  </a:lnTo>
                  <a:lnTo>
                    <a:pt x="299" y="1425"/>
                  </a:lnTo>
                  <a:lnTo>
                    <a:pt x="368" y="1481"/>
                  </a:lnTo>
                  <a:lnTo>
                    <a:pt x="440" y="1530"/>
                  </a:lnTo>
                  <a:lnTo>
                    <a:pt x="518" y="1573"/>
                  </a:lnTo>
                  <a:lnTo>
                    <a:pt x="600" y="1608"/>
                  </a:lnTo>
                  <a:lnTo>
                    <a:pt x="686" y="1634"/>
                  </a:lnTo>
                  <a:lnTo>
                    <a:pt x="776" y="1652"/>
                  </a:lnTo>
                  <a:lnTo>
                    <a:pt x="868" y="1663"/>
                  </a:lnTo>
                  <a:lnTo>
                    <a:pt x="916" y="1663"/>
                  </a:lnTo>
                  <a:lnTo>
                    <a:pt x="963" y="1663"/>
                  </a:lnTo>
                  <a:lnTo>
                    <a:pt x="1055" y="1652"/>
                  </a:lnTo>
                  <a:lnTo>
                    <a:pt x="1144" y="1634"/>
                  </a:lnTo>
                  <a:lnTo>
                    <a:pt x="1231" y="1608"/>
                  </a:lnTo>
                  <a:lnTo>
                    <a:pt x="1312" y="1573"/>
                  </a:lnTo>
                  <a:lnTo>
                    <a:pt x="1390" y="1530"/>
                  </a:lnTo>
                  <a:lnTo>
                    <a:pt x="1463" y="1481"/>
                  </a:lnTo>
                  <a:lnTo>
                    <a:pt x="1532" y="1425"/>
                  </a:lnTo>
                  <a:lnTo>
                    <a:pt x="1594" y="1363"/>
                  </a:lnTo>
                  <a:lnTo>
                    <a:pt x="1649" y="1296"/>
                  </a:lnTo>
                  <a:lnTo>
                    <a:pt x="1699" y="1222"/>
                  </a:lnTo>
                  <a:lnTo>
                    <a:pt x="1742" y="1144"/>
                  </a:lnTo>
                  <a:lnTo>
                    <a:pt x="1777" y="1063"/>
                  </a:lnTo>
                  <a:lnTo>
                    <a:pt x="1802" y="976"/>
                  </a:lnTo>
                  <a:lnTo>
                    <a:pt x="1821" y="886"/>
                  </a:lnTo>
                  <a:lnTo>
                    <a:pt x="1831" y="794"/>
                  </a:lnTo>
                  <a:lnTo>
                    <a:pt x="1831" y="748"/>
                  </a:lnTo>
                  <a:lnTo>
                    <a:pt x="18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>
                  <a:solidFill>
                    <a:schemeClr val="accent4">
                      <a:lumMod val="50000"/>
                    </a:schemeClr>
                  </a:solidFill>
                </a:rPr>
                <a:t>#1</a:t>
              </a:r>
            </a:p>
          </p:txBody>
        </p:sp>
        <p:sp>
          <p:nvSpPr>
            <p:cNvPr id="70" name="Freeform 118"/>
            <p:cNvSpPr>
              <a:spLocks/>
            </p:cNvSpPr>
            <p:nvPr/>
          </p:nvSpPr>
          <p:spPr bwMode="auto">
            <a:xfrm>
              <a:off x="5908676" y="3495676"/>
              <a:ext cx="404813" cy="203200"/>
            </a:xfrm>
            <a:custGeom>
              <a:avLst/>
              <a:gdLst>
                <a:gd name="T0" fmla="*/ 1020 w 1020"/>
                <a:gd name="T1" fmla="*/ 510 h 510"/>
                <a:gd name="T2" fmla="*/ 1019 w 1020"/>
                <a:gd name="T3" fmla="*/ 459 h 510"/>
                <a:gd name="T4" fmla="*/ 998 w 1020"/>
                <a:gd name="T5" fmla="*/ 359 h 510"/>
                <a:gd name="T6" fmla="*/ 959 w 1020"/>
                <a:gd name="T7" fmla="*/ 267 h 510"/>
                <a:gd name="T8" fmla="*/ 905 w 1020"/>
                <a:gd name="T9" fmla="*/ 185 h 510"/>
                <a:gd name="T10" fmla="*/ 835 w 1020"/>
                <a:gd name="T11" fmla="*/ 116 h 510"/>
                <a:gd name="T12" fmla="*/ 753 w 1020"/>
                <a:gd name="T13" fmla="*/ 61 h 510"/>
                <a:gd name="T14" fmla="*/ 663 w 1020"/>
                <a:gd name="T15" fmla="*/ 22 h 510"/>
                <a:gd name="T16" fmla="*/ 563 w 1020"/>
                <a:gd name="T17" fmla="*/ 2 h 510"/>
                <a:gd name="T18" fmla="*/ 511 w 1020"/>
                <a:gd name="T19" fmla="*/ 0 h 510"/>
                <a:gd name="T20" fmla="*/ 458 w 1020"/>
                <a:gd name="T21" fmla="*/ 2 h 510"/>
                <a:gd name="T22" fmla="*/ 358 w 1020"/>
                <a:gd name="T23" fmla="*/ 22 h 510"/>
                <a:gd name="T24" fmla="*/ 267 w 1020"/>
                <a:gd name="T25" fmla="*/ 61 h 510"/>
                <a:gd name="T26" fmla="*/ 186 w 1020"/>
                <a:gd name="T27" fmla="*/ 116 h 510"/>
                <a:gd name="T28" fmla="*/ 116 w 1020"/>
                <a:gd name="T29" fmla="*/ 185 h 510"/>
                <a:gd name="T30" fmla="*/ 61 w 1020"/>
                <a:gd name="T31" fmla="*/ 267 h 510"/>
                <a:gd name="T32" fmla="*/ 22 w 1020"/>
                <a:gd name="T33" fmla="*/ 359 h 510"/>
                <a:gd name="T34" fmla="*/ 2 w 1020"/>
                <a:gd name="T35" fmla="*/ 459 h 510"/>
                <a:gd name="T36" fmla="*/ 0 w 1020"/>
                <a:gd name="T37" fmla="*/ 510 h 510"/>
                <a:gd name="T38" fmla="*/ 1020 w 1020"/>
                <a:gd name="T3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0" h="510">
                  <a:moveTo>
                    <a:pt x="1020" y="510"/>
                  </a:moveTo>
                  <a:lnTo>
                    <a:pt x="1019" y="459"/>
                  </a:lnTo>
                  <a:lnTo>
                    <a:pt x="998" y="359"/>
                  </a:lnTo>
                  <a:lnTo>
                    <a:pt x="959" y="267"/>
                  </a:lnTo>
                  <a:lnTo>
                    <a:pt x="905" y="185"/>
                  </a:lnTo>
                  <a:lnTo>
                    <a:pt x="835" y="116"/>
                  </a:lnTo>
                  <a:lnTo>
                    <a:pt x="753" y="61"/>
                  </a:lnTo>
                  <a:lnTo>
                    <a:pt x="663" y="22"/>
                  </a:lnTo>
                  <a:lnTo>
                    <a:pt x="563" y="2"/>
                  </a:lnTo>
                  <a:lnTo>
                    <a:pt x="511" y="0"/>
                  </a:lnTo>
                  <a:lnTo>
                    <a:pt x="458" y="2"/>
                  </a:lnTo>
                  <a:lnTo>
                    <a:pt x="358" y="22"/>
                  </a:lnTo>
                  <a:lnTo>
                    <a:pt x="267" y="61"/>
                  </a:lnTo>
                  <a:lnTo>
                    <a:pt x="186" y="116"/>
                  </a:lnTo>
                  <a:lnTo>
                    <a:pt x="116" y="185"/>
                  </a:lnTo>
                  <a:lnTo>
                    <a:pt x="61" y="267"/>
                  </a:lnTo>
                  <a:lnTo>
                    <a:pt x="22" y="359"/>
                  </a:lnTo>
                  <a:lnTo>
                    <a:pt x="2" y="459"/>
                  </a:lnTo>
                  <a:lnTo>
                    <a:pt x="0" y="510"/>
                  </a:lnTo>
                  <a:lnTo>
                    <a:pt x="1020" y="510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Rectangle 119"/>
            <p:cNvSpPr>
              <a:spLocks noChangeArrowheads="1"/>
            </p:cNvSpPr>
            <p:nvPr/>
          </p:nvSpPr>
          <p:spPr bwMode="auto">
            <a:xfrm>
              <a:off x="5718176" y="3978276"/>
              <a:ext cx="785813" cy="101600"/>
            </a:xfrm>
            <a:prstGeom prst="rect">
              <a:avLst/>
            </a:pr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Rectangle 120"/>
            <p:cNvSpPr>
              <a:spLocks noChangeArrowheads="1"/>
            </p:cNvSpPr>
            <p:nvPr/>
          </p:nvSpPr>
          <p:spPr bwMode="auto">
            <a:xfrm>
              <a:off x="5802313" y="3678238"/>
              <a:ext cx="617538" cy="300038"/>
            </a:xfrm>
            <a:prstGeom prst="rect">
              <a:avLst/>
            </a:pr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21"/>
            <p:cNvSpPr>
              <a:spLocks/>
            </p:cNvSpPr>
            <p:nvPr/>
          </p:nvSpPr>
          <p:spPr bwMode="auto">
            <a:xfrm>
              <a:off x="5908676" y="3733801"/>
              <a:ext cx="404813" cy="188913"/>
            </a:xfrm>
            <a:custGeom>
              <a:avLst/>
              <a:gdLst>
                <a:gd name="T0" fmla="*/ 919 w 1020"/>
                <a:gd name="T1" fmla="*/ 473 h 473"/>
                <a:gd name="T2" fmla="*/ 101 w 1020"/>
                <a:gd name="T3" fmla="*/ 473 h 473"/>
                <a:gd name="T4" fmla="*/ 100 w 1020"/>
                <a:gd name="T5" fmla="*/ 452 h 473"/>
                <a:gd name="T6" fmla="*/ 84 w 1020"/>
                <a:gd name="T7" fmla="*/ 416 h 473"/>
                <a:gd name="T8" fmla="*/ 57 w 1020"/>
                <a:gd name="T9" fmla="*/ 389 h 473"/>
                <a:gd name="T10" fmla="*/ 21 w 1020"/>
                <a:gd name="T11" fmla="*/ 373 h 473"/>
                <a:gd name="T12" fmla="*/ 0 w 1020"/>
                <a:gd name="T13" fmla="*/ 372 h 473"/>
                <a:gd name="T14" fmla="*/ 0 w 1020"/>
                <a:gd name="T15" fmla="*/ 101 h 473"/>
                <a:gd name="T16" fmla="*/ 21 w 1020"/>
                <a:gd name="T17" fmla="*/ 98 h 473"/>
                <a:gd name="T18" fmla="*/ 57 w 1020"/>
                <a:gd name="T19" fmla="*/ 84 h 473"/>
                <a:gd name="T20" fmla="*/ 84 w 1020"/>
                <a:gd name="T21" fmla="*/ 56 h 473"/>
                <a:gd name="T22" fmla="*/ 100 w 1020"/>
                <a:gd name="T23" fmla="*/ 19 h 473"/>
                <a:gd name="T24" fmla="*/ 101 w 1020"/>
                <a:gd name="T25" fmla="*/ 0 h 473"/>
                <a:gd name="T26" fmla="*/ 919 w 1020"/>
                <a:gd name="T27" fmla="*/ 0 h 473"/>
                <a:gd name="T28" fmla="*/ 920 w 1020"/>
                <a:gd name="T29" fmla="*/ 19 h 473"/>
                <a:gd name="T30" fmla="*/ 936 w 1020"/>
                <a:gd name="T31" fmla="*/ 56 h 473"/>
                <a:gd name="T32" fmla="*/ 963 w 1020"/>
                <a:gd name="T33" fmla="*/ 84 h 473"/>
                <a:gd name="T34" fmla="*/ 1000 w 1020"/>
                <a:gd name="T35" fmla="*/ 98 h 473"/>
                <a:gd name="T36" fmla="*/ 1020 w 1020"/>
                <a:gd name="T37" fmla="*/ 101 h 473"/>
                <a:gd name="T38" fmla="*/ 1020 w 1020"/>
                <a:gd name="T39" fmla="*/ 236 h 473"/>
                <a:gd name="T40" fmla="*/ 1020 w 1020"/>
                <a:gd name="T41" fmla="*/ 372 h 473"/>
                <a:gd name="T42" fmla="*/ 1000 w 1020"/>
                <a:gd name="T43" fmla="*/ 373 h 473"/>
                <a:gd name="T44" fmla="*/ 963 w 1020"/>
                <a:gd name="T45" fmla="*/ 389 h 473"/>
                <a:gd name="T46" fmla="*/ 936 w 1020"/>
                <a:gd name="T47" fmla="*/ 416 h 473"/>
                <a:gd name="T48" fmla="*/ 920 w 1020"/>
                <a:gd name="T49" fmla="*/ 452 h 473"/>
                <a:gd name="T50" fmla="*/ 919 w 1020"/>
                <a:gd name="T51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20" h="473">
                  <a:moveTo>
                    <a:pt x="919" y="473"/>
                  </a:moveTo>
                  <a:lnTo>
                    <a:pt x="101" y="473"/>
                  </a:lnTo>
                  <a:lnTo>
                    <a:pt x="100" y="452"/>
                  </a:lnTo>
                  <a:lnTo>
                    <a:pt x="84" y="416"/>
                  </a:lnTo>
                  <a:lnTo>
                    <a:pt x="57" y="389"/>
                  </a:lnTo>
                  <a:lnTo>
                    <a:pt x="21" y="373"/>
                  </a:lnTo>
                  <a:lnTo>
                    <a:pt x="0" y="372"/>
                  </a:lnTo>
                  <a:lnTo>
                    <a:pt x="0" y="101"/>
                  </a:lnTo>
                  <a:lnTo>
                    <a:pt x="21" y="98"/>
                  </a:lnTo>
                  <a:lnTo>
                    <a:pt x="57" y="84"/>
                  </a:lnTo>
                  <a:lnTo>
                    <a:pt x="84" y="56"/>
                  </a:lnTo>
                  <a:lnTo>
                    <a:pt x="100" y="19"/>
                  </a:lnTo>
                  <a:lnTo>
                    <a:pt x="101" y="0"/>
                  </a:lnTo>
                  <a:lnTo>
                    <a:pt x="919" y="0"/>
                  </a:lnTo>
                  <a:lnTo>
                    <a:pt x="920" y="19"/>
                  </a:lnTo>
                  <a:lnTo>
                    <a:pt x="936" y="56"/>
                  </a:lnTo>
                  <a:lnTo>
                    <a:pt x="963" y="84"/>
                  </a:lnTo>
                  <a:lnTo>
                    <a:pt x="1000" y="98"/>
                  </a:lnTo>
                  <a:lnTo>
                    <a:pt x="1020" y="101"/>
                  </a:lnTo>
                  <a:lnTo>
                    <a:pt x="1020" y="236"/>
                  </a:lnTo>
                  <a:lnTo>
                    <a:pt x="1020" y="372"/>
                  </a:lnTo>
                  <a:lnTo>
                    <a:pt x="1000" y="373"/>
                  </a:lnTo>
                  <a:lnTo>
                    <a:pt x="963" y="389"/>
                  </a:lnTo>
                  <a:lnTo>
                    <a:pt x="936" y="416"/>
                  </a:lnTo>
                  <a:lnTo>
                    <a:pt x="920" y="452"/>
                  </a:lnTo>
                  <a:lnTo>
                    <a:pt x="919" y="473"/>
                  </a:lnTo>
                  <a:close/>
                </a:path>
              </a:pathLst>
            </a:cu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6297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83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Stairs with Trophy for PowerPoint</vt:lpstr>
      <vt:lpstr>5 Stairs with Trophy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Stairs with Trophy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2016-07-22T22:47:27Z</dcterms:modified>
</cp:coreProperties>
</file>