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5" r:id="rId4"/>
    <p:sldId id="370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1E42"/>
    <a:srgbClr val="2B323B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348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1082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909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5-Step ‘Around The Table’ Cycle – Slide Template</a:t>
            </a:r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D406B1CF-FF33-4060-ACC1-E134AF8A9CC9}"/>
              </a:ext>
            </a:extLst>
          </p:cNvPr>
          <p:cNvSpPr/>
          <p:nvPr/>
        </p:nvSpPr>
        <p:spPr>
          <a:xfrm>
            <a:off x="5087176" y="2590931"/>
            <a:ext cx="2017648" cy="201764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7BC1D8D8-1046-44BA-A538-389DD5D8F6A7}"/>
              </a:ext>
            </a:extLst>
          </p:cNvPr>
          <p:cNvSpPr/>
          <p:nvPr/>
        </p:nvSpPr>
        <p:spPr>
          <a:xfrm>
            <a:off x="5328417" y="1913851"/>
            <a:ext cx="1535199" cy="1074963"/>
          </a:xfrm>
          <a:custGeom>
            <a:avLst/>
            <a:gdLst>
              <a:gd name="connsiteX0" fmla="*/ 463293 w 1535199"/>
              <a:gd name="connsiteY0" fmla="*/ 134 h 1074963"/>
              <a:gd name="connsiteX1" fmla="*/ 454745 w 1535199"/>
              <a:gd name="connsiteY1" fmla="*/ 15884 h 1074963"/>
              <a:gd name="connsiteX2" fmla="*/ 428063 w 1535199"/>
              <a:gd name="connsiteY2" fmla="*/ 148042 h 1074963"/>
              <a:gd name="connsiteX3" fmla="*/ 434463 w 1535199"/>
              <a:gd name="connsiteY3" fmla="*/ 211531 h 1074963"/>
              <a:gd name="connsiteX4" fmla="*/ 436192 w 1535199"/>
              <a:gd name="connsiteY4" fmla="*/ 229848 h 1074963"/>
              <a:gd name="connsiteX5" fmla="*/ 519380 w 1535199"/>
              <a:gd name="connsiteY5" fmla="*/ 398225 h 1074963"/>
              <a:gd name="connsiteX6" fmla="*/ 490133 w 1535199"/>
              <a:gd name="connsiteY6" fmla="*/ 404707 h 1074963"/>
              <a:gd name="connsiteX7" fmla="*/ 454336 w 1535199"/>
              <a:gd name="connsiteY7" fmla="*/ 500570 h 1074963"/>
              <a:gd name="connsiteX8" fmla="*/ 655785 w 1535199"/>
              <a:gd name="connsiteY8" fmla="*/ 776713 h 1074963"/>
              <a:gd name="connsiteX9" fmla="*/ 615152 w 1535199"/>
              <a:gd name="connsiteY9" fmla="*/ 1033411 h 1074963"/>
              <a:gd name="connsiteX10" fmla="*/ 607041 w 1535199"/>
              <a:gd name="connsiteY10" fmla="*/ 1039893 h 1074963"/>
              <a:gd name="connsiteX11" fmla="*/ 350374 w 1535199"/>
              <a:gd name="connsiteY11" fmla="*/ 999279 h 1074963"/>
              <a:gd name="connsiteX12" fmla="*/ 71013 w 1535199"/>
              <a:gd name="connsiteY12" fmla="*/ 615878 h 1074963"/>
              <a:gd name="connsiteX13" fmla="*/ 249689 w 1535199"/>
              <a:gd name="connsiteY13" fmla="*/ 53817 h 1074963"/>
              <a:gd name="connsiteX14" fmla="*/ 373831 w 1535199"/>
              <a:gd name="connsiteY14" fmla="*/ 18247 h 1074963"/>
              <a:gd name="connsiteX15" fmla="*/ 1071804 w 1535199"/>
              <a:gd name="connsiteY15" fmla="*/ 0 h 1074963"/>
              <a:gd name="connsiteX16" fmla="*/ 1161949 w 1535199"/>
              <a:gd name="connsiteY16" fmla="*/ 18247 h 1074963"/>
              <a:gd name="connsiteX17" fmla="*/ 1286104 w 1535199"/>
              <a:gd name="connsiteY17" fmla="*/ 53817 h 1074963"/>
              <a:gd name="connsiteX18" fmla="*/ 1466418 w 1535199"/>
              <a:gd name="connsiteY18" fmla="*/ 615878 h 1074963"/>
              <a:gd name="connsiteX19" fmla="*/ 1190253 w 1535199"/>
              <a:gd name="connsiteY19" fmla="*/ 997659 h 1074963"/>
              <a:gd name="connsiteX20" fmla="*/ 933587 w 1535199"/>
              <a:gd name="connsiteY20" fmla="*/ 1038273 h 1074963"/>
              <a:gd name="connsiteX21" fmla="*/ 930311 w 1535199"/>
              <a:gd name="connsiteY21" fmla="*/ 1035032 h 1074963"/>
              <a:gd name="connsiteX22" fmla="*/ 889756 w 1535199"/>
              <a:gd name="connsiteY22" fmla="*/ 778333 h 1074963"/>
              <a:gd name="connsiteX23" fmla="*/ 1089568 w 1535199"/>
              <a:gd name="connsiteY23" fmla="*/ 502190 h 1074963"/>
              <a:gd name="connsiteX24" fmla="*/ 1053770 w 1535199"/>
              <a:gd name="connsiteY24" fmla="*/ 406327 h 1074963"/>
              <a:gd name="connsiteX25" fmla="*/ 1018051 w 1535199"/>
              <a:gd name="connsiteY25" fmla="*/ 399845 h 1074963"/>
              <a:gd name="connsiteX26" fmla="*/ 1107428 w 1535199"/>
              <a:gd name="connsiteY26" fmla="*/ 165884 h 1074963"/>
              <a:gd name="connsiteX27" fmla="*/ 1107428 w 1535199"/>
              <a:gd name="connsiteY27" fmla="*/ 151301 h 1074963"/>
              <a:gd name="connsiteX28" fmla="*/ 1105271 w 1535199"/>
              <a:gd name="connsiteY28" fmla="*/ 166254 h 1074963"/>
              <a:gd name="connsiteX29" fmla="*/ 1107107 w 1535199"/>
              <a:gd name="connsiteY29" fmla="*/ 148042 h 1074963"/>
              <a:gd name="connsiteX30" fmla="*/ 1080426 w 1535199"/>
              <a:gd name="connsiteY30" fmla="*/ 15884 h 1074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535199" h="1074963">
                <a:moveTo>
                  <a:pt x="463293" y="134"/>
                </a:moveTo>
                <a:lnTo>
                  <a:pt x="454745" y="15884"/>
                </a:lnTo>
                <a:cubicBezTo>
                  <a:pt x="437564" y="56504"/>
                  <a:pt x="428063" y="101164"/>
                  <a:pt x="428063" y="148042"/>
                </a:cubicBezTo>
                <a:lnTo>
                  <a:pt x="434463" y="211531"/>
                </a:lnTo>
                <a:lnTo>
                  <a:pt x="436192" y="229848"/>
                </a:lnTo>
                <a:cubicBezTo>
                  <a:pt x="448369" y="293750"/>
                  <a:pt x="477908" y="351927"/>
                  <a:pt x="519380" y="398225"/>
                </a:cubicBezTo>
                <a:cubicBezTo>
                  <a:pt x="509631" y="401466"/>
                  <a:pt x="499882" y="403086"/>
                  <a:pt x="490133" y="404707"/>
                </a:cubicBezTo>
                <a:cubicBezTo>
                  <a:pt x="446225" y="414481"/>
                  <a:pt x="428365" y="464817"/>
                  <a:pt x="454336" y="500570"/>
                </a:cubicBezTo>
                <a:lnTo>
                  <a:pt x="655785" y="776713"/>
                </a:lnTo>
                <a:cubicBezTo>
                  <a:pt x="715916" y="859561"/>
                  <a:pt x="696418" y="973301"/>
                  <a:pt x="615152" y="1033411"/>
                </a:cubicBezTo>
                <a:lnTo>
                  <a:pt x="607041" y="1039893"/>
                </a:lnTo>
                <a:cubicBezTo>
                  <a:pt x="524215" y="1100004"/>
                  <a:pt x="410505" y="1080507"/>
                  <a:pt x="350374" y="999279"/>
                </a:cubicBezTo>
                <a:lnTo>
                  <a:pt x="71013" y="615878"/>
                </a:lnTo>
                <a:cubicBezTo>
                  <a:pt x="-75220" y="416101"/>
                  <a:pt x="14158" y="130184"/>
                  <a:pt x="249689" y="53817"/>
                </a:cubicBezTo>
                <a:cubicBezTo>
                  <a:pt x="290302" y="40410"/>
                  <a:pt x="331725" y="28528"/>
                  <a:pt x="373831" y="18247"/>
                </a:cubicBezTo>
                <a:close/>
                <a:moveTo>
                  <a:pt x="1071804" y="0"/>
                </a:moveTo>
                <a:lnTo>
                  <a:pt x="1161949" y="18247"/>
                </a:lnTo>
                <a:cubicBezTo>
                  <a:pt x="1204063" y="28528"/>
                  <a:pt x="1245490" y="40410"/>
                  <a:pt x="1286104" y="53817"/>
                </a:cubicBezTo>
                <a:cubicBezTo>
                  <a:pt x="1519997" y="131804"/>
                  <a:pt x="1609374" y="416101"/>
                  <a:pt x="1466418" y="615878"/>
                </a:cubicBezTo>
                <a:lnTo>
                  <a:pt x="1190253" y="997659"/>
                </a:lnTo>
                <a:cubicBezTo>
                  <a:pt x="1130123" y="1078886"/>
                  <a:pt x="1014853" y="1098383"/>
                  <a:pt x="933587" y="1038273"/>
                </a:cubicBezTo>
                <a:lnTo>
                  <a:pt x="930311" y="1035032"/>
                </a:lnTo>
                <a:cubicBezTo>
                  <a:pt x="849123" y="974921"/>
                  <a:pt x="829626" y="859561"/>
                  <a:pt x="889756" y="778333"/>
                </a:cubicBezTo>
                <a:lnTo>
                  <a:pt x="1089568" y="502190"/>
                </a:lnTo>
                <a:cubicBezTo>
                  <a:pt x="1115539" y="468058"/>
                  <a:pt x="1096041" y="416101"/>
                  <a:pt x="1053770" y="406327"/>
                </a:cubicBezTo>
                <a:cubicBezTo>
                  <a:pt x="1042462" y="404707"/>
                  <a:pt x="1029437" y="401466"/>
                  <a:pt x="1018051" y="399845"/>
                </a:cubicBezTo>
                <a:cubicBezTo>
                  <a:pt x="1073268" y="338114"/>
                  <a:pt x="1107428" y="256887"/>
                  <a:pt x="1107428" y="165884"/>
                </a:cubicBezTo>
                <a:cubicBezTo>
                  <a:pt x="1107428" y="161023"/>
                  <a:pt x="1107428" y="156162"/>
                  <a:pt x="1107428" y="151301"/>
                </a:cubicBezTo>
                <a:lnTo>
                  <a:pt x="1105271" y="166254"/>
                </a:lnTo>
                <a:lnTo>
                  <a:pt x="1107107" y="148042"/>
                </a:lnTo>
                <a:cubicBezTo>
                  <a:pt x="1107107" y="101164"/>
                  <a:pt x="1097607" y="56504"/>
                  <a:pt x="1080426" y="1588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595AA5E-A416-4647-B48D-B266CC53527B}"/>
              </a:ext>
            </a:extLst>
          </p:cNvPr>
          <p:cNvSpPr/>
          <p:nvPr/>
        </p:nvSpPr>
        <p:spPr>
          <a:xfrm>
            <a:off x="4388959" y="2462411"/>
            <a:ext cx="1218068" cy="1491088"/>
          </a:xfrm>
          <a:custGeom>
            <a:avLst/>
            <a:gdLst>
              <a:gd name="connsiteX0" fmla="*/ 18402 w 1218068"/>
              <a:gd name="connsiteY0" fmla="*/ 878807 h 1491088"/>
              <a:gd name="connsiteX1" fmla="*/ 41288 w 1218068"/>
              <a:gd name="connsiteY1" fmla="*/ 906546 h 1491088"/>
              <a:gd name="connsiteX2" fmla="*/ 149209 w 1218068"/>
              <a:gd name="connsiteY2" fmla="*/ 979309 h 1491088"/>
              <a:gd name="connsiteX3" fmla="*/ 186212 w 1218068"/>
              <a:gd name="connsiteY3" fmla="*/ 990795 h 1491088"/>
              <a:gd name="connsiteX4" fmla="*/ 162479 w 1218068"/>
              <a:gd name="connsiteY4" fmla="*/ 985449 h 1491088"/>
              <a:gd name="connsiteX5" fmla="*/ 175425 w 1218068"/>
              <a:gd name="connsiteY5" fmla="*/ 991975 h 1491088"/>
              <a:gd name="connsiteX6" fmla="*/ 409362 w 1218068"/>
              <a:gd name="connsiteY6" fmla="*/ 998500 h 1491088"/>
              <a:gd name="connsiteX7" fmla="*/ 407751 w 1218068"/>
              <a:gd name="connsiteY7" fmla="*/ 1014740 h 1491088"/>
              <a:gd name="connsiteX8" fmla="*/ 488990 w 1218068"/>
              <a:gd name="connsiteY8" fmla="*/ 1078069 h 1491088"/>
              <a:gd name="connsiteX9" fmla="*/ 804110 w 1218068"/>
              <a:gd name="connsiteY9" fmla="*/ 975735 h 1491088"/>
              <a:gd name="connsiteX10" fmla="*/ 1034825 w 1218068"/>
              <a:gd name="connsiteY10" fmla="*/ 1092678 h 1491088"/>
              <a:gd name="connsiteX11" fmla="*/ 1036436 w 1218068"/>
              <a:gd name="connsiteY11" fmla="*/ 1099204 h 1491088"/>
              <a:gd name="connsiteX12" fmla="*/ 919467 w 1218068"/>
              <a:gd name="connsiteY12" fmla="*/ 1329901 h 1491088"/>
              <a:gd name="connsiteX13" fmla="*/ 479209 w 1218068"/>
              <a:gd name="connsiteY13" fmla="*/ 1472799 h 1491088"/>
              <a:gd name="connsiteX14" fmla="*/ 0 w 1218068"/>
              <a:gd name="connsiteY14" fmla="*/ 1130052 h 1491088"/>
              <a:gd name="connsiteX15" fmla="*/ 0 w 1218068"/>
              <a:gd name="connsiteY15" fmla="*/ 1123527 h 1491088"/>
              <a:gd name="connsiteX16" fmla="*/ 5266 w 1218068"/>
              <a:gd name="connsiteY16" fmla="*/ 989581 h 1491088"/>
              <a:gd name="connsiteX17" fmla="*/ 606161 w 1218068"/>
              <a:gd name="connsiteY17" fmla="*/ 16 h 1491088"/>
              <a:gd name="connsiteX18" fmla="*/ 904854 w 1218068"/>
              <a:gd name="connsiteY18" fmla="*/ 150459 h 1491088"/>
              <a:gd name="connsiteX19" fmla="*/ 1182633 w 1218068"/>
              <a:gd name="connsiteY19" fmla="*/ 532211 h 1491088"/>
              <a:gd name="connsiteX20" fmla="*/ 1140402 w 1218068"/>
              <a:gd name="connsiteY20" fmla="*/ 788937 h 1491088"/>
              <a:gd name="connsiteX21" fmla="*/ 883738 w 1218068"/>
              <a:gd name="connsiteY21" fmla="*/ 748300 h 1491088"/>
              <a:gd name="connsiteX22" fmla="*/ 682308 w 1218068"/>
              <a:gd name="connsiteY22" fmla="*/ 470514 h 1491088"/>
              <a:gd name="connsiteX23" fmla="*/ 579953 w 1218068"/>
              <a:gd name="connsiteY23" fmla="*/ 473776 h 1491088"/>
              <a:gd name="connsiteX24" fmla="*/ 576731 w 1218068"/>
              <a:gd name="connsiteY24" fmla="*/ 480228 h 1491088"/>
              <a:gd name="connsiteX25" fmla="*/ 507258 w 1218068"/>
              <a:gd name="connsiteY25" fmla="*/ 408149 h 1491088"/>
              <a:gd name="connsiteX26" fmla="*/ 482401 w 1218068"/>
              <a:gd name="connsiteY26" fmla="*/ 394172 h 1491088"/>
              <a:gd name="connsiteX27" fmla="*/ 471196 w 1218068"/>
              <a:gd name="connsiteY27" fmla="*/ 384927 h 1491088"/>
              <a:gd name="connsiteX28" fmla="*/ 281366 w 1218068"/>
              <a:gd name="connsiteY28" fmla="*/ 326942 h 1491088"/>
              <a:gd name="connsiteX29" fmla="*/ 212941 w 1218068"/>
              <a:gd name="connsiteY29" fmla="*/ 333840 h 1491088"/>
              <a:gd name="connsiteX30" fmla="*/ 195862 w 1218068"/>
              <a:gd name="connsiteY30" fmla="*/ 339141 h 1491088"/>
              <a:gd name="connsiteX31" fmla="*/ 239430 w 1218068"/>
              <a:gd name="connsiteY31" fmla="*/ 260513 h 1491088"/>
              <a:gd name="connsiteX32" fmla="*/ 308676 w 1218068"/>
              <a:gd name="connsiteY32" fmla="*/ 155353 h 1491088"/>
              <a:gd name="connsiteX33" fmla="*/ 606161 w 1218068"/>
              <a:gd name="connsiteY33" fmla="*/ 16 h 1491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18068" h="1491088">
                <a:moveTo>
                  <a:pt x="18402" y="878807"/>
                </a:moveTo>
                <a:lnTo>
                  <a:pt x="41288" y="906546"/>
                </a:lnTo>
                <a:cubicBezTo>
                  <a:pt x="72009" y="937267"/>
                  <a:pt x="108589" y="962128"/>
                  <a:pt x="149209" y="979309"/>
                </a:cubicBezTo>
                <a:lnTo>
                  <a:pt x="186212" y="990795"/>
                </a:lnTo>
                <a:lnTo>
                  <a:pt x="162479" y="985449"/>
                </a:lnTo>
                <a:cubicBezTo>
                  <a:pt x="167312" y="988712"/>
                  <a:pt x="170592" y="990343"/>
                  <a:pt x="175425" y="991975"/>
                </a:cubicBezTo>
                <a:cubicBezTo>
                  <a:pt x="255053" y="1021192"/>
                  <a:pt x="336292" y="1022823"/>
                  <a:pt x="409362" y="998500"/>
                </a:cubicBezTo>
                <a:cubicBezTo>
                  <a:pt x="409362" y="1004952"/>
                  <a:pt x="407751" y="1009846"/>
                  <a:pt x="407751" y="1014740"/>
                </a:cubicBezTo>
                <a:cubicBezTo>
                  <a:pt x="404529" y="1058566"/>
                  <a:pt x="446760" y="1091046"/>
                  <a:pt x="488990" y="1078069"/>
                </a:cubicBezTo>
                <a:lnTo>
                  <a:pt x="804110" y="975735"/>
                </a:lnTo>
                <a:cubicBezTo>
                  <a:pt x="899963" y="943255"/>
                  <a:pt x="1003929" y="996869"/>
                  <a:pt x="1034825" y="1092678"/>
                </a:cubicBezTo>
                <a:lnTo>
                  <a:pt x="1036436" y="1099204"/>
                </a:lnTo>
                <a:cubicBezTo>
                  <a:pt x="1068943" y="1195012"/>
                  <a:pt x="1015321" y="1298978"/>
                  <a:pt x="919467" y="1329901"/>
                </a:cubicBezTo>
                <a:lnTo>
                  <a:pt x="479209" y="1472799"/>
                </a:lnTo>
                <a:cubicBezTo>
                  <a:pt x="245330" y="1549179"/>
                  <a:pt x="1611" y="1376990"/>
                  <a:pt x="0" y="1130052"/>
                </a:cubicBezTo>
                <a:cubicBezTo>
                  <a:pt x="0" y="1128421"/>
                  <a:pt x="0" y="1125158"/>
                  <a:pt x="0" y="1123527"/>
                </a:cubicBezTo>
                <a:cubicBezTo>
                  <a:pt x="0" y="1078449"/>
                  <a:pt x="1777" y="1033778"/>
                  <a:pt x="5266" y="989581"/>
                </a:cubicBezTo>
                <a:close/>
                <a:moveTo>
                  <a:pt x="606161" y="16"/>
                </a:moveTo>
                <a:cubicBezTo>
                  <a:pt x="718455" y="-1004"/>
                  <a:pt x="830950" y="48940"/>
                  <a:pt x="904854" y="150459"/>
                </a:cubicBezTo>
                <a:lnTo>
                  <a:pt x="1182633" y="532211"/>
                </a:lnTo>
                <a:cubicBezTo>
                  <a:pt x="1242757" y="613485"/>
                  <a:pt x="1224863" y="728797"/>
                  <a:pt x="1140402" y="788937"/>
                </a:cubicBezTo>
                <a:cubicBezTo>
                  <a:pt x="1057551" y="849003"/>
                  <a:pt x="943862" y="829500"/>
                  <a:pt x="883738" y="748300"/>
                </a:cubicBezTo>
                <a:lnTo>
                  <a:pt x="682308" y="470514"/>
                </a:lnTo>
                <a:cubicBezTo>
                  <a:pt x="656302" y="434771"/>
                  <a:pt x="602680" y="436402"/>
                  <a:pt x="579953" y="473776"/>
                </a:cubicBezTo>
                <a:cubicBezTo>
                  <a:pt x="578342" y="477039"/>
                  <a:pt x="578342" y="478596"/>
                  <a:pt x="576731" y="480228"/>
                </a:cubicBezTo>
                <a:cubicBezTo>
                  <a:pt x="557227" y="453421"/>
                  <a:pt x="534069" y="429061"/>
                  <a:pt x="507258" y="408149"/>
                </a:cubicBezTo>
                <a:lnTo>
                  <a:pt x="482401" y="394172"/>
                </a:lnTo>
                <a:lnTo>
                  <a:pt x="471196" y="384927"/>
                </a:lnTo>
                <a:cubicBezTo>
                  <a:pt x="417008" y="348319"/>
                  <a:pt x="351684" y="326942"/>
                  <a:pt x="281366" y="326942"/>
                </a:cubicBezTo>
                <a:cubicBezTo>
                  <a:pt x="257927" y="326942"/>
                  <a:pt x="235043" y="329317"/>
                  <a:pt x="212941" y="333840"/>
                </a:cubicBezTo>
                <a:lnTo>
                  <a:pt x="195862" y="339141"/>
                </a:lnTo>
                <a:lnTo>
                  <a:pt x="239430" y="260513"/>
                </a:lnTo>
                <a:cubicBezTo>
                  <a:pt x="261199" y="224541"/>
                  <a:pt x="284302" y="189464"/>
                  <a:pt x="308676" y="155353"/>
                </a:cubicBezTo>
                <a:cubicBezTo>
                  <a:pt x="381774" y="53018"/>
                  <a:pt x="493867" y="1035"/>
                  <a:pt x="606161" y="1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1EBF32BB-D463-40C3-A71E-BFD3DCD13AFE}"/>
              </a:ext>
            </a:extLst>
          </p:cNvPr>
          <p:cNvSpPr/>
          <p:nvPr/>
        </p:nvSpPr>
        <p:spPr>
          <a:xfrm>
            <a:off x="4655688" y="3907072"/>
            <a:ext cx="1372304" cy="1326095"/>
          </a:xfrm>
          <a:custGeom>
            <a:avLst/>
            <a:gdLst>
              <a:gd name="connsiteX0" fmla="*/ 499738 w 1372304"/>
              <a:gd name="connsiteY0" fmla="*/ 594339 h 1326095"/>
              <a:gd name="connsiteX1" fmla="*/ 500166 w 1372304"/>
              <a:gd name="connsiteY1" fmla="*/ 594745 h 1326095"/>
              <a:gd name="connsiteX2" fmla="*/ 496911 w 1372304"/>
              <a:gd name="connsiteY2" fmla="*/ 595073 h 1326095"/>
              <a:gd name="connsiteX3" fmla="*/ 1188472 w 1372304"/>
              <a:gd name="connsiteY3" fmla="*/ 301955 h 1326095"/>
              <a:gd name="connsiteX4" fmla="*/ 1193386 w 1372304"/>
              <a:gd name="connsiteY4" fmla="*/ 301955 h 1326095"/>
              <a:gd name="connsiteX5" fmla="*/ 1372098 w 1372304"/>
              <a:gd name="connsiteY5" fmla="*/ 488770 h 1326095"/>
              <a:gd name="connsiteX6" fmla="*/ 1372098 w 1372304"/>
              <a:gd name="connsiteY6" fmla="*/ 959883 h 1326095"/>
              <a:gd name="connsiteX7" fmla="*/ 891223 w 1372304"/>
              <a:gd name="connsiteY7" fmla="*/ 1307496 h 1326095"/>
              <a:gd name="connsiteX8" fmla="*/ 769160 w 1372304"/>
              <a:gd name="connsiteY8" fmla="*/ 1262033 h 1326095"/>
              <a:gd name="connsiteX9" fmla="*/ 702780 w 1372304"/>
              <a:gd name="connsiteY9" fmla="*/ 1231215 h 1326095"/>
              <a:gd name="connsiteX10" fmla="*/ 740555 w 1372304"/>
              <a:gd name="connsiteY10" fmla="*/ 1210711 h 1326095"/>
              <a:gd name="connsiteX11" fmla="*/ 802046 w 1372304"/>
              <a:gd name="connsiteY11" fmla="*/ 1157461 h 1326095"/>
              <a:gd name="connsiteX12" fmla="*/ 812288 w 1372304"/>
              <a:gd name="connsiteY12" fmla="*/ 1143049 h 1326095"/>
              <a:gd name="connsiteX13" fmla="*/ 818237 w 1372304"/>
              <a:gd name="connsiteY13" fmla="*/ 1138140 h 1326095"/>
              <a:gd name="connsiteX14" fmla="*/ 841939 w 1372304"/>
              <a:gd name="connsiteY14" fmla="*/ 1109413 h 1326095"/>
              <a:gd name="connsiteX15" fmla="*/ 837576 w 1372304"/>
              <a:gd name="connsiteY15" fmla="*/ 1117421 h 1326095"/>
              <a:gd name="connsiteX16" fmla="*/ 847336 w 1372304"/>
              <a:gd name="connsiteY16" fmla="*/ 1106075 h 1326095"/>
              <a:gd name="connsiteX17" fmla="*/ 855614 w 1372304"/>
              <a:gd name="connsiteY17" fmla="*/ 1092838 h 1326095"/>
              <a:gd name="connsiteX18" fmla="*/ 856014 w 1372304"/>
              <a:gd name="connsiteY18" fmla="*/ 1092353 h 1326095"/>
              <a:gd name="connsiteX19" fmla="*/ 856651 w 1372304"/>
              <a:gd name="connsiteY19" fmla="*/ 1091181 h 1326095"/>
              <a:gd name="connsiteX20" fmla="*/ 879949 w 1372304"/>
              <a:gd name="connsiteY20" fmla="*/ 1053926 h 1326095"/>
              <a:gd name="connsiteX21" fmla="*/ 917205 w 1372304"/>
              <a:gd name="connsiteY21" fmla="*/ 883527 h 1326095"/>
              <a:gd name="connsiteX22" fmla="*/ 918821 w 1372304"/>
              <a:gd name="connsiteY22" fmla="*/ 883527 h 1326095"/>
              <a:gd name="connsiteX23" fmla="*/ 1004913 w 1372304"/>
              <a:gd name="connsiteY23" fmla="*/ 826668 h 1326095"/>
              <a:gd name="connsiteX24" fmla="*/ 1004913 w 1372304"/>
              <a:gd name="connsiteY24" fmla="*/ 485510 h 1326095"/>
              <a:gd name="connsiteX25" fmla="*/ 1188472 w 1372304"/>
              <a:gd name="connsiteY25" fmla="*/ 301955 h 1326095"/>
              <a:gd name="connsiteX26" fmla="*/ 761904 w 1372304"/>
              <a:gd name="connsiteY26" fmla="*/ 606 h 1326095"/>
              <a:gd name="connsiteX27" fmla="*/ 920436 w 1372304"/>
              <a:gd name="connsiteY27" fmla="*/ 126486 h 1326095"/>
              <a:gd name="connsiteX28" fmla="*/ 922052 w 1372304"/>
              <a:gd name="connsiteY28" fmla="*/ 129746 h 1326095"/>
              <a:gd name="connsiteX29" fmla="*/ 805131 w 1372304"/>
              <a:gd name="connsiteY29" fmla="*/ 360445 h 1326095"/>
              <a:gd name="connsiteX30" fmla="*/ 494824 w 1372304"/>
              <a:gd name="connsiteY30" fmla="*/ 461123 h 1326095"/>
              <a:gd name="connsiteX31" fmla="*/ 467226 w 1372304"/>
              <a:gd name="connsiteY31" fmla="*/ 560236 h 1326095"/>
              <a:gd name="connsiteX32" fmla="*/ 483448 w 1372304"/>
              <a:gd name="connsiteY32" fmla="*/ 576472 h 1326095"/>
              <a:gd name="connsiteX33" fmla="*/ 339986 w 1372304"/>
              <a:gd name="connsiteY33" fmla="*/ 661007 h 1326095"/>
              <a:gd name="connsiteX34" fmla="*/ 327590 w 1372304"/>
              <a:gd name="connsiteY34" fmla="*/ 675113 h 1326095"/>
              <a:gd name="connsiteX35" fmla="*/ 310647 w 1372304"/>
              <a:gd name="connsiteY35" fmla="*/ 689093 h 1326095"/>
              <a:gd name="connsiteX36" fmla="*/ 218101 w 1372304"/>
              <a:gd name="connsiteY36" fmla="*/ 860746 h 1326095"/>
              <a:gd name="connsiteX37" fmla="*/ 215770 w 1372304"/>
              <a:gd name="connsiteY37" fmla="*/ 883871 h 1326095"/>
              <a:gd name="connsiteX38" fmla="*/ 150793 w 1372304"/>
              <a:gd name="connsiteY38" fmla="*/ 814408 h 1326095"/>
              <a:gd name="connsiteX39" fmla="*/ 70827 w 1372304"/>
              <a:gd name="connsiteY39" fmla="*/ 714579 h 1326095"/>
              <a:gd name="connsiteX40" fmla="*/ 254386 w 1372304"/>
              <a:gd name="connsiteY40" fmla="*/ 150873 h 1326095"/>
              <a:gd name="connsiteX41" fmla="*/ 689759 w 1372304"/>
              <a:gd name="connsiteY41" fmla="*/ 9506 h 1326095"/>
              <a:gd name="connsiteX42" fmla="*/ 761904 w 1372304"/>
              <a:gd name="connsiteY42" fmla="*/ 606 h 1326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372304" h="1326095">
                <a:moveTo>
                  <a:pt x="499738" y="594339"/>
                </a:moveTo>
                <a:lnTo>
                  <a:pt x="500166" y="594745"/>
                </a:lnTo>
                <a:lnTo>
                  <a:pt x="496911" y="595073"/>
                </a:lnTo>
                <a:close/>
                <a:moveTo>
                  <a:pt x="1188472" y="301955"/>
                </a:moveTo>
                <a:lnTo>
                  <a:pt x="1193386" y="301955"/>
                </a:lnTo>
                <a:cubicBezTo>
                  <a:pt x="1295699" y="301955"/>
                  <a:pt x="1376945" y="383137"/>
                  <a:pt x="1372098" y="488770"/>
                </a:cubicBezTo>
                <a:lnTo>
                  <a:pt x="1372098" y="959883"/>
                </a:lnTo>
                <a:cubicBezTo>
                  <a:pt x="1372098" y="1208383"/>
                  <a:pt x="1128362" y="1385483"/>
                  <a:pt x="891223" y="1307496"/>
                </a:cubicBezTo>
                <a:cubicBezTo>
                  <a:pt x="849801" y="1293893"/>
                  <a:pt x="809089" y="1278715"/>
                  <a:pt x="769160" y="1262033"/>
                </a:cubicBezTo>
                <a:lnTo>
                  <a:pt x="702780" y="1231215"/>
                </a:lnTo>
                <a:lnTo>
                  <a:pt x="740555" y="1210711"/>
                </a:lnTo>
                <a:cubicBezTo>
                  <a:pt x="763134" y="1195458"/>
                  <a:pt x="783779" y="1177559"/>
                  <a:pt x="802046" y="1157461"/>
                </a:cubicBezTo>
                <a:lnTo>
                  <a:pt x="812288" y="1143049"/>
                </a:lnTo>
                <a:lnTo>
                  <a:pt x="818237" y="1138140"/>
                </a:lnTo>
                <a:lnTo>
                  <a:pt x="841939" y="1109413"/>
                </a:lnTo>
                <a:lnTo>
                  <a:pt x="837576" y="1117421"/>
                </a:lnTo>
                <a:cubicBezTo>
                  <a:pt x="840874" y="1114161"/>
                  <a:pt x="844105" y="1109336"/>
                  <a:pt x="847336" y="1106075"/>
                </a:cubicBezTo>
                <a:lnTo>
                  <a:pt x="855614" y="1092838"/>
                </a:lnTo>
                <a:lnTo>
                  <a:pt x="856014" y="1092353"/>
                </a:lnTo>
                <a:lnTo>
                  <a:pt x="856651" y="1091181"/>
                </a:lnTo>
                <a:lnTo>
                  <a:pt x="879949" y="1053926"/>
                </a:lnTo>
                <a:cubicBezTo>
                  <a:pt x="907437" y="999859"/>
                  <a:pt x="919628" y="940794"/>
                  <a:pt x="917205" y="883527"/>
                </a:cubicBezTo>
                <a:cubicBezTo>
                  <a:pt x="918821" y="883527"/>
                  <a:pt x="918821" y="883527"/>
                  <a:pt x="918821" y="883527"/>
                </a:cubicBezTo>
                <a:cubicBezTo>
                  <a:pt x="959477" y="901394"/>
                  <a:pt x="1004913" y="870486"/>
                  <a:pt x="1004913" y="826668"/>
                </a:cubicBezTo>
                <a:lnTo>
                  <a:pt x="1004913" y="485510"/>
                </a:lnTo>
                <a:cubicBezTo>
                  <a:pt x="1004913" y="384767"/>
                  <a:pt x="1087773" y="301955"/>
                  <a:pt x="1188472" y="301955"/>
                </a:cubicBezTo>
                <a:close/>
                <a:moveTo>
                  <a:pt x="761904" y="606"/>
                </a:moveTo>
                <a:cubicBezTo>
                  <a:pt x="833036" y="6474"/>
                  <a:pt x="897315" y="54596"/>
                  <a:pt x="920436" y="126486"/>
                </a:cubicBezTo>
                <a:lnTo>
                  <a:pt x="922052" y="129746"/>
                </a:lnTo>
                <a:cubicBezTo>
                  <a:pt x="954563" y="225599"/>
                  <a:pt x="900983" y="329537"/>
                  <a:pt x="805131" y="360445"/>
                </a:cubicBezTo>
                <a:lnTo>
                  <a:pt x="494824" y="461123"/>
                </a:lnTo>
                <a:cubicBezTo>
                  <a:pt x="452620" y="474099"/>
                  <a:pt x="437946" y="527763"/>
                  <a:pt x="467226" y="560236"/>
                </a:cubicBezTo>
                <a:cubicBezTo>
                  <a:pt x="472073" y="565126"/>
                  <a:pt x="478602" y="571582"/>
                  <a:pt x="483448" y="576472"/>
                </a:cubicBezTo>
                <a:cubicBezTo>
                  <a:pt x="431046" y="592318"/>
                  <a:pt x="381408" y="620963"/>
                  <a:pt x="339986" y="661007"/>
                </a:cubicBezTo>
                <a:lnTo>
                  <a:pt x="327590" y="675113"/>
                </a:lnTo>
                <a:lnTo>
                  <a:pt x="310647" y="689093"/>
                </a:lnTo>
                <a:cubicBezTo>
                  <a:pt x="264566" y="735174"/>
                  <a:pt x="231669" y="794440"/>
                  <a:pt x="218101" y="860746"/>
                </a:cubicBezTo>
                <a:lnTo>
                  <a:pt x="215770" y="883871"/>
                </a:lnTo>
                <a:lnTo>
                  <a:pt x="150793" y="814408"/>
                </a:lnTo>
                <a:cubicBezTo>
                  <a:pt x="122892" y="782193"/>
                  <a:pt x="96212" y="748893"/>
                  <a:pt x="70827" y="714579"/>
                </a:cubicBezTo>
                <a:cubicBezTo>
                  <a:pt x="-76990" y="514722"/>
                  <a:pt x="17247" y="227229"/>
                  <a:pt x="254386" y="150873"/>
                </a:cubicBezTo>
                <a:lnTo>
                  <a:pt x="689759" y="9506"/>
                </a:lnTo>
                <a:cubicBezTo>
                  <a:pt x="713722" y="1388"/>
                  <a:pt x="738194" y="-1351"/>
                  <a:pt x="761904" y="60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547F81F7-2510-4C7F-ACF9-F5C0667D8FB4}"/>
              </a:ext>
            </a:extLst>
          </p:cNvPr>
          <p:cNvSpPr/>
          <p:nvPr/>
        </p:nvSpPr>
        <p:spPr>
          <a:xfrm>
            <a:off x="6585291" y="2464471"/>
            <a:ext cx="1213407" cy="1489040"/>
          </a:xfrm>
          <a:custGeom>
            <a:avLst/>
            <a:gdLst>
              <a:gd name="connsiteX0" fmla="*/ 1197703 w 1213407"/>
              <a:gd name="connsiteY0" fmla="*/ 887013 h 1489040"/>
              <a:gd name="connsiteX1" fmla="*/ 1209136 w 1213407"/>
              <a:gd name="connsiteY1" fmla="*/ 988185 h 1489040"/>
              <a:gd name="connsiteX2" fmla="*/ 1213341 w 1213407"/>
              <a:gd name="connsiteY2" fmla="*/ 1121546 h 1489040"/>
              <a:gd name="connsiteX3" fmla="*/ 1213341 w 1213407"/>
              <a:gd name="connsiteY3" fmla="*/ 1126361 h 1489040"/>
              <a:gd name="connsiteX4" fmla="*/ 732459 w 1213407"/>
              <a:gd name="connsiteY4" fmla="*/ 1470758 h 1489040"/>
              <a:gd name="connsiteX5" fmla="*/ 282491 w 1213407"/>
              <a:gd name="connsiteY5" fmla="*/ 1324598 h 1489040"/>
              <a:gd name="connsiteX6" fmla="*/ 163894 w 1213407"/>
              <a:gd name="connsiteY6" fmla="*/ 1092284 h 1489040"/>
              <a:gd name="connsiteX7" fmla="*/ 396204 w 1213407"/>
              <a:gd name="connsiteY7" fmla="*/ 973683 h 1489040"/>
              <a:gd name="connsiteX8" fmla="*/ 725966 w 1213407"/>
              <a:gd name="connsiteY8" fmla="*/ 1080876 h 1489040"/>
              <a:gd name="connsiteX9" fmla="*/ 805548 w 1213407"/>
              <a:gd name="connsiteY9" fmla="*/ 1019168 h 1489040"/>
              <a:gd name="connsiteX10" fmla="*/ 802330 w 1213407"/>
              <a:gd name="connsiteY10" fmla="*/ 991536 h 1489040"/>
              <a:gd name="connsiteX11" fmla="*/ 1046018 w 1213407"/>
              <a:gd name="connsiteY11" fmla="*/ 989906 h 1489040"/>
              <a:gd name="connsiteX12" fmla="*/ 1059004 w 1213407"/>
              <a:gd name="connsiteY12" fmla="*/ 983461 h 1489040"/>
              <a:gd name="connsiteX13" fmla="*/ 1046298 w 1213407"/>
              <a:gd name="connsiteY13" fmla="*/ 986272 h 1489040"/>
              <a:gd name="connsiteX14" fmla="*/ 1075366 w 1213407"/>
              <a:gd name="connsiteY14" fmla="*/ 977249 h 1489040"/>
              <a:gd name="connsiteX15" fmla="*/ 1183287 w 1213407"/>
              <a:gd name="connsiteY15" fmla="*/ 904486 h 1489040"/>
              <a:gd name="connsiteX16" fmla="*/ 609402 w 1213407"/>
              <a:gd name="connsiteY16" fmla="*/ 16 h 1489040"/>
              <a:gd name="connsiteX17" fmla="*/ 907884 w 1213407"/>
              <a:gd name="connsiteY17" fmla="*/ 156584 h 1489040"/>
              <a:gd name="connsiteX18" fmla="*/ 977116 w 1213407"/>
              <a:gd name="connsiteY18" fmla="*/ 261674 h 1489040"/>
              <a:gd name="connsiteX19" fmla="*/ 1016913 w 1213407"/>
              <a:gd name="connsiteY19" fmla="*/ 333419 h 1489040"/>
              <a:gd name="connsiteX20" fmla="*/ 1011634 w 1213407"/>
              <a:gd name="connsiteY20" fmla="*/ 331780 h 1489040"/>
              <a:gd name="connsiteX21" fmla="*/ 943208 w 1213407"/>
              <a:gd name="connsiteY21" fmla="*/ 324882 h 1489040"/>
              <a:gd name="connsiteX22" fmla="*/ 753378 w 1213407"/>
              <a:gd name="connsiteY22" fmla="*/ 382867 h 1489040"/>
              <a:gd name="connsiteX23" fmla="*/ 739842 w 1213407"/>
              <a:gd name="connsiteY23" fmla="*/ 394036 h 1489040"/>
              <a:gd name="connsiteX24" fmla="*/ 711321 w 1213407"/>
              <a:gd name="connsiteY24" fmla="*/ 409992 h 1489040"/>
              <a:gd name="connsiteX25" fmla="*/ 639834 w 1213407"/>
              <a:gd name="connsiteY25" fmla="*/ 487942 h 1489040"/>
              <a:gd name="connsiteX26" fmla="*/ 635007 w 1213407"/>
              <a:gd name="connsiteY26" fmla="*/ 478238 h 1489040"/>
              <a:gd name="connsiteX27" fmla="*/ 532614 w 1213407"/>
              <a:gd name="connsiteY27" fmla="*/ 474978 h 1489040"/>
              <a:gd name="connsiteX28" fmla="*/ 336044 w 1213407"/>
              <a:gd name="connsiteY28" fmla="*/ 746258 h 1489040"/>
              <a:gd name="connsiteX29" fmla="*/ 77761 w 1213407"/>
              <a:gd name="connsiteY29" fmla="*/ 786854 h 1489040"/>
              <a:gd name="connsiteX30" fmla="*/ 76153 w 1213407"/>
              <a:gd name="connsiteY30" fmla="*/ 785224 h 1489040"/>
              <a:gd name="connsiteX31" fmla="*/ 35528 w 1213407"/>
              <a:gd name="connsiteY31" fmla="*/ 526982 h 1489040"/>
              <a:gd name="connsiteX32" fmla="*/ 308463 w 1213407"/>
              <a:gd name="connsiteY32" fmla="*/ 151694 h 1489040"/>
              <a:gd name="connsiteX33" fmla="*/ 609402 w 1213407"/>
              <a:gd name="connsiteY33" fmla="*/ 16 h 148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13407" h="1489040">
                <a:moveTo>
                  <a:pt x="1197703" y="887013"/>
                </a:moveTo>
                <a:lnTo>
                  <a:pt x="1209136" y="988185"/>
                </a:lnTo>
                <a:cubicBezTo>
                  <a:pt x="1212318" y="1032187"/>
                  <a:pt x="1213743" y="1076663"/>
                  <a:pt x="1213341" y="1121546"/>
                </a:cubicBezTo>
                <a:cubicBezTo>
                  <a:pt x="1213341" y="1123176"/>
                  <a:pt x="1213341" y="1124731"/>
                  <a:pt x="1213341" y="1126361"/>
                </a:cubicBezTo>
                <a:cubicBezTo>
                  <a:pt x="1213341" y="1374972"/>
                  <a:pt x="967987" y="1547134"/>
                  <a:pt x="732459" y="1470758"/>
                </a:cubicBezTo>
                <a:lnTo>
                  <a:pt x="282491" y="1324598"/>
                </a:lnTo>
                <a:cubicBezTo>
                  <a:pt x="184982" y="1293707"/>
                  <a:pt x="132980" y="1189773"/>
                  <a:pt x="163894" y="1092284"/>
                </a:cubicBezTo>
                <a:cubicBezTo>
                  <a:pt x="194750" y="994795"/>
                  <a:pt x="298695" y="942791"/>
                  <a:pt x="396204" y="973683"/>
                </a:cubicBezTo>
                <a:lnTo>
                  <a:pt x="725966" y="1080876"/>
                </a:lnTo>
                <a:cubicBezTo>
                  <a:pt x="766590" y="1093914"/>
                  <a:pt x="808823" y="1061393"/>
                  <a:pt x="805548" y="1019168"/>
                </a:cubicBezTo>
                <a:cubicBezTo>
                  <a:pt x="803939" y="1009389"/>
                  <a:pt x="803939" y="1001314"/>
                  <a:pt x="802330" y="991536"/>
                </a:cubicBezTo>
                <a:cubicBezTo>
                  <a:pt x="877028" y="1019168"/>
                  <a:pt x="963161" y="1020797"/>
                  <a:pt x="1046018" y="989906"/>
                </a:cubicBezTo>
                <a:cubicBezTo>
                  <a:pt x="1050844" y="986647"/>
                  <a:pt x="1054119" y="985091"/>
                  <a:pt x="1059004" y="983461"/>
                </a:cubicBezTo>
                <a:lnTo>
                  <a:pt x="1046298" y="986272"/>
                </a:lnTo>
                <a:lnTo>
                  <a:pt x="1075366" y="977249"/>
                </a:lnTo>
                <a:cubicBezTo>
                  <a:pt x="1115985" y="960068"/>
                  <a:pt x="1152566" y="935207"/>
                  <a:pt x="1183287" y="904486"/>
                </a:cubicBezTo>
                <a:close/>
                <a:moveTo>
                  <a:pt x="609402" y="16"/>
                </a:moveTo>
                <a:cubicBezTo>
                  <a:pt x="722303" y="1035"/>
                  <a:pt x="834795" y="53428"/>
                  <a:pt x="907884" y="156584"/>
                </a:cubicBezTo>
                <a:cubicBezTo>
                  <a:pt x="932254" y="190697"/>
                  <a:pt x="955355" y="225750"/>
                  <a:pt x="977116" y="261674"/>
                </a:cubicBezTo>
                <a:lnTo>
                  <a:pt x="1016913" y="333419"/>
                </a:lnTo>
                <a:lnTo>
                  <a:pt x="1011634" y="331780"/>
                </a:lnTo>
                <a:cubicBezTo>
                  <a:pt x="989532" y="327257"/>
                  <a:pt x="966647" y="324882"/>
                  <a:pt x="943208" y="324882"/>
                </a:cubicBezTo>
                <a:cubicBezTo>
                  <a:pt x="872891" y="324882"/>
                  <a:pt x="807566" y="346259"/>
                  <a:pt x="753378" y="382867"/>
                </a:cubicBezTo>
                <a:lnTo>
                  <a:pt x="739842" y="394036"/>
                </a:lnTo>
                <a:lnTo>
                  <a:pt x="711321" y="409992"/>
                </a:lnTo>
                <a:cubicBezTo>
                  <a:pt x="683302" y="432327"/>
                  <a:pt x="659342" y="458718"/>
                  <a:pt x="639834" y="487942"/>
                </a:cubicBezTo>
                <a:cubicBezTo>
                  <a:pt x="638225" y="484683"/>
                  <a:pt x="636616" y="481497"/>
                  <a:pt x="635007" y="478238"/>
                </a:cubicBezTo>
                <a:cubicBezTo>
                  <a:pt x="613862" y="440827"/>
                  <a:pt x="558643" y="439198"/>
                  <a:pt x="532614" y="474978"/>
                </a:cubicBezTo>
                <a:lnTo>
                  <a:pt x="336044" y="746258"/>
                </a:lnTo>
                <a:cubicBezTo>
                  <a:pt x="275941" y="829079"/>
                  <a:pt x="160619" y="847006"/>
                  <a:pt x="77761" y="786854"/>
                </a:cubicBezTo>
                <a:lnTo>
                  <a:pt x="76153" y="785224"/>
                </a:lnTo>
                <a:cubicBezTo>
                  <a:pt x="-6705" y="725145"/>
                  <a:pt x="-24575" y="609803"/>
                  <a:pt x="35528" y="526982"/>
                </a:cubicBezTo>
                <a:lnTo>
                  <a:pt x="308463" y="151694"/>
                </a:lnTo>
                <a:cubicBezTo>
                  <a:pt x="383189" y="49353"/>
                  <a:pt x="496500" y="-1003"/>
                  <a:pt x="609402" y="1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72EBB65-41C5-4767-9DB3-25509D6ADD81}"/>
              </a:ext>
            </a:extLst>
          </p:cNvPr>
          <p:cNvSpPr/>
          <p:nvPr/>
        </p:nvSpPr>
        <p:spPr>
          <a:xfrm>
            <a:off x="6165533" y="3909266"/>
            <a:ext cx="1370623" cy="1323822"/>
          </a:xfrm>
          <a:custGeom>
            <a:avLst/>
            <a:gdLst>
              <a:gd name="connsiteX0" fmla="*/ 183547 w 1370623"/>
              <a:gd name="connsiteY0" fmla="*/ 302926 h 1323822"/>
              <a:gd name="connsiteX1" fmla="*/ 188439 w 1370623"/>
              <a:gd name="connsiteY1" fmla="*/ 302926 h 1323822"/>
              <a:gd name="connsiteX2" fmla="*/ 372052 w 1370623"/>
              <a:gd name="connsiteY2" fmla="*/ 486509 h 1323822"/>
              <a:gd name="connsiteX3" fmla="*/ 372052 w 1370623"/>
              <a:gd name="connsiteY3" fmla="*/ 827653 h 1323822"/>
              <a:gd name="connsiteX4" fmla="*/ 458096 w 1370623"/>
              <a:gd name="connsiteY4" fmla="*/ 884510 h 1323822"/>
              <a:gd name="connsiteX5" fmla="*/ 469488 w 1370623"/>
              <a:gd name="connsiteY5" fmla="*/ 879631 h 1323822"/>
              <a:gd name="connsiteX6" fmla="*/ 537707 w 1370623"/>
              <a:gd name="connsiteY6" fmla="*/ 1107061 h 1323822"/>
              <a:gd name="connsiteX7" fmla="*/ 544064 w 1370623"/>
              <a:gd name="connsiteY7" fmla="*/ 1114459 h 1323822"/>
              <a:gd name="connsiteX8" fmla="*/ 545340 w 1370623"/>
              <a:gd name="connsiteY8" fmla="*/ 1116809 h 1323822"/>
              <a:gd name="connsiteX9" fmla="*/ 637047 w 1370623"/>
              <a:gd name="connsiteY9" fmla="*/ 1208517 h 1323822"/>
              <a:gd name="connsiteX10" fmla="*/ 672202 w 1370623"/>
              <a:gd name="connsiteY10" fmla="*/ 1227598 h 1323822"/>
              <a:gd name="connsiteX11" fmla="*/ 602943 w 1370623"/>
              <a:gd name="connsiteY11" fmla="*/ 1259752 h 1323822"/>
              <a:gd name="connsiteX12" fmla="*/ 480880 w 1370623"/>
              <a:gd name="connsiteY12" fmla="*/ 1305216 h 1323822"/>
              <a:gd name="connsiteX13" fmla="*/ 0 w 1370623"/>
              <a:gd name="connsiteY13" fmla="*/ 957631 h 1323822"/>
              <a:gd name="connsiteX14" fmla="*/ 0 w 1370623"/>
              <a:gd name="connsiteY14" fmla="*/ 486509 h 1323822"/>
              <a:gd name="connsiteX15" fmla="*/ 183547 w 1370623"/>
              <a:gd name="connsiteY15" fmla="*/ 302926 h 1323822"/>
              <a:gd name="connsiteX16" fmla="*/ 595549 w 1370623"/>
              <a:gd name="connsiteY16" fmla="*/ 672 h 1323822"/>
              <a:gd name="connsiteX17" fmla="*/ 667710 w 1370623"/>
              <a:gd name="connsiteY17" fmla="*/ 8880 h 1323822"/>
              <a:gd name="connsiteX18" fmla="*/ 1116090 w 1370623"/>
              <a:gd name="connsiteY18" fmla="*/ 155122 h 1323822"/>
              <a:gd name="connsiteX19" fmla="*/ 1301244 w 1370623"/>
              <a:gd name="connsiteY19" fmla="*/ 712312 h 1323822"/>
              <a:gd name="connsiteX20" fmla="*/ 1221289 w 1370623"/>
              <a:gd name="connsiteY20" fmla="*/ 812144 h 1323822"/>
              <a:gd name="connsiteX21" fmla="*/ 1161290 w 1370623"/>
              <a:gd name="connsiteY21" fmla="*/ 876291 h 1323822"/>
              <a:gd name="connsiteX22" fmla="*/ 1159501 w 1370623"/>
              <a:gd name="connsiteY22" fmla="*/ 858552 h 1323822"/>
              <a:gd name="connsiteX23" fmla="*/ 1066956 w 1370623"/>
              <a:gd name="connsiteY23" fmla="*/ 686899 h 1323822"/>
              <a:gd name="connsiteX24" fmla="*/ 1060055 w 1370623"/>
              <a:gd name="connsiteY24" fmla="*/ 681205 h 1323822"/>
              <a:gd name="connsiteX25" fmla="*/ 1041947 w 1370623"/>
              <a:gd name="connsiteY25" fmla="*/ 660824 h 1323822"/>
              <a:gd name="connsiteX26" fmla="*/ 891867 w 1370623"/>
              <a:gd name="connsiteY26" fmla="*/ 575828 h 1323822"/>
              <a:gd name="connsiteX27" fmla="*/ 899975 w 1370623"/>
              <a:gd name="connsiteY27" fmla="*/ 567696 h 1323822"/>
              <a:gd name="connsiteX28" fmla="*/ 873974 w 1370623"/>
              <a:gd name="connsiteY28" fmla="*/ 466992 h 1323822"/>
              <a:gd name="connsiteX29" fmla="*/ 552315 w 1370623"/>
              <a:gd name="connsiteY29" fmla="*/ 363036 h 1323822"/>
              <a:gd name="connsiteX30" fmla="*/ 435379 w 1370623"/>
              <a:gd name="connsiteY30" fmla="*/ 132353 h 1323822"/>
              <a:gd name="connsiteX31" fmla="*/ 436987 w 1370623"/>
              <a:gd name="connsiteY31" fmla="*/ 125848 h 1323822"/>
              <a:gd name="connsiteX32" fmla="*/ 595549 w 1370623"/>
              <a:gd name="connsiteY32" fmla="*/ 672 h 132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370623" h="1323822">
                <a:moveTo>
                  <a:pt x="183547" y="302926"/>
                </a:moveTo>
                <a:lnTo>
                  <a:pt x="188439" y="302926"/>
                </a:lnTo>
                <a:cubicBezTo>
                  <a:pt x="289158" y="302926"/>
                  <a:pt x="372052" y="385805"/>
                  <a:pt x="372052" y="486509"/>
                </a:cubicBezTo>
                <a:lnTo>
                  <a:pt x="372052" y="827653"/>
                </a:lnTo>
                <a:cubicBezTo>
                  <a:pt x="372052" y="871499"/>
                  <a:pt x="417487" y="902400"/>
                  <a:pt x="458096" y="884510"/>
                </a:cubicBezTo>
                <a:cubicBezTo>
                  <a:pt x="461380" y="882884"/>
                  <a:pt x="466272" y="881257"/>
                  <a:pt x="469488" y="879631"/>
                </a:cubicBezTo>
                <a:cubicBezTo>
                  <a:pt x="464596" y="957631"/>
                  <a:pt x="487380" y="1038819"/>
                  <a:pt x="537707" y="1107061"/>
                </a:cubicBezTo>
                <a:lnTo>
                  <a:pt x="544064" y="1114459"/>
                </a:lnTo>
                <a:lnTo>
                  <a:pt x="545340" y="1116809"/>
                </a:lnTo>
                <a:cubicBezTo>
                  <a:pt x="569746" y="1152935"/>
                  <a:pt x="600922" y="1184111"/>
                  <a:pt x="637047" y="1208517"/>
                </a:cubicBezTo>
                <a:lnTo>
                  <a:pt x="672202" y="1227598"/>
                </a:lnTo>
                <a:lnTo>
                  <a:pt x="602943" y="1259752"/>
                </a:lnTo>
                <a:cubicBezTo>
                  <a:pt x="563014" y="1276433"/>
                  <a:pt x="522302" y="1291611"/>
                  <a:pt x="480880" y="1305216"/>
                </a:cubicBezTo>
                <a:cubicBezTo>
                  <a:pt x="243657" y="1383216"/>
                  <a:pt x="0" y="1206138"/>
                  <a:pt x="0" y="957631"/>
                </a:cubicBezTo>
                <a:lnTo>
                  <a:pt x="0" y="486509"/>
                </a:lnTo>
                <a:cubicBezTo>
                  <a:pt x="0" y="385805"/>
                  <a:pt x="82827" y="302926"/>
                  <a:pt x="183547" y="302926"/>
                </a:cubicBezTo>
                <a:close/>
                <a:moveTo>
                  <a:pt x="595549" y="672"/>
                </a:moveTo>
                <a:cubicBezTo>
                  <a:pt x="619260" y="-1362"/>
                  <a:pt x="643737" y="1172"/>
                  <a:pt x="667710" y="8880"/>
                </a:cubicBezTo>
                <a:lnTo>
                  <a:pt x="1116090" y="155122"/>
                </a:lnTo>
                <a:cubicBezTo>
                  <a:pt x="1351638" y="231496"/>
                  <a:pt x="1447465" y="518971"/>
                  <a:pt x="1301244" y="712312"/>
                </a:cubicBezTo>
                <a:cubicBezTo>
                  <a:pt x="1275863" y="746628"/>
                  <a:pt x="1249187" y="779928"/>
                  <a:pt x="1221289" y="812144"/>
                </a:cubicBezTo>
                <a:lnTo>
                  <a:pt x="1161290" y="876291"/>
                </a:lnTo>
                <a:lnTo>
                  <a:pt x="1159501" y="858552"/>
                </a:lnTo>
                <a:cubicBezTo>
                  <a:pt x="1145933" y="792246"/>
                  <a:pt x="1113037" y="732980"/>
                  <a:pt x="1066956" y="686899"/>
                </a:cubicBezTo>
                <a:lnTo>
                  <a:pt x="1060055" y="681205"/>
                </a:lnTo>
                <a:lnTo>
                  <a:pt x="1041947" y="660824"/>
                </a:lnTo>
                <a:cubicBezTo>
                  <a:pt x="998780" y="619703"/>
                  <a:pt x="946699" y="590465"/>
                  <a:pt x="891867" y="575828"/>
                </a:cubicBezTo>
                <a:cubicBezTo>
                  <a:pt x="895150" y="574202"/>
                  <a:pt x="896758" y="570949"/>
                  <a:pt x="899975" y="567696"/>
                </a:cubicBezTo>
                <a:cubicBezTo>
                  <a:pt x="930868" y="533608"/>
                  <a:pt x="916259" y="481629"/>
                  <a:pt x="873974" y="466992"/>
                </a:cubicBezTo>
                <a:lnTo>
                  <a:pt x="552315" y="363036"/>
                </a:lnTo>
                <a:cubicBezTo>
                  <a:pt x="456488" y="332200"/>
                  <a:pt x="404486" y="228243"/>
                  <a:pt x="435379" y="132353"/>
                </a:cubicBezTo>
                <a:lnTo>
                  <a:pt x="436987" y="125848"/>
                </a:lnTo>
                <a:cubicBezTo>
                  <a:pt x="460157" y="53979"/>
                  <a:pt x="524413" y="6774"/>
                  <a:pt x="595549" y="67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36" name="Graphic 35" descr="Lights On">
            <a:extLst>
              <a:ext uri="{FF2B5EF4-FFF2-40B4-BE49-F238E27FC236}">
                <a16:creationId xmlns:a16="http://schemas.microsoft.com/office/drawing/2014/main" id="{0641B075-D2D1-4B78-B692-D21AD13DB0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38834" y="2942587"/>
            <a:ext cx="1314332" cy="1314332"/>
          </a:xfrm>
          <a:prstGeom prst="rect">
            <a:avLst/>
          </a:prstGeom>
        </p:spPr>
      </p:pic>
      <p:sp>
        <p:nvSpPr>
          <p:cNvPr id="38" name="Circle">
            <a:extLst>
              <a:ext uri="{FF2B5EF4-FFF2-40B4-BE49-F238E27FC236}">
                <a16:creationId xmlns:a16="http://schemas.microsoft.com/office/drawing/2014/main" id="{94786D2D-0755-40F8-ADDD-095D751EA2A1}"/>
              </a:ext>
            </a:extLst>
          </p:cNvPr>
          <p:cNvSpPr/>
          <p:nvPr/>
        </p:nvSpPr>
        <p:spPr>
          <a:xfrm>
            <a:off x="5756479" y="1722369"/>
            <a:ext cx="679043" cy="679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01</a:t>
            </a:r>
            <a:endParaRPr sz="20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39" name="Circle">
            <a:extLst>
              <a:ext uri="{FF2B5EF4-FFF2-40B4-BE49-F238E27FC236}">
                <a16:creationId xmlns:a16="http://schemas.microsoft.com/office/drawing/2014/main" id="{2147D71F-5985-4DA7-B2B8-11ADF41F5079}"/>
              </a:ext>
            </a:extLst>
          </p:cNvPr>
          <p:cNvSpPr/>
          <p:nvPr/>
        </p:nvSpPr>
        <p:spPr>
          <a:xfrm>
            <a:off x="4330803" y="2789353"/>
            <a:ext cx="679043" cy="679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05</a:t>
            </a:r>
            <a:endParaRPr sz="20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40" name="Circle">
            <a:extLst>
              <a:ext uri="{FF2B5EF4-FFF2-40B4-BE49-F238E27FC236}">
                <a16:creationId xmlns:a16="http://schemas.microsoft.com/office/drawing/2014/main" id="{3D856338-7C42-4C4D-A50B-39BF7F3A903B}"/>
              </a:ext>
            </a:extLst>
          </p:cNvPr>
          <p:cNvSpPr/>
          <p:nvPr/>
        </p:nvSpPr>
        <p:spPr>
          <a:xfrm>
            <a:off x="4866892" y="4496720"/>
            <a:ext cx="679043" cy="679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04</a:t>
            </a:r>
            <a:endParaRPr sz="20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41" name="Circle">
            <a:extLst>
              <a:ext uri="{FF2B5EF4-FFF2-40B4-BE49-F238E27FC236}">
                <a16:creationId xmlns:a16="http://schemas.microsoft.com/office/drawing/2014/main" id="{1E0751AF-A99C-4370-AD58-A024BEE076A6}"/>
              </a:ext>
            </a:extLst>
          </p:cNvPr>
          <p:cNvSpPr/>
          <p:nvPr/>
        </p:nvSpPr>
        <p:spPr>
          <a:xfrm>
            <a:off x="7188977" y="2789353"/>
            <a:ext cx="679043" cy="679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02</a:t>
            </a:r>
            <a:endParaRPr sz="20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sp>
        <p:nvSpPr>
          <p:cNvPr id="42" name="Circle">
            <a:extLst>
              <a:ext uri="{FF2B5EF4-FFF2-40B4-BE49-F238E27FC236}">
                <a16:creationId xmlns:a16="http://schemas.microsoft.com/office/drawing/2014/main" id="{CA510C5C-CBCF-41A1-BD72-37BC9BE8AA85}"/>
              </a:ext>
            </a:extLst>
          </p:cNvPr>
          <p:cNvSpPr/>
          <p:nvPr/>
        </p:nvSpPr>
        <p:spPr>
          <a:xfrm>
            <a:off x="6652888" y="4496720"/>
            <a:ext cx="679043" cy="679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prstClr val="white">
                    <a:lumMod val="95000"/>
                  </a:prstClr>
                </a:solidFill>
                <a:latin typeface="Calibri" panose="020F0502020204030204"/>
              </a:rPr>
              <a:t>03</a:t>
            </a:r>
            <a:endParaRPr sz="2000" b="1" dirty="0">
              <a:solidFill>
                <a:prstClr val="white">
                  <a:lumMod val="95000"/>
                </a:prstClr>
              </a:solidFill>
              <a:latin typeface="Calibri" panose="020F0502020204030204"/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6FC4B08-B82E-4D1B-828E-536637430AE2}"/>
              </a:ext>
            </a:extLst>
          </p:cNvPr>
          <p:cNvGrpSpPr/>
          <p:nvPr/>
        </p:nvGrpSpPr>
        <p:grpSpPr>
          <a:xfrm>
            <a:off x="726576" y="3669242"/>
            <a:ext cx="2926080" cy="1290153"/>
            <a:chOff x="332936" y="2627766"/>
            <a:chExt cx="2926080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69ED685-4220-48C9-B445-443AC058CB1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87FC396-08F9-4FBF-A1E1-1EBFB1B85E9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2E69708-06A9-4A96-AC9F-ECFADBE0EFBC}"/>
              </a:ext>
            </a:extLst>
          </p:cNvPr>
          <p:cNvGrpSpPr/>
          <p:nvPr/>
        </p:nvGrpSpPr>
        <p:grpSpPr>
          <a:xfrm>
            <a:off x="726576" y="1977406"/>
            <a:ext cx="2926080" cy="1290153"/>
            <a:chOff x="332936" y="2627766"/>
            <a:chExt cx="2926080" cy="129015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189391B-A0B3-4F53-B1B6-C4A5E53C9E4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261C91B-2BA9-4D62-924D-69410789425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5E23004-DCEF-4B84-9133-CC811001FC1D}"/>
              </a:ext>
            </a:extLst>
          </p:cNvPr>
          <p:cNvGrpSpPr/>
          <p:nvPr/>
        </p:nvGrpSpPr>
        <p:grpSpPr>
          <a:xfrm>
            <a:off x="8536431" y="2823324"/>
            <a:ext cx="2926080" cy="1290153"/>
            <a:chOff x="8921977" y="1466725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896BE65-41AB-4738-ADB5-3361806F65B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03BE894-2E80-4F6D-993B-48A1345C79C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6C0824E-FBB4-4F4F-B901-0CA26D1CD857}"/>
              </a:ext>
            </a:extLst>
          </p:cNvPr>
          <p:cNvGrpSpPr/>
          <p:nvPr/>
        </p:nvGrpSpPr>
        <p:grpSpPr>
          <a:xfrm>
            <a:off x="8536431" y="1131488"/>
            <a:ext cx="2926080" cy="1290153"/>
            <a:chOff x="8921977" y="1466725"/>
            <a:chExt cx="2926080" cy="129015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EA44869-7A92-4031-9F22-24FA775298D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F41CDF5-E561-4A84-BE6F-A58EDDBEA18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66A8BA4-5DA5-41B3-B24A-C4481639C32F}"/>
              </a:ext>
            </a:extLst>
          </p:cNvPr>
          <p:cNvGrpSpPr/>
          <p:nvPr/>
        </p:nvGrpSpPr>
        <p:grpSpPr>
          <a:xfrm>
            <a:off x="8536431" y="4515159"/>
            <a:ext cx="2926080" cy="1290153"/>
            <a:chOff x="8921977" y="1466725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9D3501C-FBB0-4132-ACA0-87E88906861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067D922-FEDE-423A-8DE0-9F06B7FF2DA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95905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5-Step ‘Around The Table’ Cycle – Slide Template</a:t>
            </a:r>
          </a:p>
        </p:txBody>
      </p:sp>
      <p:sp>
        <p:nvSpPr>
          <p:cNvPr id="15" name="Circle">
            <a:extLst>
              <a:ext uri="{FF2B5EF4-FFF2-40B4-BE49-F238E27FC236}">
                <a16:creationId xmlns:a16="http://schemas.microsoft.com/office/drawing/2014/main" id="{D406B1CF-FF33-4060-ACC1-E134AF8A9CC9}"/>
              </a:ext>
            </a:extLst>
          </p:cNvPr>
          <p:cNvSpPr/>
          <p:nvPr/>
        </p:nvSpPr>
        <p:spPr>
          <a:xfrm>
            <a:off x="5087176" y="2590931"/>
            <a:ext cx="2017648" cy="2017644"/>
          </a:xfrm>
          <a:prstGeom prst="ellipse">
            <a:avLst/>
          </a:prstGeom>
          <a:solidFill>
            <a:schemeClr val="bg1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7BC1D8D8-1046-44BA-A538-389DD5D8F6A7}"/>
              </a:ext>
            </a:extLst>
          </p:cNvPr>
          <p:cNvSpPr/>
          <p:nvPr/>
        </p:nvSpPr>
        <p:spPr>
          <a:xfrm>
            <a:off x="5328417" y="1913851"/>
            <a:ext cx="1535199" cy="1074963"/>
          </a:xfrm>
          <a:custGeom>
            <a:avLst/>
            <a:gdLst>
              <a:gd name="connsiteX0" fmla="*/ 463293 w 1535199"/>
              <a:gd name="connsiteY0" fmla="*/ 134 h 1074963"/>
              <a:gd name="connsiteX1" fmla="*/ 454745 w 1535199"/>
              <a:gd name="connsiteY1" fmla="*/ 15884 h 1074963"/>
              <a:gd name="connsiteX2" fmla="*/ 428063 w 1535199"/>
              <a:gd name="connsiteY2" fmla="*/ 148042 h 1074963"/>
              <a:gd name="connsiteX3" fmla="*/ 434463 w 1535199"/>
              <a:gd name="connsiteY3" fmla="*/ 211531 h 1074963"/>
              <a:gd name="connsiteX4" fmla="*/ 436192 w 1535199"/>
              <a:gd name="connsiteY4" fmla="*/ 229848 h 1074963"/>
              <a:gd name="connsiteX5" fmla="*/ 519380 w 1535199"/>
              <a:gd name="connsiteY5" fmla="*/ 398225 h 1074963"/>
              <a:gd name="connsiteX6" fmla="*/ 490133 w 1535199"/>
              <a:gd name="connsiteY6" fmla="*/ 404707 h 1074963"/>
              <a:gd name="connsiteX7" fmla="*/ 454336 w 1535199"/>
              <a:gd name="connsiteY7" fmla="*/ 500570 h 1074963"/>
              <a:gd name="connsiteX8" fmla="*/ 655785 w 1535199"/>
              <a:gd name="connsiteY8" fmla="*/ 776713 h 1074963"/>
              <a:gd name="connsiteX9" fmla="*/ 615152 w 1535199"/>
              <a:gd name="connsiteY9" fmla="*/ 1033411 h 1074963"/>
              <a:gd name="connsiteX10" fmla="*/ 607041 w 1535199"/>
              <a:gd name="connsiteY10" fmla="*/ 1039893 h 1074963"/>
              <a:gd name="connsiteX11" fmla="*/ 350374 w 1535199"/>
              <a:gd name="connsiteY11" fmla="*/ 999279 h 1074963"/>
              <a:gd name="connsiteX12" fmla="*/ 71013 w 1535199"/>
              <a:gd name="connsiteY12" fmla="*/ 615878 h 1074963"/>
              <a:gd name="connsiteX13" fmla="*/ 249689 w 1535199"/>
              <a:gd name="connsiteY13" fmla="*/ 53817 h 1074963"/>
              <a:gd name="connsiteX14" fmla="*/ 373831 w 1535199"/>
              <a:gd name="connsiteY14" fmla="*/ 18247 h 1074963"/>
              <a:gd name="connsiteX15" fmla="*/ 1071804 w 1535199"/>
              <a:gd name="connsiteY15" fmla="*/ 0 h 1074963"/>
              <a:gd name="connsiteX16" fmla="*/ 1161949 w 1535199"/>
              <a:gd name="connsiteY16" fmla="*/ 18247 h 1074963"/>
              <a:gd name="connsiteX17" fmla="*/ 1286104 w 1535199"/>
              <a:gd name="connsiteY17" fmla="*/ 53817 h 1074963"/>
              <a:gd name="connsiteX18" fmla="*/ 1466418 w 1535199"/>
              <a:gd name="connsiteY18" fmla="*/ 615878 h 1074963"/>
              <a:gd name="connsiteX19" fmla="*/ 1190253 w 1535199"/>
              <a:gd name="connsiteY19" fmla="*/ 997659 h 1074963"/>
              <a:gd name="connsiteX20" fmla="*/ 933587 w 1535199"/>
              <a:gd name="connsiteY20" fmla="*/ 1038273 h 1074963"/>
              <a:gd name="connsiteX21" fmla="*/ 930311 w 1535199"/>
              <a:gd name="connsiteY21" fmla="*/ 1035032 h 1074963"/>
              <a:gd name="connsiteX22" fmla="*/ 889756 w 1535199"/>
              <a:gd name="connsiteY22" fmla="*/ 778333 h 1074963"/>
              <a:gd name="connsiteX23" fmla="*/ 1089568 w 1535199"/>
              <a:gd name="connsiteY23" fmla="*/ 502190 h 1074963"/>
              <a:gd name="connsiteX24" fmla="*/ 1053770 w 1535199"/>
              <a:gd name="connsiteY24" fmla="*/ 406327 h 1074963"/>
              <a:gd name="connsiteX25" fmla="*/ 1018051 w 1535199"/>
              <a:gd name="connsiteY25" fmla="*/ 399845 h 1074963"/>
              <a:gd name="connsiteX26" fmla="*/ 1107428 w 1535199"/>
              <a:gd name="connsiteY26" fmla="*/ 165884 h 1074963"/>
              <a:gd name="connsiteX27" fmla="*/ 1107428 w 1535199"/>
              <a:gd name="connsiteY27" fmla="*/ 151301 h 1074963"/>
              <a:gd name="connsiteX28" fmla="*/ 1105271 w 1535199"/>
              <a:gd name="connsiteY28" fmla="*/ 166254 h 1074963"/>
              <a:gd name="connsiteX29" fmla="*/ 1107107 w 1535199"/>
              <a:gd name="connsiteY29" fmla="*/ 148042 h 1074963"/>
              <a:gd name="connsiteX30" fmla="*/ 1080426 w 1535199"/>
              <a:gd name="connsiteY30" fmla="*/ 15884 h 1074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535199" h="1074963">
                <a:moveTo>
                  <a:pt x="463293" y="134"/>
                </a:moveTo>
                <a:lnTo>
                  <a:pt x="454745" y="15884"/>
                </a:lnTo>
                <a:cubicBezTo>
                  <a:pt x="437564" y="56504"/>
                  <a:pt x="428063" y="101164"/>
                  <a:pt x="428063" y="148042"/>
                </a:cubicBezTo>
                <a:lnTo>
                  <a:pt x="434463" y="211531"/>
                </a:lnTo>
                <a:lnTo>
                  <a:pt x="436192" y="229848"/>
                </a:lnTo>
                <a:cubicBezTo>
                  <a:pt x="448369" y="293750"/>
                  <a:pt x="477908" y="351927"/>
                  <a:pt x="519380" y="398225"/>
                </a:cubicBezTo>
                <a:cubicBezTo>
                  <a:pt x="509631" y="401466"/>
                  <a:pt x="499882" y="403086"/>
                  <a:pt x="490133" y="404707"/>
                </a:cubicBezTo>
                <a:cubicBezTo>
                  <a:pt x="446225" y="414481"/>
                  <a:pt x="428365" y="464817"/>
                  <a:pt x="454336" y="500570"/>
                </a:cubicBezTo>
                <a:lnTo>
                  <a:pt x="655785" y="776713"/>
                </a:lnTo>
                <a:cubicBezTo>
                  <a:pt x="715916" y="859561"/>
                  <a:pt x="696418" y="973301"/>
                  <a:pt x="615152" y="1033411"/>
                </a:cubicBezTo>
                <a:lnTo>
                  <a:pt x="607041" y="1039893"/>
                </a:lnTo>
                <a:cubicBezTo>
                  <a:pt x="524215" y="1100004"/>
                  <a:pt x="410505" y="1080507"/>
                  <a:pt x="350374" y="999279"/>
                </a:cubicBezTo>
                <a:lnTo>
                  <a:pt x="71013" y="615878"/>
                </a:lnTo>
                <a:cubicBezTo>
                  <a:pt x="-75220" y="416101"/>
                  <a:pt x="14158" y="130184"/>
                  <a:pt x="249689" y="53817"/>
                </a:cubicBezTo>
                <a:cubicBezTo>
                  <a:pt x="290302" y="40410"/>
                  <a:pt x="331725" y="28528"/>
                  <a:pt x="373831" y="18247"/>
                </a:cubicBezTo>
                <a:close/>
                <a:moveTo>
                  <a:pt x="1071804" y="0"/>
                </a:moveTo>
                <a:lnTo>
                  <a:pt x="1161949" y="18247"/>
                </a:lnTo>
                <a:cubicBezTo>
                  <a:pt x="1204063" y="28528"/>
                  <a:pt x="1245490" y="40410"/>
                  <a:pt x="1286104" y="53817"/>
                </a:cubicBezTo>
                <a:cubicBezTo>
                  <a:pt x="1519997" y="131804"/>
                  <a:pt x="1609374" y="416101"/>
                  <a:pt x="1466418" y="615878"/>
                </a:cubicBezTo>
                <a:lnTo>
                  <a:pt x="1190253" y="997659"/>
                </a:lnTo>
                <a:cubicBezTo>
                  <a:pt x="1130123" y="1078886"/>
                  <a:pt x="1014853" y="1098383"/>
                  <a:pt x="933587" y="1038273"/>
                </a:cubicBezTo>
                <a:lnTo>
                  <a:pt x="930311" y="1035032"/>
                </a:lnTo>
                <a:cubicBezTo>
                  <a:pt x="849123" y="974921"/>
                  <a:pt x="829626" y="859561"/>
                  <a:pt x="889756" y="778333"/>
                </a:cubicBezTo>
                <a:lnTo>
                  <a:pt x="1089568" y="502190"/>
                </a:lnTo>
                <a:cubicBezTo>
                  <a:pt x="1115539" y="468058"/>
                  <a:pt x="1096041" y="416101"/>
                  <a:pt x="1053770" y="406327"/>
                </a:cubicBezTo>
                <a:cubicBezTo>
                  <a:pt x="1042462" y="404707"/>
                  <a:pt x="1029437" y="401466"/>
                  <a:pt x="1018051" y="399845"/>
                </a:cubicBezTo>
                <a:cubicBezTo>
                  <a:pt x="1073268" y="338114"/>
                  <a:pt x="1107428" y="256887"/>
                  <a:pt x="1107428" y="165884"/>
                </a:cubicBezTo>
                <a:cubicBezTo>
                  <a:pt x="1107428" y="161023"/>
                  <a:pt x="1107428" y="156162"/>
                  <a:pt x="1107428" y="151301"/>
                </a:cubicBezTo>
                <a:lnTo>
                  <a:pt x="1105271" y="166254"/>
                </a:lnTo>
                <a:lnTo>
                  <a:pt x="1107107" y="148042"/>
                </a:lnTo>
                <a:cubicBezTo>
                  <a:pt x="1107107" y="101164"/>
                  <a:pt x="1097607" y="56504"/>
                  <a:pt x="1080426" y="15884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0" name="Freeform: Shape 29">
            <a:extLst>
              <a:ext uri="{FF2B5EF4-FFF2-40B4-BE49-F238E27FC236}">
                <a16:creationId xmlns:a16="http://schemas.microsoft.com/office/drawing/2014/main" id="{2595AA5E-A416-4647-B48D-B266CC53527B}"/>
              </a:ext>
            </a:extLst>
          </p:cNvPr>
          <p:cNvSpPr/>
          <p:nvPr/>
        </p:nvSpPr>
        <p:spPr>
          <a:xfrm>
            <a:off x="4388959" y="2462411"/>
            <a:ext cx="1218068" cy="1491088"/>
          </a:xfrm>
          <a:custGeom>
            <a:avLst/>
            <a:gdLst>
              <a:gd name="connsiteX0" fmla="*/ 18402 w 1218068"/>
              <a:gd name="connsiteY0" fmla="*/ 878807 h 1491088"/>
              <a:gd name="connsiteX1" fmla="*/ 41288 w 1218068"/>
              <a:gd name="connsiteY1" fmla="*/ 906546 h 1491088"/>
              <a:gd name="connsiteX2" fmla="*/ 149209 w 1218068"/>
              <a:gd name="connsiteY2" fmla="*/ 979309 h 1491088"/>
              <a:gd name="connsiteX3" fmla="*/ 186212 w 1218068"/>
              <a:gd name="connsiteY3" fmla="*/ 990795 h 1491088"/>
              <a:gd name="connsiteX4" fmla="*/ 162479 w 1218068"/>
              <a:gd name="connsiteY4" fmla="*/ 985449 h 1491088"/>
              <a:gd name="connsiteX5" fmla="*/ 175425 w 1218068"/>
              <a:gd name="connsiteY5" fmla="*/ 991975 h 1491088"/>
              <a:gd name="connsiteX6" fmla="*/ 409362 w 1218068"/>
              <a:gd name="connsiteY6" fmla="*/ 998500 h 1491088"/>
              <a:gd name="connsiteX7" fmla="*/ 407751 w 1218068"/>
              <a:gd name="connsiteY7" fmla="*/ 1014740 h 1491088"/>
              <a:gd name="connsiteX8" fmla="*/ 488990 w 1218068"/>
              <a:gd name="connsiteY8" fmla="*/ 1078069 h 1491088"/>
              <a:gd name="connsiteX9" fmla="*/ 804110 w 1218068"/>
              <a:gd name="connsiteY9" fmla="*/ 975735 h 1491088"/>
              <a:gd name="connsiteX10" fmla="*/ 1034825 w 1218068"/>
              <a:gd name="connsiteY10" fmla="*/ 1092678 h 1491088"/>
              <a:gd name="connsiteX11" fmla="*/ 1036436 w 1218068"/>
              <a:gd name="connsiteY11" fmla="*/ 1099204 h 1491088"/>
              <a:gd name="connsiteX12" fmla="*/ 919467 w 1218068"/>
              <a:gd name="connsiteY12" fmla="*/ 1329901 h 1491088"/>
              <a:gd name="connsiteX13" fmla="*/ 479209 w 1218068"/>
              <a:gd name="connsiteY13" fmla="*/ 1472799 h 1491088"/>
              <a:gd name="connsiteX14" fmla="*/ 0 w 1218068"/>
              <a:gd name="connsiteY14" fmla="*/ 1130052 h 1491088"/>
              <a:gd name="connsiteX15" fmla="*/ 0 w 1218068"/>
              <a:gd name="connsiteY15" fmla="*/ 1123527 h 1491088"/>
              <a:gd name="connsiteX16" fmla="*/ 5266 w 1218068"/>
              <a:gd name="connsiteY16" fmla="*/ 989581 h 1491088"/>
              <a:gd name="connsiteX17" fmla="*/ 606161 w 1218068"/>
              <a:gd name="connsiteY17" fmla="*/ 16 h 1491088"/>
              <a:gd name="connsiteX18" fmla="*/ 904854 w 1218068"/>
              <a:gd name="connsiteY18" fmla="*/ 150459 h 1491088"/>
              <a:gd name="connsiteX19" fmla="*/ 1182633 w 1218068"/>
              <a:gd name="connsiteY19" fmla="*/ 532211 h 1491088"/>
              <a:gd name="connsiteX20" fmla="*/ 1140402 w 1218068"/>
              <a:gd name="connsiteY20" fmla="*/ 788937 h 1491088"/>
              <a:gd name="connsiteX21" fmla="*/ 883738 w 1218068"/>
              <a:gd name="connsiteY21" fmla="*/ 748300 h 1491088"/>
              <a:gd name="connsiteX22" fmla="*/ 682308 w 1218068"/>
              <a:gd name="connsiteY22" fmla="*/ 470514 h 1491088"/>
              <a:gd name="connsiteX23" fmla="*/ 579953 w 1218068"/>
              <a:gd name="connsiteY23" fmla="*/ 473776 h 1491088"/>
              <a:gd name="connsiteX24" fmla="*/ 576731 w 1218068"/>
              <a:gd name="connsiteY24" fmla="*/ 480228 h 1491088"/>
              <a:gd name="connsiteX25" fmla="*/ 507258 w 1218068"/>
              <a:gd name="connsiteY25" fmla="*/ 408149 h 1491088"/>
              <a:gd name="connsiteX26" fmla="*/ 482401 w 1218068"/>
              <a:gd name="connsiteY26" fmla="*/ 394172 h 1491088"/>
              <a:gd name="connsiteX27" fmla="*/ 471196 w 1218068"/>
              <a:gd name="connsiteY27" fmla="*/ 384927 h 1491088"/>
              <a:gd name="connsiteX28" fmla="*/ 281366 w 1218068"/>
              <a:gd name="connsiteY28" fmla="*/ 326942 h 1491088"/>
              <a:gd name="connsiteX29" fmla="*/ 212941 w 1218068"/>
              <a:gd name="connsiteY29" fmla="*/ 333840 h 1491088"/>
              <a:gd name="connsiteX30" fmla="*/ 195862 w 1218068"/>
              <a:gd name="connsiteY30" fmla="*/ 339141 h 1491088"/>
              <a:gd name="connsiteX31" fmla="*/ 239430 w 1218068"/>
              <a:gd name="connsiteY31" fmla="*/ 260513 h 1491088"/>
              <a:gd name="connsiteX32" fmla="*/ 308676 w 1218068"/>
              <a:gd name="connsiteY32" fmla="*/ 155353 h 1491088"/>
              <a:gd name="connsiteX33" fmla="*/ 606161 w 1218068"/>
              <a:gd name="connsiteY33" fmla="*/ 16 h 1491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18068" h="1491088">
                <a:moveTo>
                  <a:pt x="18402" y="878807"/>
                </a:moveTo>
                <a:lnTo>
                  <a:pt x="41288" y="906546"/>
                </a:lnTo>
                <a:cubicBezTo>
                  <a:pt x="72009" y="937267"/>
                  <a:pt x="108589" y="962128"/>
                  <a:pt x="149209" y="979309"/>
                </a:cubicBezTo>
                <a:lnTo>
                  <a:pt x="186212" y="990795"/>
                </a:lnTo>
                <a:lnTo>
                  <a:pt x="162479" y="985449"/>
                </a:lnTo>
                <a:cubicBezTo>
                  <a:pt x="167312" y="988712"/>
                  <a:pt x="170592" y="990343"/>
                  <a:pt x="175425" y="991975"/>
                </a:cubicBezTo>
                <a:cubicBezTo>
                  <a:pt x="255053" y="1021192"/>
                  <a:pt x="336292" y="1022823"/>
                  <a:pt x="409362" y="998500"/>
                </a:cubicBezTo>
                <a:cubicBezTo>
                  <a:pt x="409362" y="1004952"/>
                  <a:pt x="407751" y="1009846"/>
                  <a:pt x="407751" y="1014740"/>
                </a:cubicBezTo>
                <a:cubicBezTo>
                  <a:pt x="404529" y="1058566"/>
                  <a:pt x="446760" y="1091046"/>
                  <a:pt x="488990" y="1078069"/>
                </a:cubicBezTo>
                <a:lnTo>
                  <a:pt x="804110" y="975735"/>
                </a:lnTo>
                <a:cubicBezTo>
                  <a:pt x="899963" y="943255"/>
                  <a:pt x="1003929" y="996869"/>
                  <a:pt x="1034825" y="1092678"/>
                </a:cubicBezTo>
                <a:lnTo>
                  <a:pt x="1036436" y="1099204"/>
                </a:lnTo>
                <a:cubicBezTo>
                  <a:pt x="1068943" y="1195012"/>
                  <a:pt x="1015321" y="1298978"/>
                  <a:pt x="919467" y="1329901"/>
                </a:cubicBezTo>
                <a:lnTo>
                  <a:pt x="479209" y="1472799"/>
                </a:lnTo>
                <a:cubicBezTo>
                  <a:pt x="245330" y="1549179"/>
                  <a:pt x="1611" y="1376990"/>
                  <a:pt x="0" y="1130052"/>
                </a:cubicBezTo>
                <a:cubicBezTo>
                  <a:pt x="0" y="1128421"/>
                  <a:pt x="0" y="1125158"/>
                  <a:pt x="0" y="1123527"/>
                </a:cubicBezTo>
                <a:cubicBezTo>
                  <a:pt x="0" y="1078449"/>
                  <a:pt x="1777" y="1033778"/>
                  <a:pt x="5266" y="989581"/>
                </a:cubicBezTo>
                <a:close/>
                <a:moveTo>
                  <a:pt x="606161" y="16"/>
                </a:moveTo>
                <a:cubicBezTo>
                  <a:pt x="718455" y="-1004"/>
                  <a:pt x="830950" y="48940"/>
                  <a:pt x="904854" y="150459"/>
                </a:cubicBezTo>
                <a:lnTo>
                  <a:pt x="1182633" y="532211"/>
                </a:lnTo>
                <a:cubicBezTo>
                  <a:pt x="1242757" y="613485"/>
                  <a:pt x="1224863" y="728797"/>
                  <a:pt x="1140402" y="788937"/>
                </a:cubicBezTo>
                <a:cubicBezTo>
                  <a:pt x="1057551" y="849003"/>
                  <a:pt x="943862" y="829500"/>
                  <a:pt x="883738" y="748300"/>
                </a:cubicBezTo>
                <a:lnTo>
                  <a:pt x="682308" y="470514"/>
                </a:lnTo>
                <a:cubicBezTo>
                  <a:pt x="656302" y="434771"/>
                  <a:pt x="602680" y="436402"/>
                  <a:pt x="579953" y="473776"/>
                </a:cubicBezTo>
                <a:cubicBezTo>
                  <a:pt x="578342" y="477039"/>
                  <a:pt x="578342" y="478596"/>
                  <a:pt x="576731" y="480228"/>
                </a:cubicBezTo>
                <a:cubicBezTo>
                  <a:pt x="557227" y="453421"/>
                  <a:pt x="534069" y="429061"/>
                  <a:pt x="507258" y="408149"/>
                </a:cubicBezTo>
                <a:lnTo>
                  <a:pt x="482401" y="394172"/>
                </a:lnTo>
                <a:lnTo>
                  <a:pt x="471196" y="384927"/>
                </a:lnTo>
                <a:cubicBezTo>
                  <a:pt x="417008" y="348319"/>
                  <a:pt x="351684" y="326942"/>
                  <a:pt x="281366" y="326942"/>
                </a:cubicBezTo>
                <a:cubicBezTo>
                  <a:pt x="257927" y="326942"/>
                  <a:pt x="235043" y="329317"/>
                  <a:pt x="212941" y="333840"/>
                </a:cubicBezTo>
                <a:lnTo>
                  <a:pt x="195862" y="339141"/>
                </a:lnTo>
                <a:lnTo>
                  <a:pt x="239430" y="260513"/>
                </a:lnTo>
                <a:cubicBezTo>
                  <a:pt x="261199" y="224541"/>
                  <a:pt x="284302" y="189464"/>
                  <a:pt x="308676" y="155353"/>
                </a:cubicBezTo>
                <a:cubicBezTo>
                  <a:pt x="381774" y="53018"/>
                  <a:pt x="493867" y="1035"/>
                  <a:pt x="606161" y="16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1EBF32BB-D463-40C3-A71E-BFD3DCD13AFE}"/>
              </a:ext>
            </a:extLst>
          </p:cNvPr>
          <p:cNvSpPr/>
          <p:nvPr/>
        </p:nvSpPr>
        <p:spPr>
          <a:xfrm>
            <a:off x="4655688" y="3907072"/>
            <a:ext cx="1372304" cy="1326095"/>
          </a:xfrm>
          <a:custGeom>
            <a:avLst/>
            <a:gdLst>
              <a:gd name="connsiteX0" fmla="*/ 499738 w 1372304"/>
              <a:gd name="connsiteY0" fmla="*/ 594339 h 1326095"/>
              <a:gd name="connsiteX1" fmla="*/ 500166 w 1372304"/>
              <a:gd name="connsiteY1" fmla="*/ 594745 h 1326095"/>
              <a:gd name="connsiteX2" fmla="*/ 496911 w 1372304"/>
              <a:gd name="connsiteY2" fmla="*/ 595073 h 1326095"/>
              <a:gd name="connsiteX3" fmla="*/ 1188472 w 1372304"/>
              <a:gd name="connsiteY3" fmla="*/ 301955 h 1326095"/>
              <a:gd name="connsiteX4" fmla="*/ 1193386 w 1372304"/>
              <a:gd name="connsiteY4" fmla="*/ 301955 h 1326095"/>
              <a:gd name="connsiteX5" fmla="*/ 1372098 w 1372304"/>
              <a:gd name="connsiteY5" fmla="*/ 488770 h 1326095"/>
              <a:gd name="connsiteX6" fmla="*/ 1372098 w 1372304"/>
              <a:gd name="connsiteY6" fmla="*/ 959883 h 1326095"/>
              <a:gd name="connsiteX7" fmla="*/ 891223 w 1372304"/>
              <a:gd name="connsiteY7" fmla="*/ 1307496 h 1326095"/>
              <a:gd name="connsiteX8" fmla="*/ 769160 w 1372304"/>
              <a:gd name="connsiteY8" fmla="*/ 1262033 h 1326095"/>
              <a:gd name="connsiteX9" fmla="*/ 702780 w 1372304"/>
              <a:gd name="connsiteY9" fmla="*/ 1231215 h 1326095"/>
              <a:gd name="connsiteX10" fmla="*/ 740555 w 1372304"/>
              <a:gd name="connsiteY10" fmla="*/ 1210711 h 1326095"/>
              <a:gd name="connsiteX11" fmla="*/ 802046 w 1372304"/>
              <a:gd name="connsiteY11" fmla="*/ 1157461 h 1326095"/>
              <a:gd name="connsiteX12" fmla="*/ 812288 w 1372304"/>
              <a:gd name="connsiteY12" fmla="*/ 1143049 h 1326095"/>
              <a:gd name="connsiteX13" fmla="*/ 818237 w 1372304"/>
              <a:gd name="connsiteY13" fmla="*/ 1138140 h 1326095"/>
              <a:gd name="connsiteX14" fmla="*/ 841939 w 1372304"/>
              <a:gd name="connsiteY14" fmla="*/ 1109413 h 1326095"/>
              <a:gd name="connsiteX15" fmla="*/ 837576 w 1372304"/>
              <a:gd name="connsiteY15" fmla="*/ 1117421 h 1326095"/>
              <a:gd name="connsiteX16" fmla="*/ 847336 w 1372304"/>
              <a:gd name="connsiteY16" fmla="*/ 1106075 h 1326095"/>
              <a:gd name="connsiteX17" fmla="*/ 855614 w 1372304"/>
              <a:gd name="connsiteY17" fmla="*/ 1092838 h 1326095"/>
              <a:gd name="connsiteX18" fmla="*/ 856014 w 1372304"/>
              <a:gd name="connsiteY18" fmla="*/ 1092353 h 1326095"/>
              <a:gd name="connsiteX19" fmla="*/ 856651 w 1372304"/>
              <a:gd name="connsiteY19" fmla="*/ 1091181 h 1326095"/>
              <a:gd name="connsiteX20" fmla="*/ 879949 w 1372304"/>
              <a:gd name="connsiteY20" fmla="*/ 1053926 h 1326095"/>
              <a:gd name="connsiteX21" fmla="*/ 917205 w 1372304"/>
              <a:gd name="connsiteY21" fmla="*/ 883527 h 1326095"/>
              <a:gd name="connsiteX22" fmla="*/ 918821 w 1372304"/>
              <a:gd name="connsiteY22" fmla="*/ 883527 h 1326095"/>
              <a:gd name="connsiteX23" fmla="*/ 1004913 w 1372304"/>
              <a:gd name="connsiteY23" fmla="*/ 826668 h 1326095"/>
              <a:gd name="connsiteX24" fmla="*/ 1004913 w 1372304"/>
              <a:gd name="connsiteY24" fmla="*/ 485510 h 1326095"/>
              <a:gd name="connsiteX25" fmla="*/ 1188472 w 1372304"/>
              <a:gd name="connsiteY25" fmla="*/ 301955 h 1326095"/>
              <a:gd name="connsiteX26" fmla="*/ 761904 w 1372304"/>
              <a:gd name="connsiteY26" fmla="*/ 606 h 1326095"/>
              <a:gd name="connsiteX27" fmla="*/ 920436 w 1372304"/>
              <a:gd name="connsiteY27" fmla="*/ 126486 h 1326095"/>
              <a:gd name="connsiteX28" fmla="*/ 922052 w 1372304"/>
              <a:gd name="connsiteY28" fmla="*/ 129746 h 1326095"/>
              <a:gd name="connsiteX29" fmla="*/ 805131 w 1372304"/>
              <a:gd name="connsiteY29" fmla="*/ 360445 h 1326095"/>
              <a:gd name="connsiteX30" fmla="*/ 494824 w 1372304"/>
              <a:gd name="connsiteY30" fmla="*/ 461123 h 1326095"/>
              <a:gd name="connsiteX31" fmla="*/ 467226 w 1372304"/>
              <a:gd name="connsiteY31" fmla="*/ 560236 h 1326095"/>
              <a:gd name="connsiteX32" fmla="*/ 483448 w 1372304"/>
              <a:gd name="connsiteY32" fmla="*/ 576472 h 1326095"/>
              <a:gd name="connsiteX33" fmla="*/ 339986 w 1372304"/>
              <a:gd name="connsiteY33" fmla="*/ 661007 h 1326095"/>
              <a:gd name="connsiteX34" fmla="*/ 327590 w 1372304"/>
              <a:gd name="connsiteY34" fmla="*/ 675113 h 1326095"/>
              <a:gd name="connsiteX35" fmla="*/ 310647 w 1372304"/>
              <a:gd name="connsiteY35" fmla="*/ 689093 h 1326095"/>
              <a:gd name="connsiteX36" fmla="*/ 218101 w 1372304"/>
              <a:gd name="connsiteY36" fmla="*/ 860746 h 1326095"/>
              <a:gd name="connsiteX37" fmla="*/ 215770 w 1372304"/>
              <a:gd name="connsiteY37" fmla="*/ 883871 h 1326095"/>
              <a:gd name="connsiteX38" fmla="*/ 150793 w 1372304"/>
              <a:gd name="connsiteY38" fmla="*/ 814408 h 1326095"/>
              <a:gd name="connsiteX39" fmla="*/ 70827 w 1372304"/>
              <a:gd name="connsiteY39" fmla="*/ 714579 h 1326095"/>
              <a:gd name="connsiteX40" fmla="*/ 254386 w 1372304"/>
              <a:gd name="connsiteY40" fmla="*/ 150873 h 1326095"/>
              <a:gd name="connsiteX41" fmla="*/ 689759 w 1372304"/>
              <a:gd name="connsiteY41" fmla="*/ 9506 h 1326095"/>
              <a:gd name="connsiteX42" fmla="*/ 761904 w 1372304"/>
              <a:gd name="connsiteY42" fmla="*/ 606 h 1326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372304" h="1326095">
                <a:moveTo>
                  <a:pt x="499738" y="594339"/>
                </a:moveTo>
                <a:lnTo>
                  <a:pt x="500166" y="594745"/>
                </a:lnTo>
                <a:lnTo>
                  <a:pt x="496911" y="595073"/>
                </a:lnTo>
                <a:close/>
                <a:moveTo>
                  <a:pt x="1188472" y="301955"/>
                </a:moveTo>
                <a:lnTo>
                  <a:pt x="1193386" y="301955"/>
                </a:lnTo>
                <a:cubicBezTo>
                  <a:pt x="1295699" y="301955"/>
                  <a:pt x="1376945" y="383137"/>
                  <a:pt x="1372098" y="488770"/>
                </a:cubicBezTo>
                <a:lnTo>
                  <a:pt x="1372098" y="959883"/>
                </a:lnTo>
                <a:cubicBezTo>
                  <a:pt x="1372098" y="1208383"/>
                  <a:pt x="1128362" y="1385483"/>
                  <a:pt x="891223" y="1307496"/>
                </a:cubicBezTo>
                <a:cubicBezTo>
                  <a:pt x="849801" y="1293893"/>
                  <a:pt x="809089" y="1278715"/>
                  <a:pt x="769160" y="1262033"/>
                </a:cubicBezTo>
                <a:lnTo>
                  <a:pt x="702780" y="1231215"/>
                </a:lnTo>
                <a:lnTo>
                  <a:pt x="740555" y="1210711"/>
                </a:lnTo>
                <a:cubicBezTo>
                  <a:pt x="763134" y="1195458"/>
                  <a:pt x="783779" y="1177559"/>
                  <a:pt x="802046" y="1157461"/>
                </a:cubicBezTo>
                <a:lnTo>
                  <a:pt x="812288" y="1143049"/>
                </a:lnTo>
                <a:lnTo>
                  <a:pt x="818237" y="1138140"/>
                </a:lnTo>
                <a:lnTo>
                  <a:pt x="841939" y="1109413"/>
                </a:lnTo>
                <a:lnTo>
                  <a:pt x="837576" y="1117421"/>
                </a:lnTo>
                <a:cubicBezTo>
                  <a:pt x="840874" y="1114161"/>
                  <a:pt x="844105" y="1109336"/>
                  <a:pt x="847336" y="1106075"/>
                </a:cubicBezTo>
                <a:lnTo>
                  <a:pt x="855614" y="1092838"/>
                </a:lnTo>
                <a:lnTo>
                  <a:pt x="856014" y="1092353"/>
                </a:lnTo>
                <a:lnTo>
                  <a:pt x="856651" y="1091181"/>
                </a:lnTo>
                <a:lnTo>
                  <a:pt x="879949" y="1053926"/>
                </a:lnTo>
                <a:cubicBezTo>
                  <a:pt x="907437" y="999859"/>
                  <a:pt x="919628" y="940794"/>
                  <a:pt x="917205" y="883527"/>
                </a:cubicBezTo>
                <a:cubicBezTo>
                  <a:pt x="918821" y="883527"/>
                  <a:pt x="918821" y="883527"/>
                  <a:pt x="918821" y="883527"/>
                </a:cubicBezTo>
                <a:cubicBezTo>
                  <a:pt x="959477" y="901394"/>
                  <a:pt x="1004913" y="870486"/>
                  <a:pt x="1004913" y="826668"/>
                </a:cubicBezTo>
                <a:lnTo>
                  <a:pt x="1004913" y="485510"/>
                </a:lnTo>
                <a:cubicBezTo>
                  <a:pt x="1004913" y="384767"/>
                  <a:pt x="1087773" y="301955"/>
                  <a:pt x="1188472" y="301955"/>
                </a:cubicBezTo>
                <a:close/>
                <a:moveTo>
                  <a:pt x="761904" y="606"/>
                </a:moveTo>
                <a:cubicBezTo>
                  <a:pt x="833036" y="6474"/>
                  <a:pt x="897315" y="54596"/>
                  <a:pt x="920436" y="126486"/>
                </a:cubicBezTo>
                <a:lnTo>
                  <a:pt x="922052" y="129746"/>
                </a:lnTo>
                <a:cubicBezTo>
                  <a:pt x="954563" y="225599"/>
                  <a:pt x="900983" y="329537"/>
                  <a:pt x="805131" y="360445"/>
                </a:cubicBezTo>
                <a:lnTo>
                  <a:pt x="494824" y="461123"/>
                </a:lnTo>
                <a:cubicBezTo>
                  <a:pt x="452620" y="474099"/>
                  <a:pt x="437946" y="527763"/>
                  <a:pt x="467226" y="560236"/>
                </a:cubicBezTo>
                <a:cubicBezTo>
                  <a:pt x="472073" y="565126"/>
                  <a:pt x="478602" y="571582"/>
                  <a:pt x="483448" y="576472"/>
                </a:cubicBezTo>
                <a:cubicBezTo>
                  <a:pt x="431046" y="592318"/>
                  <a:pt x="381408" y="620963"/>
                  <a:pt x="339986" y="661007"/>
                </a:cubicBezTo>
                <a:lnTo>
                  <a:pt x="327590" y="675113"/>
                </a:lnTo>
                <a:lnTo>
                  <a:pt x="310647" y="689093"/>
                </a:lnTo>
                <a:cubicBezTo>
                  <a:pt x="264566" y="735174"/>
                  <a:pt x="231669" y="794440"/>
                  <a:pt x="218101" y="860746"/>
                </a:cubicBezTo>
                <a:lnTo>
                  <a:pt x="215770" y="883871"/>
                </a:lnTo>
                <a:lnTo>
                  <a:pt x="150793" y="814408"/>
                </a:lnTo>
                <a:cubicBezTo>
                  <a:pt x="122892" y="782193"/>
                  <a:pt x="96212" y="748893"/>
                  <a:pt x="70827" y="714579"/>
                </a:cubicBezTo>
                <a:cubicBezTo>
                  <a:pt x="-76990" y="514722"/>
                  <a:pt x="17247" y="227229"/>
                  <a:pt x="254386" y="150873"/>
                </a:cubicBezTo>
                <a:lnTo>
                  <a:pt x="689759" y="9506"/>
                </a:lnTo>
                <a:cubicBezTo>
                  <a:pt x="713722" y="1388"/>
                  <a:pt x="738194" y="-1351"/>
                  <a:pt x="761904" y="606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547F81F7-2510-4C7F-ACF9-F5C0667D8FB4}"/>
              </a:ext>
            </a:extLst>
          </p:cNvPr>
          <p:cNvSpPr/>
          <p:nvPr/>
        </p:nvSpPr>
        <p:spPr>
          <a:xfrm>
            <a:off x="6585291" y="2464471"/>
            <a:ext cx="1213407" cy="1489040"/>
          </a:xfrm>
          <a:custGeom>
            <a:avLst/>
            <a:gdLst>
              <a:gd name="connsiteX0" fmla="*/ 1197703 w 1213407"/>
              <a:gd name="connsiteY0" fmla="*/ 887013 h 1489040"/>
              <a:gd name="connsiteX1" fmla="*/ 1209136 w 1213407"/>
              <a:gd name="connsiteY1" fmla="*/ 988185 h 1489040"/>
              <a:gd name="connsiteX2" fmla="*/ 1213341 w 1213407"/>
              <a:gd name="connsiteY2" fmla="*/ 1121546 h 1489040"/>
              <a:gd name="connsiteX3" fmla="*/ 1213341 w 1213407"/>
              <a:gd name="connsiteY3" fmla="*/ 1126361 h 1489040"/>
              <a:gd name="connsiteX4" fmla="*/ 732459 w 1213407"/>
              <a:gd name="connsiteY4" fmla="*/ 1470758 h 1489040"/>
              <a:gd name="connsiteX5" fmla="*/ 282491 w 1213407"/>
              <a:gd name="connsiteY5" fmla="*/ 1324598 h 1489040"/>
              <a:gd name="connsiteX6" fmla="*/ 163894 w 1213407"/>
              <a:gd name="connsiteY6" fmla="*/ 1092284 h 1489040"/>
              <a:gd name="connsiteX7" fmla="*/ 396204 w 1213407"/>
              <a:gd name="connsiteY7" fmla="*/ 973683 h 1489040"/>
              <a:gd name="connsiteX8" fmla="*/ 725966 w 1213407"/>
              <a:gd name="connsiteY8" fmla="*/ 1080876 h 1489040"/>
              <a:gd name="connsiteX9" fmla="*/ 805548 w 1213407"/>
              <a:gd name="connsiteY9" fmla="*/ 1019168 h 1489040"/>
              <a:gd name="connsiteX10" fmla="*/ 802330 w 1213407"/>
              <a:gd name="connsiteY10" fmla="*/ 991536 h 1489040"/>
              <a:gd name="connsiteX11" fmla="*/ 1046018 w 1213407"/>
              <a:gd name="connsiteY11" fmla="*/ 989906 h 1489040"/>
              <a:gd name="connsiteX12" fmla="*/ 1059004 w 1213407"/>
              <a:gd name="connsiteY12" fmla="*/ 983461 h 1489040"/>
              <a:gd name="connsiteX13" fmla="*/ 1046298 w 1213407"/>
              <a:gd name="connsiteY13" fmla="*/ 986272 h 1489040"/>
              <a:gd name="connsiteX14" fmla="*/ 1075366 w 1213407"/>
              <a:gd name="connsiteY14" fmla="*/ 977249 h 1489040"/>
              <a:gd name="connsiteX15" fmla="*/ 1183287 w 1213407"/>
              <a:gd name="connsiteY15" fmla="*/ 904486 h 1489040"/>
              <a:gd name="connsiteX16" fmla="*/ 609402 w 1213407"/>
              <a:gd name="connsiteY16" fmla="*/ 16 h 1489040"/>
              <a:gd name="connsiteX17" fmla="*/ 907884 w 1213407"/>
              <a:gd name="connsiteY17" fmla="*/ 156584 h 1489040"/>
              <a:gd name="connsiteX18" fmla="*/ 977116 w 1213407"/>
              <a:gd name="connsiteY18" fmla="*/ 261674 h 1489040"/>
              <a:gd name="connsiteX19" fmla="*/ 1016913 w 1213407"/>
              <a:gd name="connsiteY19" fmla="*/ 333419 h 1489040"/>
              <a:gd name="connsiteX20" fmla="*/ 1011634 w 1213407"/>
              <a:gd name="connsiteY20" fmla="*/ 331780 h 1489040"/>
              <a:gd name="connsiteX21" fmla="*/ 943208 w 1213407"/>
              <a:gd name="connsiteY21" fmla="*/ 324882 h 1489040"/>
              <a:gd name="connsiteX22" fmla="*/ 753378 w 1213407"/>
              <a:gd name="connsiteY22" fmla="*/ 382867 h 1489040"/>
              <a:gd name="connsiteX23" fmla="*/ 739842 w 1213407"/>
              <a:gd name="connsiteY23" fmla="*/ 394036 h 1489040"/>
              <a:gd name="connsiteX24" fmla="*/ 711321 w 1213407"/>
              <a:gd name="connsiteY24" fmla="*/ 409992 h 1489040"/>
              <a:gd name="connsiteX25" fmla="*/ 639834 w 1213407"/>
              <a:gd name="connsiteY25" fmla="*/ 487942 h 1489040"/>
              <a:gd name="connsiteX26" fmla="*/ 635007 w 1213407"/>
              <a:gd name="connsiteY26" fmla="*/ 478238 h 1489040"/>
              <a:gd name="connsiteX27" fmla="*/ 532614 w 1213407"/>
              <a:gd name="connsiteY27" fmla="*/ 474978 h 1489040"/>
              <a:gd name="connsiteX28" fmla="*/ 336044 w 1213407"/>
              <a:gd name="connsiteY28" fmla="*/ 746258 h 1489040"/>
              <a:gd name="connsiteX29" fmla="*/ 77761 w 1213407"/>
              <a:gd name="connsiteY29" fmla="*/ 786854 h 1489040"/>
              <a:gd name="connsiteX30" fmla="*/ 76153 w 1213407"/>
              <a:gd name="connsiteY30" fmla="*/ 785224 h 1489040"/>
              <a:gd name="connsiteX31" fmla="*/ 35528 w 1213407"/>
              <a:gd name="connsiteY31" fmla="*/ 526982 h 1489040"/>
              <a:gd name="connsiteX32" fmla="*/ 308463 w 1213407"/>
              <a:gd name="connsiteY32" fmla="*/ 151694 h 1489040"/>
              <a:gd name="connsiteX33" fmla="*/ 609402 w 1213407"/>
              <a:gd name="connsiteY33" fmla="*/ 16 h 148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213407" h="1489040">
                <a:moveTo>
                  <a:pt x="1197703" y="887013"/>
                </a:moveTo>
                <a:lnTo>
                  <a:pt x="1209136" y="988185"/>
                </a:lnTo>
                <a:cubicBezTo>
                  <a:pt x="1212318" y="1032187"/>
                  <a:pt x="1213743" y="1076663"/>
                  <a:pt x="1213341" y="1121546"/>
                </a:cubicBezTo>
                <a:cubicBezTo>
                  <a:pt x="1213341" y="1123176"/>
                  <a:pt x="1213341" y="1124731"/>
                  <a:pt x="1213341" y="1126361"/>
                </a:cubicBezTo>
                <a:cubicBezTo>
                  <a:pt x="1213341" y="1374972"/>
                  <a:pt x="967987" y="1547134"/>
                  <a:pt x="732459" y="1470758"/>
                </a:cubicBezTo>
                <a:lnTo>
                  <a:pt x="282491" y="1324598"/>
                </a:lnTo>
                <a:cubicBezTo>
                  <a:pt x="184982" y="1293707"/>
                  <a:pt x="132980" y="1189773"/>
                  <a:pt x="163894" y="1092284"/>
                </a:cubicBezTo>
                <a:cubicBezTo>
                  <a:pt x="194750" y="994795"/>
                  <a:pt x="298695" y="942791"/>
                  <a:pt x="396204" y="973683"/>
                </a:cubicBezTo>
                <a:lnTo>
                  <a:pt x="725966" y="1080876"/>
                </a:lnTo>
                <a:cubicBezTo>
                  <a:pt x="766590" y="1093914"/>
                  <a:pt x="808823" y="1061393"/>
                  <a:pt x="805548" y="1019168"/>
                </a:cubicBezTo>
                <a:cubicBezTo>
                  <a:pt x="803939" y="1009389"/>
                  <a:pt x="803939" y="1001314"/>
                  <a:pt x="802330" y="991536"/>
                </a:cubicBezTo>
                <a:cubicBezTo>
                  <a:pt x="877028" y="1019168"/>
                  <a:pt x="963161" y="1020797"/>
                  <a:pt x="1046018" y="989906"/>
                </a:cubicBezTo>
                <a:cubicBezTo>
                  <a:pt x="1050844" y="986647"/>
                  <a:pt x="1054119" y="985091"/>
                  <a:pt x="1059004" y="983461"/>
                </a:cubicBezTo>
                <a:lnTo>
                  <a:pt x="1046298" y="986272"/>
                </a:lnTo>
                <a:lnTo>
                  <a:pt x="1075366" y="977249"/>
                </a:lnTo>
                <a:cubicBezTo>
                  <a:pt x="1115985" y="960068"/>
                  <a:pt x="1152566" y="935207"/>
                  <a:pt x="1183287" y="904486"/>
                </a:cubicBezTo>
                <a:close/>
                <a:moveTo>
                  <a:pt x="609402" y="16"/>
                </a:moveTo>
                <a:cubicBezTo>
                  <a:pt x="722303" y="1035"/>
                  <a:pt x="834795" y="53428"/>
                  <a:pt x="907884" y="156584"/>
                </a:cubicBezTo>
                <a:cubicBezTo>
                  <a:pt x="932254" y="190697"/>
                  <a:pt x="955355" y="225750"/>
                  <a:pt x="977116" y="261674"/>
                </a:cubicBezTo>
                <a:lnTo>
                  <a:pt x="1016913" y="333419"/>
                </a:lnTo>
                <a:lnTo>
                  <a:pt x="1011634" y="331780"/>
                </a:lnTo>
                <a:cubicBezTo>
                  <a:pt x="989532" y="327257"/>
                  <a:pt x="966647" y="324882"/>
                  <a:pt x="943208" y="324882"/>
                </a:cubicBezTo>
                <a:cubicBezTo>
                  <a:pt x="872891" y="324882"/>
                  <a:pt x="807566" y="346259"/>
                  <a:pt x="753378" y="382867"/>
                </a:cubicBezTo>
                <a:lnTo>
                  <a:pt x="739842" y="394036"/>
                </a:lnTo>
                <a:lnTo>
                  <a:pt x="711321" y="409992"/>
                </a:lnTo>
                <a:cubicBezTo>
                  <a:pt x="683302" y="432327"/>
                  <a:pt x="659342" y="458718"/>
                  <a:pt x="639834" y="487942"/>
                </a:cubicBezTo>
                <a:cubicBezTo>
                  <a:pt x="638225" y="484683"/>
                  <a:pt x="636616" y="481497"/>
                  <a:pt x="635007" y="478238"/>
                </a:cubicBezTo>
                <a:cubicBezTo>
                  <a:pt x="613862" y="440827"/>
                  <a:pt x="558643" y="439198"/>
                  <a:pt x="532614" y="474978"/>
                </a:cubicBezTo>
                <a:lnTo>
                  <a:pt x="336044" y="746258"/>
                </a:lnTo>
                <a:cubicBezTo>
                  <a:pt x="275941" y="829079"/>
                  <a:pt x="160619" y="847006"/>
                  <a:pt x="77761" y="786854"/>
                </a:cubicBezTo>
                <a:lnTo>
                  <a:pt x="76153" y="785224"/>
                </a:lnTo>
                <a:cubicBezTo>
                  <a:pt x="-6705" y="725145"/>
                  <a:pt x="-24575" y="609803"/>
                  <a:pt x="35528" y="526982"/>
                </a:cubicBezTo>
                <a:lnTo>
                  <a:pt x="308463" y="151694"/>
                </a:lnTo>
                <a:cubicBezTo>
                  <a:pt x="383189" y="49353"/>
                  <a:pt x="496500" y="-1003"/>
                  <a:pt x="609402" y="16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B72EBB65-41C5-4767-9DB3-25509D6ADD81}"/>
              </a:ext>
            </a:extLst>
          </p:cNvPr>
          <p:cNvSpPr/>
          <p:nvPr/>
        </p:nvSpPr>
        <p:spPr>
          <a:xfrm>
            <a:off x="6165533" y="3909266"/>
            <a:ext cx="1370623" cy="1323822"/>
          </a:xfrm>
          <a:custGeom>
            <a:avLst/>
            <a:gdLst>
              <a:gd name="connsiteX0" fmla="*/ 183547 w 1370623"/>
              <a:gd name="connsiteY0" fmla="*/ 302926 h 1323822"/>
              <a:gd name="connsiteX1" fmla="*/ 188439 w 1370623"/>
              <a:gd name="connsiteY1" fmla="*/ 302926 h 1323822"/>
              <a:gd name="connsiteX2" fmla="*/ 372052 w 1370623"/>
              <a:gd name="connsiteY2" fmla="*/ 486509 h 1323822"/>
              <a:gd name="connsiteX3" fmla="*/ 372052 w 1370623"/>
              <a:gd name="connsiteY3" fmla="*/ 827653 h 1323822"/>
              <a:gd name="connsiteX4" fmla="*/ 458096 w 1370623"/>
              <a:gd name="connsiteY4" fmla="*/ 884510 h 1323822"/>
              <a:gd name="connsiteX5" fmla="*/ 469488 w 1370623"/>
              <a:gd name="connsiteY5" fmla="*/ 879631 h 1323822"/>
              <a:gd name="connsiteX6" fmla="*/ 537707 w 1370623"/>
              <a:gd name="connsiteY6" fmla="*/ 1107061 h 1323822"/>
              <a:gd name="connsiteX7" fmla="*/ 544064 w 1370623"/>
              <a:gd name="connsiteY7" fmla="*/ 1114459 h 1323822"/>
              <a:gd name="connsiteX8" fmla="*/ 545340 w 1370623"/>
              <a:gd name="connsiteY8" fmla="*/ 1116809 h 1323822"/>
              <a:gd name="connsiteX9" fmla="*/ 637047 w 1370623"/>
              <a:gd name="connsiteY9" fmla="*/ 1208517 h 1323822"/>
              <a:gd name="connsiteX10" fmla="*/ 672202 w 1370623"/>
              <a:gd name="connsiteY10" fmla="*/ 1227598 h 1323822"/>
              <a:gd name="connsiteX11" fmla="*/ 602943 w 1370623"/>
              <a:gd name="connsiteY11" fmla="*/ 1259752 h 1323822"/>
              <a:gd name="connsiteX12" fmla="*/ 480880 w 1370623"/>
              <a:gd name="connsiteY12" fmla="*/ 1305216 h 1323822"/>
              <a:gd name="connsiteX13" fmla="*/ 0 w 1370623"/>
              <a:gd name="connsiteY13" fmla="*/ 957631 h 1323822"/>
              <a:gd name="connsiteX14" fmla="*/ 0 w 1370623"/>
              <a:gd name="connsiteY14" fmla="*/ 486509 h 1323822"/>
              <a:gd name="connsiteX15" fmla="*/ 183547 w 1370623"/>
              <a:gd name="connsiteY15" fmla="*/ 302926 h 1323822"/>
              <a:gd name="connsiteX16" fmla="*/ 595549 w 1370623"/>
              <a:gd name="connsiteY16" fmla="*/ 672 h 1323822"/>
              <a:gd name="connsiteX17" fmla="*/ 667710 w 1370623"/>
              <a:gd name="connsiteY17" fmla="*/ 8880 h 1323822"/>
              <a:gd name="connsiteX18" fmla="*/ 1116090 w 1370623"/>
              <a:gd name="connsiteY18" fmla="*/ 155122 h 1323822"/>
              <a:gd name="connsiteX19" fmla="*/ 1301244 w 1370623"/>
              <a:gd name="connsiteY19" fmla="*/ 712312 h 1323822"/>
              <a:gd name="connsiteX20" fmla="*/ 1221289 w 1370623"/>
              <a:gd name="connsiteY20" fmla="*/ 812144 h 1323822"/>
              <a:gd name="connsiteX21" fmla="*/ 1161290 w 1370623"/>
              <a:gd name="connsiteY21" fmla="*/ 876291 h 1323822"/>
              <a:gd name="connsiteX22" fmla="*/ 1159501 w 1370623"/>
              <a:gd name="connsiteY22" fmla="*/ 858552 h 1323822"/>
              <a:gd name="connsiteX23" fmla="*/ 1066956 w 1370623"/>
              <a:gd name="connsiteY23" fmla="*/ 686899 h 1323822"/>
              <a:gd name="connsiteX24" fmla="*/ 1060055 w 1370623"/>
              <a:gd name="connsiteY24" fmla="*/ 681205 h 1323822"/>
              <a:gd name="connsiteX25" fmla="*/ 1041947 w 1370623"/>
              <a:gd name="connsiteY25" fmla="*/ 660824 h 1323822"/>
              <a:gd name="connsiteX26" fmla="*/ 891867 w 1370623"/>
              <a:gd name="connsiteY26" fmla="*/ 575828 h 1323822"/>
              <a:gd name="connsiteX27" fmla="*/ 899975 w 1370623"/>
              <a:gd name="connsiteY27" fmla="*/ 567696 h 1323822"/>
              <a:gd name="connsiteX28" fmla="*/ 873974 w 1370623"/>
              <a:gd name="connsiteY28" fmla="*/ 466992 h 1323822"/>
              <a:gd name="connsiteX29" fmla="*/ 552315 w 1370623"/>
              <a:gd name="connsiteY29" fmla="*/ 363036 h 1323822"/>
              <a:gd name="connsiteX30" fmla="*/ 435379 w 1370623"/>
              <a:gd name="connsiteY30" fmla="*/ 132353 h 1323822"/>
              <a:gd name="connsiteX31" fmla="*/ 436987 w 1370623"/>
              <a:gd name="connsiteY31" fmla="*/ 125848 h 1323822"/>
              <a:gd name="connsiteX32" fmla="*/ 595549 w 1370623"/>
              <a:gd name="connsiteY32" fmla="*/ 672 h 1323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370623" h="1323822">
                <a:moveTo>
                  <a:pt x="183547" y="302926"/>
                </a:moveTo>
                <a:lnTo>
                  <a:pt x="188439" y="302926"/>
                </a:lnTo>
                <a:cubicBezTo>
                  <a:pt x="289158" y="302926"/>
                  <a:pt x="372052" y="385805"/>
                  <a:pt x="372052" y="486509"/>
                </a:cubicBezTo>
                <a:lnTo>
                  <a:pt x="372052" y="827653"/>
                </a:lnTo>
                <a:cubicBezTo>
                  <a:pt x="372052" y="871499"/>
                  <a:pt x="417487" y="902400"/>
                  <a:pt x="458096" y="884510"/>
                </a:cubicBezTo>
                <a:cubicBezTo>
                  <a:pt x="461380" y="882884"/>
                  <a:pt x="466272" y="881257"/>
                  <a:pt x="469488" y="879631"/>
                </a:cubicBezTo>
                <a:cubicBezTo>
                  <a:pt x="464596" y="957631"/>
                  <a:pt x="487380" y="1038819"/>
                  <a:pt x="537707" y="1107061"/>
                </a:cubicBezTo>
                <a:lnTo>
                  <a:pt x="544064" y="1114459"/>
                </a:lnTo>
                <a:lnTo>
                  <a:pt x="545340" y="1116809"/>
                </a:lnTo>
                <a:cubicBezTo>
                  <a:pt x="569746" y="1152935"/>
                  <a:pt x="600922" y="1184111"/>
                  <a:pt x="637047" y="1208517"/>
                </a:cubicBezTo>
                <a:lnTo>
                  <a:pt x="672202" y="1227598"/>
                </a:lnTo>
                <a:lnTo>
                  <a:pt x="602943" y="1259752"/>
                </a:lnTo>
                <a:cubicBezTo>
                  <a:pt x="563014" y="1276433"/>
                  <a:pt x="522302" y="1291611"/>
                  <a:pt x="480880" y="1305216"/>
                </a:cubicBezTo>
                <a:cubicBezTo>
                  <a:pt x="243657" y="1383216"/>
                  <a:pt x="0" y="1206138"/>
                  <a:pt x="0" y="957631"/>
                </a:cubicBezTo>
                <a:lnTo>
                  <a:pt x="0" y="486509"/>
                </a:lnTo>
                <a:cubicBezTo>
                  <a:pt x="0" y="385805"/>
                  <a:pt x="82827" y="302926"/>
                  <a:pt x="183547" y="302926"/>
                </a:cubicBezTo>
                <a:close/>
                <a:moveTo>
                  <a:pt x="595549" y="672"/>
                </a:moveTo>
                <a:cubicBezTo>
                  <a:pt x="619260" y="-1362"/>
                  <a:pt x="643737" y="1172"/>
                  <a:pt x="667710" y="8880"/>
                </a:cubicBezTo>
                <a:lnTo>
                  <a:pt x="1116090" y="155122"/>
                </a:lnTo>
                <a:cubicBezTo>
                  <a:pt x="1351638" y="231496"/>
                  <a:pt x="1447465" y="518971"/>
                  <a:pt x="1301244" y="712312"/>
                </a:cubicBezTo>
                <a:cubicBezTo>
                  <a:pt x="1275863" y="746628"/>
                  <a:pt x="1249187" y="779928"/>
                  <a:pt x="1221289" y="812144"/>
                </a:cubicBezTo>
                <a:lnTo>
                  <a:pt x="1161290" y="876291"/>
                </a:lnTo>
                <a:lnTo>
                  <a:pt x="1159501" y="858552"/>
                </a:lnTo>
                <a:cubicBezTo>
                  <a:pt x="1145933" y="792246"/>
                  <a:pt x="1113037" y="732980"/>
                  <a:pt x="1066956" y="686899"/>
                </a:cubicBezTo>
                <a:lnTo>
                  <a:pt x="1060055" y="681205"/>
                </a:lnTo>
                <a:lnTo>
                  <a:pt x="1041947" y="660824"/>
                </a:lnTo>
                <a:cubicBezTo>
                  <a:pt x="998780" y="619703"/>
                  <a:pt x="946699" y="590465"/>
                  <a:pt x="891867" y="575828"/>
                </a:cubicBezTo>
                <a:cubicBezTo>
                  <a:pt x="895150" y="574202"/>
                  <a:pt x="896758" y="570949"/>
                  <a:pt x="899975" y="567696"/>
                </a:cubicBezTo>
                <a:cubicBezTo>
                  <a:pt x="930868" y="533608"/>
                  <a:pt x="916259" y="481629"/>
                  <a:pt x="873974" y="466992"/>
                </a:cubicBezTo>
                <a:lnTo>
                  <a:pt x="552315" y="363036"/>
                </a:lnTo>
                <a:cubicBezTo>
                  <a:pt x="456488" y="332200"/>
                  <a:pt x="404486" y="228243"/>
                  <a:pt x="435379" y="132353"/>
                </a:cubicBezTo>
                <a:lnTo>
                  <a:pt x="436987" y="125848"/>
                </a:lnTo>
                <a:cubicBezTo>
                  <a:pt x="460157" y="53979"/>
                  <a:pt x="524413" y="6774"/>
                  <a:pt x="595549" y="672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36" name="Graphic 35" descr="Lights On">
            <a:extLst>
              <a:ext uri="{FF2B5EF4-FFF2-40B4-BE49-F238E27FC236}">
                <a16:creationId xmlns:a16="http://schemas.microsoft.com/office/drawing/2014/main" id="{0641B075-D2D1-4B78-B692-D21AD13DB0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38834" y="2942587"/>
            <a:ext cx="1314332" cy="1314332"/>
          </a:xfrm>
          <a:prstGeom prst="rect">
            <a:avLst/>
          </a:prstGeom>
        </p:spPr>
      </p:pic>
      <p:sp>
        <p:nvSpPr>
          <p:cNvPr id="38" name="Circle">
            <a:extLst>
              <a:ext uri="{FF2B5EF4-FFF2-40B4-BE49-F238E27FC236}">
                <a16:creationId xmlns:a16="http://schemas.microsoft.com/office/drawing/2014/main" id="{94786D2D-0755-40F8-ADDD-095D751EA2A1}"/>
              </a:ext>
            </a:extLst>
          </p:cNvPr>
          <p:cNvSpPr/>
          <p:nvPr/>
        </p:nvSpPr>
        <p:spPr>
          <a:xfrm>
            <a:off x="5756479" y="1722369"/>
            <a:ext cx="679043" cy="679047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schemeClr val="bg2"/>
                </a:solidFill>
                <a:latin typeface="Calibri" panose="020F0502020204030204"/>
              </a:rPr>
              <a:t>01</a:t>
            </a:r>
            <a:endParaRPr sz="20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39" name="Circle">
            <a:extLst>
              <a:ext uri="{FF2B5EF4-FFF2-40B4-BE49-F238E27FC236}">
                <a16:creationId xmlns:a16="http://schemas.microsoft.com/office/drawing/2014/main" id="{2147D71F-5985-4DA7-B2B8-11ADF41F5079}"/>
              </a:ext>
            </a:extLst>
          </p:cNvPr>
          <p:cNvSpPr/>
          <p:nvPr/>
        </p:nvSpPr>
        <p:spPr>
          <a:xfrm>
            <a:off x="4330803" y="2789353"/>
            <a:ext cx="679043" cy="679047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schemeClr val="bg2"/>
                </a:solidFill>
                <a:latin typeface="Calibri" panose="020F0502020204030204"/>
              </a:rPr>
              <a:t>05</a:t>
            </a:r>
            <a:endParaRPr sz="20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40" name="Circle">
            <a:extLst>
              <a:ext uri="{FF2B5EF4-FFF2-40B4-BE49-F238E27FC236}">
                <a16:creationId xmlns:a16="http://schemas.microsoft.com/office/drawing/2014/main" id="{3D856338-7C42-4C4D-A50B-39BF7F3A903B}"/>
              </a:ext>
            </a:extLst>
          </p:cNvPr>
          <p:cNvSpPr/>
          <p:nvPr/>
        </p:nvSpPr>
        <p:spPr>
          <a:xfrm>
            <a:off x="4866892" y="4496720"/>
            <a:ext cx="679043" cy="679047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schemeClr val="bg2"/>
                </a:solidFill>
                <a:latin typeface="Calibri" panose="020F0502020204030204"/>
              </a:rPr>
              <a:t>04</a:t>
            </a:r>
            <a:endParaRPr sz="20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41" name="Circle">
            <a:extLst>
              <a:ext uri="{FF2B5EF4-FFF2-40B4-BE49-F238E27FC236}">
                <a16:creationId xmlns:a16="http://schemas.microsoft.com/office/drawing/2014/main" id="{1E0751AF-A99C-4370-AD58-A024BEE076A6}"/>
              </a:ext>
            </a:extLst>
          </p:cNvPr>
          <p:cNvSpPr/>
          <p:nvPr/>
        </p:nvSpPr>
        <p:spPr>
          <a:xfrm>
            <a:off x="7188977" y="2789353"/>
            <a:ext cx="679043" cy="679047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schemeClr val="bg2"/>
                </a:solidFill>
                <a:latin typeface="Calibri" panose="020F0502020204030204"/>
              </a:rPr>
              <a:t>02</a:t>
            </a:r>
            <a:endParaRPr sz="20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sp>
        <p:nvSpPr>
          <p:cNvPr id="42" name="Circle">
            <a:extLst>
              <a:ext uri="{FF2B5EF4-FFF2-40B4-BE49-F238E27FC236}">
                <a16:creationId xmlns:a16="http://schemas.microsoft.com/office/drawing/2014/main" id="{CA510C5C-CBCF-41A1-BD72-37BC9BE8AA85}"/>
              </a:ext>
            </a:extLst>
          </p:cNvPr>
          <p:cNvSpPr/>
          <p:nvPr/>
        </p:nvSpPr>
        <p:spPr>
          <a:xfrm>
            <a:off x="6652888" y="4496720"/>
            <a:ext cx="679043" cy="679047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/>
            <a:r>
              <a:rPr lang="en-US" sz="2000" b="1" dirty="0">
                <a:solidFill>
                  <a:schemeClr val="bg2"/>
                </a:solidFill>
                <a:latin typeface="Calibri" panose="020F0502020204030204"/>
              </a:rPr>
              <a:t>03</a:t>
            </a:r>
            <a:endParaRPr sz="2000" b="1" dirty="0">
              <a:solidFill>
                <a:schemeClr val="bg2"/>
              </a:solidFill>
              <a:latin typeface="Calibri" panose="020F0502020204030204"/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6FC4B08-B82E-4D1B-828E-536637430AE2}"/>
              </a:ext>
            </a:extLst>
          </p:cNvPr>
          <p:cNvGrpSpPr/>
          <p:nvPr/>
        </p:nvGrpSpPr>
        <p:grpSpPr>
          <a:xfrm>
            <a:off x="726576" y="3669242"/>
            <a:ext cx="2926080" cy="1290153"/>
            <a:chOff x="332936" y="2627766"/>
            <a:chExt cx="2926080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469ED685-4220-48C9-B445-443AC058CB1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87FC396-08F9-4FBF-A1E1-1EBFB1B85E93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02E69708-06A9-4A96-AC9F-ECFADBE0EFBC}"/>
              </a:ext>
            </a:extLst>
          </p:cNvPr>
          <p:cNvGrpSpPr/>
          <p:nvPr/>
        </p:nvGrpSpPr>
        <p:grpSpPr>
          <a:xfrm>
            <a:off x="726576" y="1977406"/>
            <a:ext cx="2926080" cy="1290153"/>
            <a:chOff x="332936" y="2627766"/>
            <a:chExt cx="2926080" cy="129015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189391B-A0B3-4F53-B1B6-C4A5E53C9E4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1261C91B-2BA9-4D62-924D-69410789425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85E23004-DCEF-4B84-9133-CC811001FC1D}"/>
              </a:ext>
            </a:extLst>
          </p:cNvPr>
          <p:cNvGrpSpPr/>
          <p:nvPr/>
        </p:nvGrpSpPr>
        <p:grpSpPr>
          <a:xfrm>
            <a:off x="8536431" y="2823324"/>
            <a:ext cx="2926080" cy="1290153"/>
            <a:chOff x="8921977" y="1466725"/>
            <a:chExt cx="2926080" cy="1290153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B896BE65-41AB-4738-ADB5-3361806F65B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C03BE894-2E80-4F6D-993B-48A1345C79C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36C0824E-FBB4-4F4F-B901-0CA26D1CD857}"/>
              </a:ext>
            </a:extLst>
          </p:cNvPr>
          <p:cNvGrpSpPr/>
          <p:nvPr/>
        </p:nvGrpSpPr>
        <p:grpSpPr>
          <a:xfrm>
            <a:off x="8536431" y="1131488"/>
            <a:ext cx="2926080" cy="1290153"/>
            <a:chOff x="8921977" y="1466725"/>
            <a:chExt cx="2926080" cy="1290153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7EA44869-7A92-4031-9F22-24FA775298D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CF41CDF5-E561-4A84-BE6F-A58EDDBEA183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D66A8BA4-5DA5-41B3-B24A-C4481639C32F}"/>
              </a:ext>
            </a:extLst>
          </p:cNvPr>
          <p:cNvGrpSpPr/>
          <p:nvPr/>
        </p:nvGrpSpPr>
        <p:grpSpPr>
          <a:xfrm>
            <a:off x="8536431" y="4515159"/>
            <a:ext cx="2926080" cy="1290153"/>
            <a:chOff x="8921977" y="1466725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9D3501C-FBB0-4132-ACA0-87E889068617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4067D922-FEDE-423A-8DE0-9F06B7FF2DA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8418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8780</TotalTime>
  <Words>465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5-Step ‘Around The Table’ Cycle – Slide Template</vt:lpstr>
      <vt:lpstr>5-Step ‘Around The Table’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5-Step Around The Table Cycle</dc:title>
  <dc:creator>PresentationGO.com</dc:creator>
  <dc:description>© Copyright PresentationGO.com</dc:description>
  <dcterms:created xsi:type="dcterms:W3CDTF">2014-11-26T05:14:11Z</dcterms:created>
  <dcterms:modified xsi:type="dcterms:W3CDTF">2021-11-10T18:59:13Z</dcterms:modified>
  <cp:category>Charts &amp; Diagrams</cp:category>
</cp:coreProperties>
</file>