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3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0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Circle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220283-441D-4850-B9BF-51449F8D0437}"/>
              </a:ext>
            </a:extLst>
          </p:cNvPr>
          <p:cNvGrpSpPr/>
          <p:nvPr/>
        </p:nvGrpSpPr>
        <p:grpSpPr>
          <a:xfrm>
            <a:off x="8885652" y="2522038"/>
            <a:ext cx="2926080" cy="1290153"/>
            <a:chOff x="8921977" y="1466725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A77E0-B6EF-4DFA-85ED-737631C4A7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FC37F8-C24A-487B-8546-2FA328E8DB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C37C6B-D017-49BF-8DF8-7213C556DDD3}"/>
              </a:ext>
            </a:extLst>
          </p:cNvPr>
          <p:cNvGrpSpPr/>
          <p:nvPr/>
        </p:nvGrpSpPr>
        <p:grpSpPr>
          <a:xfrm>
            <a:off x="8295540" y="4507203"/>
            <a:ext cx="3516192" cy="1290153"/>
            <a:chOff x="8921977" y="407338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4091C9-83DD-4EA8-9CA3-5AE06157411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03.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3165AA-9E70-40CB-B278-3CD46740B8B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0B06AF-36F9-4563-AC9D-CC2B476E1690}"/>
              </a:ext>
            </a:extLst>
          </p:cNvPr>
          <p:cNvGrpSpPr/>
          <p:nvPr/>
        </p:nvGrpSpPr>
        <p:grpSpPr>
          <a:xfrm>
            <a:off x="380268" y="2522038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EEB2A9-D731-487C-9476-687683FF48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05.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3D879D-A8C6-4844-8D84-6EB0786DC5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0410C-43B6-48B9-9EC0-48EC6935A096}"/>
              </a:ext>
            </a:extLst>
          </p:cNvPr>
          <p:cNvGrpSpPr/>
          <p:nvPr/>
        </p:nvGrpSpPr>
        <p:grpSpPr>
          <a:xfrm>
            <a:off x="380268" y="4507203"/>
            <a:ext cx="3474905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82D56F-D19E-4679-AC24-5CED0248192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5CEDC8-99EB-44F0-998B-6BCAB4F3BC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85152F-69FA-49FF-9D4F-C9A033AE0A8B}"/>
              </a:ext>
            </a:extLst>
          </p:cNvPr>
          <p:cNvGrpSpPr/>
          <p:nvPr/>
        </p:nvGrpSpPr>
        <p:grpSpPr>
          <a:xfrm>
            <a:off x="7252795" y="1010180"/>
            <a:ext cx="4558937" cy="1105487"/>
            <a:chOff x="8921977" y="1466725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B82FB0-BCFF-4E92-8F10-060E1099AB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C49536-D740-49B8-8A01-F8758ECE99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aphic 31" descr="Lightbulb">
            <a:extLst>
              <a:ext uri="{FF2B5EF4-FFF2-40B4-BE49-F238E27FC236}">
                <a16:creationId xmlns:a16="http://schemas.microsoft.com/office/drawing/2014/main" id="{DA164B6D-187C-49A9-9554-DFC5718D583A}"/>
              </a:ext>
            </a:extLst>
          </p:cNvPr>
          <p:cNvGrpSpPr/>
          <p:nvPr/>
        </p:nvGrpSpPr>
        <p:grpSpPr>
          <a:xfrm>
            <a:off x="5657915" y="1820327"/>
            <a:ext cx="859174" cy="859174"/>
            <a:chOff x="5657915" y="1820327"/>
            <a:chExt cx="859174" cy="859174"/>
          </a:xfrm>
          <a:solidFill>
            <a:schemeClr val="accent2">
              <a:lumMod val="75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FA05EC-DA02-4EF9-97AA-2EA0D62ABE5B}"/>
                </a:ext>
              </a:extLst>
            </p:cNvPr>
            <p:cNvSpPr/>
            <p:nvPr/>
          </p:nvSpPr>
          <p:spPr>
            <a:xfrm>
              <a:off x="5971155" y="2393109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DB1881A-D187-4018-AD62-5867627E2E03}"/>
                </a:ext>
              </a:extLst>
            </p:cNvPr>
            <p:cNvSpPr/>
            <p:nvPr/>
          </p:nvSpPr>
          <p:spPr>
            <a:xfrm>
              <a:off x="5971155" y="2482606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7269C9-FDDC-4001-B905-826F49BC1F03}"/>
                </a:ext>
              </a:extLst>
            </p:cNvPr>
            <p:cNvSpPr/>
            <p:nvPr/>
          </p:nvSpPr>
          <p:spPr>
            <a:xfrm>
              <a:off x="6029328" y="2572104"/>
              <a:ext cx="116346" cy="53698"/>
            </a:xfrm>
            <a:custGeom>
              <a:avLst/>
              <a:gdLst>
                <a:gd name="connsiteX0" fmla="*/ 0 w 116346"/>
                <a:gd name="connsiteY0" fmla="*/ 0 h 53698"/>
                <a:gd name="connsiteX1" fmla="*/ 58173 w 116346"/>
                <a:gd name="connsiteY1" fmla="*/ 53698 h 53698"/>
                <a:gd name="connsiteX2" fmla="*/ 116346 w 116346"/>
                <a:gd name="connsiteY2" fmla="*/ 0 h 53698"/>
                <a:gd name="connsiteX3" fmla="*/ 0 w 116346"/>
                <a:gd name="connsiteY3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46" h="53698">
                  <a:moveTo>
                    <a:pt x="0" y="0"/>
                  </a:moveTo>
                  <a:cubicBezTo>
                    <a:pt x="2685" y="30429"/>
                    <a:pt x="27744" y="53698"/>
                    <a:pt x="58173" y="53698"/>
                  </a:cubicBezTo>
                  <a:cubicBezTo>
                    <a:pt x="88602" y="53698"/>
                    <a:pt x="113662" y="30429"/>
                    <a:pt x="11634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2A648E9-400B-4DD9-855F-00F278F0EDE3}"/>
                </a:ext>
              </a:extLst>
            </p:cNvPr>
            <p:cNvSpPr/>
            <p:nvPr/>
          </p:nvSpPr>
          <p:spPr>
            <a:xfrm>
              <a:off x="5854809" y="1874025"/>
              <a:ext cx="465385" cy="483285"/>
            </a:xfrm>
            <a:custGeom>
              <a:avLst/>
              <a:gdLst>
                <a:gd name="connsiteX0" fmla="*/ 232693 w 465385"/>
                <a:gd name="connsiteY0" fmla="*/ 0 h 483285"/>
                <a:gd name="connsiteX1" fmla="*/ 232693 w 465385"/>
                <a:gd name="connsiteY1" fmla="*/ 0 h 483285"/>
                <a:gd name="connsiteX2" fmla="*/ 232693 w 465385"/>
                <a:gd name="connsiteY2" fmla="*/ 0 h 483285"/>
                <a:gd name="connsiteX3" fmla="*/ 0 w 465385"/>
                <a:gd name="connsiteY3" fmla="*/ 230008 h 483285"/>
                <a:gd name="connsiteX4" fmla="*/ 0 w 465385"/>
                <a:gd name="connsiteY4" fmla="*/ 238063 h 483285"/>
                <a:gd name="connsiteX5" fmla="*/ 16110 w 465385"/>
                <a:gd name="connsiteY5" fmla="*/ 318610 h 483285"/>
                <a:gd name="connsiteX6" fmla="*/ 56383 w 465385"/>
                <a:gd name="connsiteY6" fmla="*/ 384838 h 483285"/>
                <a:gd name="connsiteX7" fmla="*/ 110977 w 465385"/>
                <a:gd name="connsiteY7" fmla="*/ 473441 h 483285"/>
                <a:gd name="connsiteX8" fmla="*/ 127086 w 465385"/>
                <a:gd name="connsiteY8" fmla="*/ 483285 h 483285"/>
                <a:gd name="connsiteX9" fmla="*/ 338300 w 465385"/>
                <a:gd name="connsiteY9" fmla="*/ 483285 h 483285"/>
                <a:gd name="connsiteX10" fmla="*/ 354409 w 465385"/>
                <a:gd name="connsiteY10" fmla="*/ 473441 h 483285"/>
                <a:gd name="connsiteX11" fmla="*/ 409003 w 465385"/>
                <a:gd name="connsiteY11" fmla="*/ 384838 h 483285"/>
                <a:gd name="connsiteX12" fmla="*/ 449276 w 465385"/>
                <a:gd name="connsiteY12" fmla="*/ 318610 h 483285"/>
                <a:gd name="connsiteX13" fmla="*/ 465386 w 465385"/>
                <a:gd name="connsiteY13" fmla="*/ 238063 h 483285"/>
                <a:gd name="connsiteX14" fmla="*/ 465386 w 465385"/>
                <a:gd name="connsiteY14" fmla="*/ 230008 h 483285"/>
                <a:gd name="connsiteX15" fmla="*/ 232693 w 465385"/>
                <a:gd name="connsiteY15" fmla="*/ 0 h 483285"/>
                <a:gd name="connsiteX16" fmla="*/ 411688 w 465385"/>
                <a:gd name="connsiteY16" fmla="*/ 237168 h 483285"/>
                <a:gd name="connsiteX17" fmla="*/ 399158 w 465385"/>
                <a:gd name="connsiteY17" fmla="*/ 299816 h 483285"/>
                <a:gd name="connsiteX18" fmla="*/ 368729 w 465385"/>
                <a:gd name="connsiteY18" fmla="*/ 349039 h 483285"/>
                <a:gd name="connsiteX19" fmla="*/ 316820 w 465385"/>
                <a:gd name="connsiteY19" fmla="*/ 429587 h 483285"/>
                <a:gd name="connsiteX20" fmla="*/ 232693 w 465385"/>
                <a:gd name="connsiteY20" fmla="*/ 429587 h 483285"/>
                <a:gd name="connsiteX21" fmla="*/ 149460 w 465385"/>
                <a:gd name="connsiteY21" fmla="*/ 429587 h 483285"/>
                <a:gd name="connsiteX22" fmla="*/ 97552 w 465385"/>
                <a:gd name="connsiteY22" fmla="*/ 349039 h 483285"/>
                <a:gd name="connsiteX23" fmla="*/ 67123 w 465385"/>
                <a:gd name="connsiteY23" fmla="*/ 299816 h 483285"/>
                <a:gd name="connsiteX24" fmla="*/ 54593 w 465385"/>
                <a:gd name="connsiteY24" fmla="*/ 237168 h 483285"/>
                <a:gd name="connsiteX25" fmla="*/ 54593 w 465385"/>
                <a:gd name="connsiteY25" fmla="*/ 230008 h 483285"/>
                <a:gd name="connsiteX26" fmla="*/ 233588 w 465385"/>
                <a:gd name="connsiteY26" fmla="*/ 52803 h 483285"/>
                <a:gd name="connsiteX27" fmla="*/ 233588 w 465385"/>
                <a:gd name="connsiteY27" fmla="*/ 52803 h 483285"/>
                <a:gd name="connsiteX28" fmla="*/ 233588 w 465385"/>
                <a:gd name="connsiteY28" fmla="*/ 52803 h 483285"/>
                <a:gd name="connsiteX29" fmla="*/ 233588 w 465385"/>
                <a:gd name="connsiteY29" fmla="*/ 52803 h 483285"/>
                <a:gd name="connsiteX30" fmla="*/ 233588 w 465385"/>
                <a:gd name="connsiteY30" fmla="*/ 52803 h 483285"/>
                <a:gd name="connsiteX31" fmla="*/ 233588 w 465385"/>
                <a:gd name="connsiteY31" fmla="*/ 52803 h 483285"/>
                <a:gd name="connsiteX32" fmla="*/ 233588 w 465385"/>
                <a:gd name="connsiteY32" fmla="*/ 52803 h 483285"/>
                <a:gd name="connsiteX33" fmla="*/ 412583 w 465385"/>
                <a:gd name="connsiteY33" fmla="*/ 230008 h 483285"/>
                <a:gd name="connsiteX34" fmla="*/ 412583 w 465385"/>
                <a:gd name="connsiteY34" fmla="*/ 237168 h 48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5385" h="483285">
                  <a:moveTo>
                    <a:pt x="232693" y="0"/>
                  </a:moveTo>
                  <a:cubicBezTo>
                    <a:pt x="232693" y="0"/>
                    <a:pt x="232693" y="0"/>
                    <a:pt x="232693" y="0"/>
                  </a:cubicBezTo>
                  <a:cubicBezTo>
                    <a:pt x="232693" y="0"/>
                    <a:pt x="232693" y="0"/>
                    <a:pt x="232693" y="0"/>
                  </a:cubicBezTo>
                  <a:cubicBezTo>
                    <a:pt x="105607" y="895"/>
                    <a:pt x="2685" y="102922"/>
                    <a:pt x="0" y="230008"/>
                  </a:cubicBezTo>
                  <a:lnTo>
                    <a:pt x="0" y="238063"/>
                  </a:lnTo>
                  <a:cubicBezTo>
                    <a:pt x="895" y="265807"/>
                    <a:pt x="6265" y="292656"/>
                    <a:pt x="16110" y="318610"/>
                  </a:cubicBezTo>
                  <a:cubicBezTo>
                    <a:pt x="25954" y="342775"/>
                    <a:pt x="39379" y="365149"/>
                    <a:pt x="56383" y="384838"/>
                  </a:cubicBezTo>
                  <a:cubicBezTo>
                    <a:pt x="77863" y="408108"/>
                    <a:pt x="101132" y="453751"/>
                    <a:pt x="110977" y="473441"/>
                  </a:cubicBezTo>
                  <a:cubicBezTo>
                    <a:pt x="113662" y="479705"/>
                    <a:pt x="119926" y="483285"/>
                    <a:pt x="127086" y="483285"/>
                  </a:cubicBezTo>
                  <a:lnTo>
                    <a:pt x="338300" y="483285"/>
                  </a:lnTo>
                  <a:cubicBezTo>
                    <a:pt x="345460" y="483285"/>
                    <a:pt x="351724" y="479705"/>
                    <a:pt x="354409" y="473441"/>
                  </a:cubicBezTo>
                  <a:cubicBezTo>
                    <a:pt x="364254" y="453751"/>
                    <a:pt x="387523" y="408108"/>
                    <a:pt x="409003" y="384838"/>
                  </a:cubicBezTo>
                  <a:cubicBezTo>
                    <a:pt x="426007" y="365149"/>
                    <a:pt x="440327" y="342775"/>
                    <a:pt x="449276" y="318610"/>
                  </a:cubicBezTo>
                  <a:cubicBezTo>
                    <a:pt x="459121" y="292656"/>
                    <a:pt x="464491" y="265807"/>
                    <a:pt x="465386" y="238063"/>
                  </a:cubicBezTo>
                  <a:lnTo>
                    <a:pt x="465386" y="230008"/>
                  </a:lnTo>
                  <a:cubicBezTo>
                    <a:pt x="462701" y="102922"/>
                    <a:pt x="359779" y="895"/>
                    <a:pt x="232693" y="0"/>
                  </a:cubicBezTo>
                  <a:close/>
                  <a:moveTo>
                    <a:pt x="411688" y="237168"/>
                  </a:moveTo>
                  <a:cubicBezTo>
                    <a:pt x="410793" y="258647"/>
                    <a:pt x="406318" y="280127"/>
                    <a:pt x="399158" y="299816"/>
                  </a:cubicBezTo>
                  <a:cubicBezTo>
                    <a:pt x="391998" y="317715"/>
                    <a:pt x="382153" y="334720"/>
                    <a:pt x="368729" y="349039"/>
                  </a:cubicBezTo>
                  <a:cubicBezTo>
                    <a:pt x="348144" y="374099"/>
                    <a:pt x="330245" y="400948"/>
                    <a:pt x="316820" y="429587"/>
                  </a:cubicBezTo>
                  <a:lnTo>
                    <a:pt x="232693" y="429587"/>
                  </a:lnTo>
                  <a:lnTo>
                    <a:pt x="149460" y="429587"/>
                  </a:lnTo>
                  <a:cubicBezTo>
                    <a:pt x="135141" y="400948"/>
                    <a:pt x="117241" y="374099"/>
                    <a:pt x="97552" y="349039"/>
                  </a:cubicBezTo>
                  <a:cubicBezTo>
                    <a:pt x="85022" y="334720"/>
                    <a:pt x="74283" y="317715"/>
                    <a:pt x="67123" y="299816"/>
                  </a:cubicBezTo>
                  <a:cubicBezTo>
                    <a:pt x="59068" y="280127"/>
                    <a:pt x="55488" y="258647"/>
                    <a:pt x="54593" y="237168"/>
                  </a:cubicBezTo>
                  <a:lnTo>
                    <a:pt x="54593" y="230008"/>
                  </a:lnTo>
                  <a:cubicBezTo>
                    <a:pt x="56383" y="132456"/>
                    <a:pt x="136036" y="53698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233588" y="52803"/>
                    <a:pt x="233588" y="52803"/>
                    <a:pt x="233588" y="52803"/>
                  </a:cubicBezTo>
                  <a:cubicBezTo>
                    <a:pt x="233588" y="52803"/>
                    <a:pt x="233588" y="52803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331140" y="53698"/>
                    <a:pt x="410793" y="131561"/>
                    <a:pt x="412583" y="230008"/>
                  </a:cubicBezTo>
                  <a:lnTo>
                    <a:pt x="412583" y="237168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30" descr="Gears">
            <a:extLst>
              <a:ext uri="{FF2B5EF4-FFF2-40B4-BE49-F238E27FC236}">
                <a16:creationId xmlns:a16="http://schemas.microsoft.com/office/drawing/2014/main" id="{FA4231F7-6231-4926-B8D9-53461A25FA7F}"/>
              </a:ext>
            </a:extLst>
          </p:cNvPr>
          <p:cNvGrpSpPr/>
          <p:nvPr/>
        </p:nvGrpSpPr>
        <p:grpSpPr>
          <a:xfrm>
            <a:off x="7317126" y="3059617"/>
            <a:ext cx="583522" cy="706133"/>
            <a:chOff x="7317126" y="3059617"/>
            <a:chExt cx="583522" cy="706133"/>
          </a:xfrm>
          <a:solidFill>
            <a:schemeClr val="accent3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4B98738-CA0E-4EF0-894A-6C00B452F6FB}"/>
                </a:ext>
              </a:extLst>
            </p:cNvPr>
            <p:cNvSpPr/>
            <p:nvPr/>
          </p:nvSpPr>
          <p:spPr>
            <a:xfrm>
              <a:off x="7519390" y="305961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341880 w 381258"/>
                <a:gd name="connsiteY5" fmla="*/ 148566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5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39379 w 381258"/>
                <a:gd name="connsiteY16" fmla="*/ 71598 h 380363"/>
                <a:gd name="connsiteX17" fmla="*/ 53698 w 381258"/>
                <a:gd name="connsiteY17" fmla="*/ 113662 h 380363"/>
                <a:gd name="connsiteX18" fmla="*/ 39379 w 381258"/>
                <a:gd name="connsiteY18" fmla="*/ 148566 h 380363"/>
                <a:gd name="connsiteX19" fmla="*/ 0 w 381258"/>
                <a:gd name="connsiteY19" fmla="*/ 168255 h 380363"/>
                <a:gd name="connsiteX20" fmla="*/ 0 w 381258"/>
                <a:gd name="connsiteY20" fmla="*/ 213004 h 380363"/>
                <a:gd name="connsiteX21" fmla="*/ 39379 w 381258"/>
                <a:gd name="connsiteY21" fmla="*/ 232693 h 380363"/>
                <a:gd name="connsiteX22" fmla="*/ 53698 w 381258"/>
                <a:gd name="connsiteY22" fmla="*/ 267597 h 380363"/>
                <a:gd name="connsiteX23" fmla="*/ 39379 w 381258"/>
                <a:gd name="connsiteY23" fmla="*/ 309661 h 380363"/>
                <a:gd name="connsiteX24" fmla="*/ 70703 w 381258"/>
                <a:gd name="connsiteY24" fmla="*/ 340985 h 380363"/>
                <a:gd name="connsiteX25" fmla="*/ 112767 w 381258"/>
                <a:gd name="connsiteY25" fmla="*/ 326665 h 380363"/>
                <a:gd name="connsiteX26" fmla="*/ 147671 w 381258"/>
                <a:gd name="connsiteY26" fmla="*/ 340985 h 380363"/>
                <a:gd name="connsiteX27" fmla="*/ 167360 w 381258"/>
                <a:gd name="connsiteY27" fmla="*/ 380364 h 380363"/>
                <a:gd name="connsiteX28" fmla="*/ 212109 w 381258"/>
                <a:gd name="connsiteY28" fmla="*/ 380364 h 380363"/>
                <a:gd name="connsiteX29" fmla="*/ 231798 w 381258"/>
                <a:gd name="connsiteY29" fmla="*/ 340985 h 380363"/>
                <a:gd name="connsiteX30" fmla="*/ 266702 w 381258"/>
                <a:gd name="connsiteY30" fmla="*/ 326665 h 380363"/>
                <a:gd name="connsiteX31" fmla="*/ 308766 w 381258"/>
                <a:gd name="connsiteY31" fmla="*/ 340985 h 380363"/>
                <a:gd name="connsiteX32" fmla="*/ 340985 w 381258"/>
                <a:gd name="connsiteY32" fmla="*/ 309661 h 380363"/>
                <a:gd name="connsiteX33" fmla="*/ 326665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6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935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7323" y="257752"/>
                    <a:pt x="190629" y="257752"/>
                  </a:cubicBezTo>
                  <a:close/>
                  <a:moveTo>
                    <a:pt x="341880" y="148566"/>
                  </a:moveTo>
                  <a:cubicBezTo>
                    <a:pt x="338300" y="136036"/>
                    <a:pt x="333825" y="124401"/>
                    <a:pt x="327560" y="113662"/>
                  </a:cubicBez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5223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5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39379" y="71598"/>
                  </a:lnTo>
                  <a:lnTo>
                    <a:pt x="53698" y="113662"/>
                  </a:lnTo>
                  <a:cubicBezTo>
                    <a:pt x="47434" y="124401"/>
                    <a:pt x="42959" y="136036"/>
                    <a:pt x="39379" y="148566"/>
                  </a:cubicBezTo>
                  <a:lnTo>
                    <a:pt x="0" y="168255"/>
                  </a:lnTo>
                  <a:lnTo>
                    <a:pt x="0" y="213004"/>
                  </a:lnTo>
                  <a:lnTo>
                    <a:pt x="39379" y="232693"/>
                  </a:lnTo>
                  <a:cubicBezTo>
                    <a:pt x="42959" y="245223"/>
                    <a:pt x="47434" y="256857"/>
                    <a:pt x="53698" y="267597"/>
                  </a:cubicBezTo>
                  <a:lnTo>
                    <a:pt x="39379" y="309661"/>
                  </a:lnTo>
                  <a:lnTo>
                    <a:pt x="70703" y="340985"/>
                  </a:lnTo>
                  <a:lnTo>
                    <a:pt x="112767" y="326665"/>
                  </a:lnTo>
                  <a:cubicBezTo>
                    <a:pt x="123506" y="332930"/>
                    <a:pt x="135141" y="337405"/>
                    <a:pt x="147671" y="340985"/>
                  </a:cubicBezTo>
                  <a:lnTo>
                    <a:pt x="167360" y="380364"/>
                  </a:lnTo>
                  <a:lnTo>
                    <a:pt x="212109" y="380364"/>
                  </a:lnTo>
                  <a:lnTo>
                    <a:pt x="231798" y="340985"/>
                  </a:lnTo>
                  <a:cubicBezTo>
                    <a:pt x="244328" y="337405"/>
                    <a:pt x="255962" y="332930"/>
                    <a:pt x="266702" y="326665"/>
                  </a:cubicBezTo>
                  <a:lnTo>
                    <a:pt x="308766" y="340985"/>
                  </a:lnTo>
                  <a:lnTo>
                    <a:pt x="340985" y="309661"/>
                  </a:lnTo>
                  <a:lnTo>
                    <a:pt x="326665" y="267597"/>
                  </a:lnTo>
                  <a:cubicBezTo>
                    <a:pt x="332930" y="256857"/>
                    <a:pt x="338300" y="244328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6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2532D3-EF4F-4346-92CB-40D9043F661B}"/>
                </a:ext>
              </a:extLst>
            </p:cNvPr>
            <p:cNvSpPr/>
            <p:nvPr/>
          </p:nvSpPr>
          <p:spPr>
            <a:xfrm>
              <a:off x="7317126" y="338538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190629 w 381258"/>
                <a:gd name="connsiteY5" fmla="*/ 257752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6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40274 w 381258"/>
                <a:gd name="connsiteY16" fmla="*/ 70703 h 380363"/>
                <a:gd name="connsiteX17" fmla="*/ 53698 w 381258"/>
                <a:gd name="connsiteY17" fmla="*/ 112767 h 380363"/>
                <a:gd name="connsiteX18" fmla="*/ 39379 w 381258"/>
                <a:gd name="connsiteY18" fmla="*/ 147671 h 380363"/>
                <a:gd name="connsiteX19" fmla="*/ 0 w 381258"/>
                <a:gd name="connsiteY19" fmla="*/ 167360 h 380363"/>
                <a:gd name="connsiteX20" fmla="*/ 0 w 381258"/>
                <a:gd name="connsiteY20" fmla="*/ 212109 h 380363"/>
                <a:gd name="connsiteX21" fmla="*/ 39379 w 381258"/>
                <a:gd name="connsiteY21" fmla="*/ 231798 h 380363"/>
                <a:gd name="connsiteX22" fmla="*/ 53698 w 381258"/>
                <a:gd name="connsiteY22" fmla="*/ 266702 h 380363"/>
                <a:gd name="connsiteX23" fmla="*/ 40274 w 381258"/>
                <a:gd name="connsiteY23" fmla="*/ 308766 h 380363"/>
                <a:gd name="connsiteX24" fmla="*/ 71598 w 381258"/>
                <a:gd name="connsiteY24" fmla="*/ 340090 h 380363"/>
                <a:gd name="connsiteX25" fmla="*/ 113662 w 381258"/>
                <a:gd name="connsiteY25" fmla="*/ 326665 h 380363"/>
                <a:gd name="connsiteX26" fmla="*/ 148566 w 381258"/>
                <a:gd name="connsiteY26" fmla="*/ 340985 h 380363"/>
                <a:gd name="connsiteX27" fmla="*/ 168255 w 381258"/>
                <a:gd name="connsiteY27" fmla="*/ 380364 h 380363"/>
                <a:gd name="connsiteX28" fmla="*/ 213004 w 381258"/>
                <a:gd name="connsiteY28" fmla="*/ 380364 h 380363"/>
                <a:gd name="connsiteX29" fmla="*/ 232693 w 381258"/>
                <a:gd name="connsiteY29" fmla="*/ 340985 h 380363"/>
                <a:gd name="connsiteX30" fmla="*/ 267597 w 381258"/>
                <a:gd name="connsiteY30" fmla="*/ 326665 h 380363"/>
                <a:gd name="connsiteX31" fmla="*/ 309661 w 381258"/>
                <a:gd name="connsiteY31" fmla="*/ 340985 h 380363"/>
                <a:gd name="connsiteX32" fmla="*/ 340985 w 381258"/>
                <a:gd name="connsiteY32" fmla="*/ 308766 h 380363"/>
                <a:gd name="connsiteX33" fmla="*/ 327560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5 h 380363"/>
                <a:gd name="connsiteX38" fmla="*/ 327560 w 381258"/>
                <a:gd name="connsiteY38" fmla="*/ 113662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040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8218" y="257752"/>
                    <a:pt x="190629" y="257752"/>
                  </a:cubicBezTo>
                  <a:lnTo>
                    <a:pt x="190629" y="257752"/>
                  </a:lnTo>
                  <a:close/>
                  <a:moveTo>
                    <a:pt x="327560" y="113662"/>
                  </a:move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4328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6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40274" y="70703"/>
                  </a:lnTo>
                  <a:lnTo>
                    <a:pt x="53698" y="112767"/>
                  </a:lnTo>
                  <a:cubicBezTo>
                    <a:pt x="47434" y="123506"/>
                    <a:pt x="42959" y="136036"/>
                    <a:pt x="39379" y="147671"/>
                  </a:cubicBezTo>
                  <a:lnTo>
                    <a:pt x="0" y="167360"/>
                  </a:lnTo>
                  <a:lnTo>
                    <a:pt x="0" y="212109"/>
                  </a:lnTo>
                  <a:lnTo>
                    <a:pt x="39379" y="231798"/>
                  </a:lnTo>
                  <a:cubicBezTo>
                    <a:pt x="42959" y="244328"/>
                    <a:pt x="47434" y="255962"/>
                    <a:pt x="53698" y="266702"/>
                  </a:cubicBezTo>
                  <a:lnTo>
                    <a:pt x="40274" y="308766"/>
                  </a:lnTo>
                  <a:lnTo>
                    <a:pt x="71598" y="340090"/>
                  </a:lnTo>
                  <a:lnTo>
                    <a:pt x="113662" y="326665"/>
                  </a:lnTo>
                  <a:cubicBezTo>
                    <a:pt x="124401" y="332930"/>
                    <a:pt x="136036" y="337405"/>
                    <a:pt x="148566" y="340985"/>
                  </a:cubicBezTo>
                  <a:lnTo>
                    <a:pt x="168255" y="380364"/>
                  </a:lnTo>
                  <a:lnTo>
                    <a:pt x="213004" y="380364"/>
                  </a:lnTo>
                  <a:lnTo>
                    <a:pt x="232693" y="340985"/>
                  </a:lnTo>
                  <a:cubicBezTo>
                    <a:pt x="245223" y="337405"/>
                    <a:pt x="256857" y="332930"/>
                    <a:pt x="267597" y="326665"/>
                  </a:cubicBezTo>
                  <a:lnTo>
                    <a:pt x="309661" y="340985"/>
                  </a:lnTo>
                  <a:lnTo>
                    <a:pt x="340985" y="308766"/>
                  </a:lnTo>
                  <a:lnTo>
                    <a:pt x="327560" y="267597"/>
                  </a:lnTo>
                  <a:cubicBezTo>
                    <a:pt x="333825" y="256857"/>
                    <a:pt x="338300" y="245223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5"/>
                  </a:lnTo>
                  <a:cubicBezTo>
                    <a:pt x="338300" y="136036"/>
                    <a:pt x="333825" y="124401"/>
                    <a:pt x="327560" y="113662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8" descr="Chat">
            <a:extLst>
              <a:ext uri="{FF2B5EF4-FFF2-40B4-BE49-F238E27FC236}">
                <a16:creationId xmlns:a16="http://schemas.microsoft.com/office/drawing/2014/main" id="{133202F0-CDED-4229-B3F6-B0CE660FCC1E}"/>
              </a:ext>
            </a:extLst>
          </p:cNvPr>
          <p:cNvGrpSpPr/>
          <p:nvPr/>
        </p:nvGrpSpPr>
        <p:grpSpPr>
          <a:xfrm>
            <a:off x="6619274" y="4722692"/>
            <a:ext cx="859174" cy="859174"/>
            <a:chOff x="6619274" y="4722692"/>
            <a:chExt cx="859174" cy="859174"/>
          </a:xfrm>
          <a:solidFill>
            <a:schemeClr val="accent5">
              <a:lumMod val="7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0A1D10E-8FB4-4B6F-8618-BB1CFEC59DD3}"/>
                </a:ext>
              </a:extLst>
            </p:cNvPr>
            <p:cNvSpPr/>
            <p:nvPr/>
          </p:nvSpPr>
          <p:spPr>
            <a:xfrm>
              <a:off x="6690871" y="4901686"/>
              <a:ext cx="447486" cy="402737"/>
            </a:xfrm>
            <a:custGeom>
              <a:avLst/>
              <a:gdLst>
                <a:gd name="connsiteX0" fmla="*/ 304291 w 447486"/>
                <a:gd name="connsiteY0" fmla="*/ 62648 h 402737"/>
                <a:gd name="connsiteX1" fmla="*/ 447486 w 447486"/>
                <a:gd name="connsiteY1" fmla="*/ 62648 h 402737"/>
                <a:gd name="connsiteX2" fmla="*/ 447486 w 447486"/>
                <a:gd name="connsiteY2" fmla="*/ 35799 h 402737"/>
                <a:gd name="connsiteX3" fmla="*/ 411688 w 447486"/>
                <a:gd name="connsiteY3" fmla="*/ 0 h 402737"/>
                <a:gd name="connsiteX4" fmla="*/ 35799 w 447486"/>
                <a:gd name="connsiteY4" fmla="*/ 0 h 402737"/>
                <a:gd name="connsiteX5" fmla="*/ 0 w 447486"/>
                <a:gd name="connsiteY5" fmla="*/ 35799 h 402737"/>
                <a:gd name="connsiteX6" fmla="*/ 0 w 447486"/>
                <a:gd name="connsiteY6" fmla="*/ 277442 h 402737"/>
                <a:gd name="connsiteX7" fmla="*/ 35799 w 447486"/>
                <a:gd name="connsiteY7" fmla="*/ 313241 h 402737"/>
                <a:gd name="connsiteX8" fmla="*/ 89497 w 447486"/>
                <a:gd name="connsiteY8" fmla="*/ 313241 h 402737"/>
                <a:gd name="connsiteX9" fmla="*/ 89497 w 447486"/>
                <a:gd name="connsiteY9" fmla="*/ 402738 h 402737"/>
                <a:gd name="connsiteX10" fmla="*/ 178995 w 447486"/>
                <a:gd name="connsiteY10" fmla="*/ 313241 h 402737"/>
                <a:gd name="connsiteX11" fmla="*/ 232693 w 447486"/>
                <a:gd name="connsiteY11" fmla="*/ 313241 h 402737"/>
                <a:gd name="connsiteX12" fmla="*/ 232693 w 447486"/>
                <a:gd name="connsiteY12" fmla="*/ 134246 h 402737"/>
                <a:gd name="connsiteX13" fmla="*/ 304291 w 447486"/>
                <a:gd name="connsiteY13" fmla="*/ 62648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7486" h="402737">
                  <a:moveTo>
                    <a:pt x="304291" y="62648"/>
                  </a:moveTo>
                  <a:lnTo>
                    <a:pt x="447486" y="62648"/>
                  </a:ln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89497" y="313241"/>
                  </a:lnTo>
                  <a:lnTo>
                    <a:pt x="89497" y="402738"/>
                  </a:lnTo>
                  <a:lnTo>
                    <a:pt x="178995" y="313241"/>
                  </a:lnTo>
                  <a:lnTo>
                    <a:pt x="232693" y="313241"/>
                  </a:lnTo>
                  <a:lnTo>
                    <a:pt x="232693" y="134246"/>
                  </a:lnTo>
                  <a:cubicBezTo>
                    <a:pt x="232693" y="94867"/>
                    <a:pt x="264912" y="62648"/>
                    <a:pt x="304291" y="62648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B9A754-EF22-4058-89ED-15C8772BC7AD}"/>
                </a:ext>
              </a:extLst>
            </p:cNvPr>
            <p:cNvSpPr/>
            <p:nvPr/>
          </p:nvSpPr>
          <p:spPr>
            <a:xfrm>
              <a:off x="6959363" y="5000133"/>
              <a:ext cx="447486" cy="402737"/>
            </a:xfrm>
            <a:custGeom>
              <a:avLst/>
              <a:gdLst>
                <a:gd name="connsiteX0" fmla="*/ 411688 w 447486"/>
                <a:gd name="connsiteY0" fmla="*/ 0 h 402737"/>
                <a:gd name="connsiteX1" fmla="*/ 35799 w 447486"/>
                <a:gd name="connsiteY1" fmla="*/ 0 h 402737"/>
                <a:gd name="connsiteX2" fmla="*/ 0 w 447486"/>
                <a:gd name="connsiteY2" fmla="*/ 35799 h 402737"/>
                <a:gd name="connsiteX3" fmla="*/ 0 w 447486"/>
                <a:gd name="connsiteY3" fmla="*/ 277442 h 402737"/>
                <a:gd name="connsiteX4" fmla="*/ 35799 w 447486"/>
                <a:gd name="connsiteY4" fmla="*/ 313241 h 402737"/>
                <a:gd name="connsiteX5" fmla="*/ 268492 w 447486"/>
                <a:gd name="connsiteY5" fmla="*/ 313241 h 402737"/>
                <a:gd name="connsiteX6" fmla="*/ 357989 w 447486"/>
                <a:gd name="connsiteY6" fmla="*/ 402738 h 402737"/>
                <a:gd name="connsiteX7" fmla="*/ 357989 w 447486"/>
                <a:gd name="connsiteY7" fmla="*/ 313241 h 402737"/>
                <a:gd name="connsiteX8" fmla="*/ 411688 w 447486"/>
                <a:gd name="connsiteY8" fmla="*/ 313241 h 402737"/>
                <a:gd name="connsiteX9" fmla="*/ 447486 w 447486"/>
                <a:gd name="connsiteY9" fmla="*/ 277442 h 402737"/>
                <a:gd name="connsiteX10" fmla="*/ 447486 w 447486"/>
                <a:gd name="connsiteY10" fmla="*/ 35799 h 402737"/>
                <a:gd name="connsiteX11" fmla="*/ 411688 w 447486"/>
                <a:gd name="connsiteY11" fmla="*/ 0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486" h="402737">
                  <a:moveTo>
                    <a:pt x="411688" y="0"/>
                  </a:move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268492" y="313241"/>
                  </a:lnTo>
                  <a:lnTo>
                    <a:pt x="357989" y="402738"/>
                  </a:lnTo>
                  <a:lnTo>
                    <a:pt x="357989" y="313241"/>
                  </a:lnTo>
                  <a:lnTo>
                    <a:pt x="411688" y="313241"/>
                  </a:lnTo>
                  <a:cubicBezTo>
                    <a:pt x="431377" y="313241"/>
                    <a:pt x="447486" y="297131"/>
                    <a:pt x="447486" y="277442"/>
                  </a:cubicBez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27" descr="Puzzle">
            <a:extLst>
              <a:ext uri="{FF2B5EF4-FFF2-40B4-BE49-F238E27FC236}">
                <a16:creationId xmlns:a16="http://schemas.microsoft.com/office/drawing/2014/main" id="{799CC4AA-443C-4EC7-BBC6-9BF672694687}"/>
              </a:ext>
            </a:extLst>
          </p:cNvPr>
          <p:cNvSpPr/>
          <p:nvPr/>
        </p:nvSpPr>
        <p:spPr>
          <a:xfrm>
            <a:off x="4760976" y="4776390"/>
            <a:ext cx="715978" cy="715978"/>
          </a:xfrm>
          <a:custGeom>
            <a:avLst/>
            <a:gdLst>
              <a:gd name="connsiteX0" fmla="*/ 462701 w 715978"/>
              <a:gd name="connsiteY0" fmla="*/ 543249 h 715978"/>
              <a:gd name="connsiteX1" fmla="*/ 424217 w 715978"/>
              <a:gd name="connsiteY1" fmla="*/ 425112 h 715978"/>
              <a:gd name="connsiteX2" fmla="*/ 430482 w 715978"/>
              <a:gd name="connsiteY2" fmla="*/ 418847 h 715978"/>
              <a:gd name="connsiteX3" fmla="*/ 550408 w 715978"/>
              <a:gd name="connsiteY3" fmla="*/ 455541 h 715978"/>
              <a:gd name="connsiteX4" fmla="*/ 613951 w 715978"/>
              <a:gd name="connsiteY4" fmla="*/ 506555 h 715978"/>
              <a:gd name="connsiteX5" fmla="*/ 715978 w 715978"/>
              <a:gd name="connsiteY5" fmla="*/ 404528 h 715978"/>
              <a:gd name="connsiteX6" fmla="*/ 563833 w 715978"/>
              <a:gd name="connsiteY6" fmla="*/ 252382 h 715978"/>
              <a:gd name="connsiteX7" fmla="*/ 614846 w 715978"/>
              <a:gd name="connsiteY7" fmla="*/ 188839 h 715978"/>
              <a:gd name="connsiteX8" fmla="*/ 651540 w 715978"/>
              <a:gd name="connsiteY8" fmla="*/ 68913 h 715978"/>
              <a:gd name="connsiteX9" fmla="*/ 645275 w 715978"/>
              <a:gd name="connsiteY9" fmla="*/ 62648 h 715978"/>
              <a:gd name="connsiteX10" fmla="*/ 527139 w 715978"/>
              <a:gd name="connsiteY10" fmla="*/ 101132 h 715978"/>
              <a:gd name="connsiteX11" fmla="*/ 463596 w 715978"/>
              <a:gd name="connsiteY11" fmla="*/ 152145 h 715978"/>
              <a:gd name="connsiteX12" fmla="*/ 311451 w 715978"/>
              <a:gd name="connsiteY12" fmla="*/ 0 h 715978"/>
              <a:gd name="connsiteX13" fmla="*/ 208529 w 715978"/>
              <a:gd name="connsiteY13" fmla="*/ 102027 h 715978"/>
              <a:gd name="connsiteX14" fmla="*/ 259542 w 715978"/>
              <a:gd name="connsiteY14" fmla="*/ 165570 h 715978"/>
              <a:gd name="connsiteX15" fmla="*/ 298026 w 715978"/>
              <a:gd name="connsiteY15" fmla="*/ 283706 h 715978"/>
              <a:gd name="connsiteX16" fmla="*/ 291761 w 715978"/>
              <a:gd name="connsiteY16" fmla="*/ 289971 h 715978"/>
              <a:gd name="connsiteX17" fmla="*/ 171835 w 715978"/>
              <a:gd name="connsiteY17" fmla="*/ 253277 h 715978"/>
              <a:gd name="connsiteX18" fmla="*/ 108292 w 715978"/>
              <a:gd name="connsiteY18" fmla="*/ 202264 h 715978"/>
              <a:gd name="connsiteX19" fmla="*/ 0 w 715978"/>
              <a:gd name="connsiteY19" fmla="*/ 311451 h 715978"/>
              <a:gd name="connsiteX20" fmla="*/ 152145 w 715978"/>
              <a:gd name="connsiteY20" fmla="*/ 463596 h 715978"/>
              <a:gd name="connsiteX21" fmla="*/ 101132 w 715978"/>
              <a:gd name="connsiteY21" fmla="*/ 527139 h 715978"/>
              <a:gd name="connsiteX22" fmla="*/ 64438 w 715978"/>
              <a:gd name="connsiteY22" fmla="*/ 647065 h 715978"/>
              <a:gd name="connsiteX23" fmla="*/ 70703 w 715978"/>
              <a:gd name="connsiteY23" fmla="*/ 653330 h 715978"/>
              <a:gd name="connsiteX24" fmla="*/ 188839 w 715978"/>
              <a:gd name="connsiteY24" fmla="*/ 614846 h 715978"/>
              <a:gd name="connsiteX25" fmla="*/ 252382 w 715978"/>
              <a:gd name="connsiteY25" fmla="*/ 563833 h 715978"/>
              <a:gd name="connsiteX26" fmla="*/ 404528 w 715978"/>
              <a:gd name="connsiteY26" fmla="*/ 715978 h 715978"/>
              <a:gd name="connsiteX27" fmla="*/ 513714 w 715978"/>
              <a:gd name="connsiteY27" fmla="*/ 606792 h 715978"/>
              <a:gd name="connsiteX28" fmla="*/ 462701 w 715978"/>
              <a:gd name="connsiteY28" fmla="*/ 543249 h 7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5978" h="715978">
                <a:moveTo>
                  <a:pt x="462701" y="543249"/>
                </a:moveTo>
                <a:cubicBezTo>
                  <a:pt x="403633" y="545039"/>
                  <a:pt x="382153" y="468966"/>
                  <a:pt x="424217" y="425112"/>
                </a:cubicBezTo>
                <a:lnTo>
                  <a:pt x="430482" y="418847"/>
                </a:lnTo>
                <a:cubicBezTo>
                  <a:pt x="474336" y="376784"/>
                  <a:pt x="552198" y="396473"/>
                  <a:pt x="550408" y="455541"/>
                </a:cubicBezTo>
                <a:cubicBezTo>
                  <a:pt x="549513" y="489550"/>
                  <a:pt x="589787" y="530719"/>
                  <a:pt x="613951" y="506555"/>
                </a:cubicBezTo>
                <a:lnTo>
                  <a:pt x="715978" y="404528"/>
                </a:lnTo>
                <a:lnTo>
                  <a:pt x="563833" y="252382"/>
                </a:lnTo>
                <a:cubicBezTo>
                  <a:pt x="539669" y="228218"/>
                  <a:pt x="580837" y="187944"/>
                  <a:pt x="614846" y="188839"/>
                </a:cubicBezTo>
                <a:cubicBezTo>
                  <a:pt x="673915" y="190629"/>
                  <a:pt x="693604" y="112767"/>
                  <a:pt x="651540" y="68913"/>
                </a:cubicBezTo>
                <a:lnTo>
                  <a:pt x="645275" y="62648"/>
                </a:lnTo>
                <a:cubicBezTo>
                  <a:pt x="601422" y="20584"/>
                  <a:pt x="525349" y="42064"/>
                  <a:pt x="527139" y="101132"/>
                </a:cubicBezTo>
                <a:cubicBezTo>
                  <a:pt x="528034" y="135141"/>
                  <a:pt x="487760" y="176310"/>
                  <a:pt x="463596" y="152145"/>
                </a:cubicBezTo>
                <a:lnTo>
                  <a:pt x="311451" y="0"/>
                </a:lnTo>
                <a:lnTo>
                  <a:pt x="208529" y="102027"/>
                </a:lnTo>
                <a:cubicBezTo>
                  <a:pt x="184364" y="126191"/>
                  <a:pt x="225533" y="166465"/>
                  <a:pt x="259542" y="165570"/>
                </a:cubicBezTo>
                <a:cubicBezTo>
                  <a:pt x="318610" y="163780"/>
                  <a:pt x="340090" y="239853"/>
                  <a:pt x="298026" y="283706"/>
                </a:cubicBezTo>
                <a:lnTo>
                  <a:pt x="291761" y="289971"/>
                </a:lnTo>
                <a:cubicBezTo>
                  <a:pt x="247908" y="332035"/>
                  <a:pt x="170045" y="312346"/>
                  <a:pt x="171835" y="253277"/>
                </a:cubicBezTo>
                <a:cubicBezTo>
                  <a:pt x="172730" y="219268"/>
                  <a:pt x="132456" y="178100"/>
                  <a:pt x="108292" y="202264"/>
                </a:cubicBezTo>
                <a:lnTo>
                  <a:pt x="0" y="311451"/>
                </a:lnTo>
                <a:lnTo>
                  <a:pt x="152145" y="463596"/>
                </a:lnTo>
                <a:cubicBezTo>
                  <a:pt x="176310" y="487760"/>
                  <a:pt x="135141" y="528034"/>
                  <a:pt x="101132" y="527139"/>
                </a:cubicBezTo>
                <a:cubicBezTo>
                  <a:pt x="42064" y="525349"/>
                  <a:pt x="22374" y="603212"/>
                  <a:pt x="64438" y="647065"/>
                </a:cubicBezTo>
                <a:lnTo>
                  <a:pt x="70703" y="653330"/>
                </a:lnTo>
                <a:cubicBezTo>
                  <a:pt x="114557" y="695394"/>
                  <a:pt x="190629" y="673915"/>
                  <a:pt x="188839" y="614846"/>
                </a:cubicBezTo>
                <a:cubicBezTo>
                  <a:pt x="187944" y="580837"/>
                  <a:pt x="228218" y="539669"/>
                  <a:pt x="252382" y="563833"/>
                </a:cubicBezTo>
                <a:lnTo>
                  <a:pt x="404528" y="715978"/>
                </a:lnTo>
                <a:lnTo>
                  <a:pt x="513714" y="606792"/>
                </a:lnTo>
                <a:cubicBezTo>
                  <a:pt x="537879" y="582627"/>
                  <a:pt x="497605" y="542354"/>
                  <a:pt x="462701" y="54324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89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Graphic 29" descr="Trophy">
            <a:extLst>
              <a:ext uri="{FF2B5EF4-FFF2-40B4-BE49-F238E27FC236}">
                <a16:creationId xmlns:a16="http://schemas.microsoft.com/office/drawing/2014/main" id="{B62F1012-F388-40F1-9F65-4CFD81AB2B64}"/>
              </a:ext>
            </a:extLst>
          </p:cNvPr>
          <p:cNvSpPr/>
          <p:nvPr/>
        </p:nvSpPr>
        <p:spPr>
          <a:xfrm>
            <a:off x="4252138" y="3059617"/>
            <a:ext cx="626481" cy="706133"/>
          </a:xfrm>
          <a:custGeom>
            <a:avLst/>
            <a:gdLst>
              <a:gd name="connsiteX0" fmla="*/ 536089 w 626481"/>
              <a:gd name="connsiteY0" fmla="*/ 340090 h 706133"/>
              <a:gd name="connsiteX1" fmla="*/ 410793 w 626481"/>
              <a:gd name="connsiteY1" fmla="*/ 400053 h 706133"/>
              <a:gd name="connsiteX2" fmla="*/ 464491 w 626481"/>
              <a:gd name="connsiteY2" fmla="*/ 345460 h 706133"/>
              <a:gd name="connsiteX3" fmla="*/ 485075 w 626481"/>
              <a:gd name="connsiteY3" fmla="*/ 318610 h 706133"/>
              <a:gd name="connsiteX4" fmla="*/ 509240 w 626481"/>
              <a:gd name="connsiteY4" fmla="*/ 233588 h 706133"/>
              <a:gd name="connsiteX5" fmla="*/ 509240 w 626481"/>
              <a:gd name="connsiteY5" fmla="*/ 117241 h 706133"/>
              <a:gd name="connsiteX6" fmla="*/ 571888 w 626481"/>
              <a:gd name="connsiteY6" fmla="*/ 117241 h 706133"/>
              <a:gd name="connsiteX7" fmla="*/ 571888 w 626481"/>
              <a:gd name="connsiteY7" fmla="*/ 253277 h 706133"/>
              <a:gd name="connsiteX8" fmla="*/ 536089 w 626481"/>
              <a:gd name="connsiteY8" fmla="*/ 340090 h 706133"/>
              <a:gd name="connsiteX9" fmla="*/ 91287 w 626481"/>
              <a:gd name="connsiteY9" fmla="*/ 340090 h 706133"/>
              <a:gd name="connsiteX10" fmla="*/ 53698 w 626481"/>
              <a:gd name="connsiteY10" fmla="*/ 253277 h 706133"/>
              <a:gd name="connsiteX11" fmla="*/ 53698 w 626481"/>
              <a:gd name="connsiteY11" fmla="*/ 116346 h 706133"/>
              <a:gd name="connsiteX12" fmla="*/ 116346 w 626481"/>
              <a:gd name="connsiteY12" fmla="*/ 116346 h 706133"/>
              <a:gd name="connsiteX13" fmla="*/ 116346 w 626481"/>
              <a:gd name="connsiteY13" fmla="*/ 232693 h 706133"/>
              <a:gd name="connsiteX14" fmla="*/ 140511 w 626481"/>
              <a:gd name="connsiteY14" fmla="*/ 317715 h 706133"/>
              <a:gd name="connsiteX15" fmla="*/ 161095 w 626481"/>
              <a:gd name="connsiteY15" fmla="*/ 344565 h 706133"/>
              <a:gd name="connsiteX16" fmla="*/ 214794 w 626481"/>
              <a:gd name="connsiteY16" fmla="*/ 399158 h 706133"/>
              <a:gd name="connsiteX17" fmla="*/ 91287 w 626481"/>
              <a:gd name="connsiteY17" fmla="*/ 340090 h 706133"/>
              <a:gd name="connsiteX18" fmla="*/ 626481 w 626481"/>
              <a:gd name="connsiteY18" fmla="*/ 250592 h 706133"/>
              <a:gd name="connsiteX19" fmla="*/ 626481 w 626481"/>
              <a:gd name="connsiteY19" fmla="*/ 62648 h 706133"/>
              <a:gd name="connsiteX20" fmla="*/ 510135 w 626481"/>
              <a:gd name="connsiteY20" fmla="*/ 62648 h 706133"/>
              <a:gd name="connsiteX21" fmla="*/ 510135 w 626481"/>
              <a:gd name="connsiteY21" fmla="*/ 0 h 706133"/>
              <a:gd name="connsiteX22" fmla="*/ 313241 w 626481"/>
              <a:gd name="connsiteY22" fmla="*/ 0 h 706133"/>
              <a:gd name="connsiteX23" fmla="*/ 116346 w 626481"/>
              <a:gd name="connsiteY23" fmla="*/ 0 h 706133"/>
              <a:gd name="connsiteX24" fmla="*/ 116346 w 626481"/>
              <a:gd name="connsiteY24" fmla="*/ 62648 h 706133"/>
              <a:gd name="connsiteX25" fmla="*/ 0 w 626481"/>
              <a:gd name="connsiteY25" fmla="*/ 62648 h 706133"/>
              <a:gd name="connsiteX26" fmla="*/ 0 w 626481"/>
              <a:gd name="connsiteY26" fmla="*/ 249697 h 706133"/>
              <a:gd name="connsiteX27" fmla="*/ 51013 w 626481"/>
              <a:gd name="connsiteY27" fmla="*/ 374994 h 706133"/>
              <a:gd name="connsiteX28" fmla="*/ 264912 w 626481"/>
              <a:gd name="connsiteY28" fmla="*/ 455541 h 706133"/>
              <a:gd name="connsiteX29" fmla="*/ 277442 w 626481"/>
              <a:gd name="connsiteY29" fmla="*/ 500290 h 706133"/>
              <a:gd name="connsiteX30" fmla="*/ 277442 w 626481"/>
              <a:gd name="connsiteY30" fmla="*/ 616636 h 706133"/>
              <a:gd name="connsiteX31" fmla="*/ 232693 w 626481"/>
              <a:gd name="connsiteY31" fmla="*/ 616636 h 706133"/>
              <a:gd name="connsiteX32" fmla="*/ 196894 w 626481"/>
              <a:gd name="connsiteY32" fmla="*/ 652435 h 706133"/>
              <a:gd name="connsiteX33" fmla="*/ 152145 w 626481"/>
              <a:gd name="connsiteY33" fmla="*/ 652435 h 706133"/>
              <a:gd name="connsiteX34" fmla="*/ 116346 w 626481"/>
              <a:gd name="connsiteY34" fmla="*/ 688234 h 706133"/>
              <a:gd name="connsiteX35" fmla="*/ 116346 w 626481"/>
              <a:gd name="connsiteY35" fmla="*/ 706134 h 706133"/>
              <a:gd name="connsiteX36" fmla="*/ 510135 w 626481"/>
              <a:gd name="connsiteY36" fmla="*/ 706134 h 706133"/>
              <a:gd name="connsiteX37" fmla="*/ 510135 w 626481"/>
              <a:gd name="connsiteY37" fmla="*/ 688234 h 706133"/>
              <a:gd name="connsiteX38" fmla="*/ 474336 w 626481"/>
              <a:gd name="connsiteY38" fmla="*/ 652435 h 706133"/>
              <a:gd name="connsiteX39" fmla="*/ 429587 w 626481"/>
              <a:gd name="connsiteY39" fmla="*/ 652435 h 706133"/>
              <a:gd name="connsiteX40" fmla="*/ 393788 w 626481"/>
              <a:gd name="connsiteY40" fmla="*/ 616636 h 706133"/>
              <a:gd name="connsiteX41" fmla="*/ 349039 w 626481"/>
              <a:gd name="connsiteY41" fmla="*/ 616636 h 706133"/>
              <a:gd name="connsiteX42" fmla="*/ 349039 w 626481"/>
              <a:gd name="connsiteY42" fmla="*/ 501185 h 706133"/>
              <a:gd name="connsiteX43" fmla="*/ 361569 w 626481"/>
              <a:gd name="connsiteY43" fmla="*/ 456436 h 706133"/>
              <a:gd name="connsiteX44" fmla="*/ 575468 w 626481"/>
              <a:gd name="connsiteY44" fmla="*/ 375889 h 706133"/>
              <a:gd name="connsiteX45" fmla="*/ 626481 w 626481"/>
              <a:gd name="connsiteY45" fmla="*/ 250592 h 70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26481" h="706133">
                <a:moveTo>
                  <a:pt x="536089" y="340090"/>
                </a:moveTo>
                <a:cubicBezTo>
                  <a:pt x="504765" y="372309"/>
                  <a:pt x="475231" y="392893"/>
                  <a:pt x="410793" y="400053"/>
                </a:cubicBezTo>
                <a:cubicBezTo>
                  <a:pt x="427797" y="383048"/>
                  <a:pt x="447486" y="366044"/>
                  <a:pt x="464491" y="345460"/>
                </a:cubicBezTo>
                <a:cubicBezTo>
                  <a:pt x="471651" y="337405"/>
                  <a:pt x="485075" y="319505"/>
                  <a:pt x="485075" y="318610"/>
                </a:cubicBezTo>
                <a:cubicBezTo>
                  <a:pt x="500290" y="293551"/>
                  <a:pt x="509240" y="264912"/>
                  <a:pt x="509240" y="233588"/>
                </a:cubicBezTo>
                <a:lnTo>
                  <a:pt x="509240" y="117241"/>
                </a:lnTo>
                <a:lnTo>
                  <a:pt x="571888" y="117241"/>
                </a:lnTo>
                <a:lnTo>
                  <a:pt x="571888" y="253277"/>
                </a:lnTo>
                <a:cubicBezTo>
                  <a:pt x="572783" y="255067"/>
                  <a:pt x="574573" y="299816"/>
                  <a:pt x="536089" y="340090"/>
                </a:cubicBezTo>
                <a:close/>
                <a:moveTo>
                  <a:pt x="91287" y="340090"/>
                </a:moveTo>
                <a:cubicBezTo>
                  <a:pt x="51908" y="299816"/>
                  <a:pt x="53698" y="255067"/>
                  <a:pt x="53698" y="253277"/>
                </a:cubicBezTo>
                <a:lnTo>
                  <a:pt x="53698" y="116346"/>
                </a:lnTo>
                <a:lnTo>
                  <a:pt x="116346" y="116346"/>
                </a:lnTo>
                <a:lnTo>
                  <a:pt x="116346" y="232693"/>
                </a:lnTo>
                <a:cubicBezTo>
                  <a:pt x="116346" y="264017"/>
                  <a:pt x="125296" y="292656"/>
                  <a:pt x="140511" y="317715"/>
                </a:cubicBezTo>
                <a:cubicBezTo>
                  <a:pt x="140511" y="318610"/>
                  <a:pt x="153935" y="337405"/>
                  <a:pt x="161095" y="344565"/>
                </a:cubicBezTo>
                <a:cubicBezTo>
                  <a:pt x="178995" y="365149"/>
                  <a:pt x="197789" y="382153"/>
                  <a:pt x="214794" y="399158"/>
                </a:cubicBezTo>
                <a:cubicBezTo>
                  <a:pt x="152145" y="391998"/>
                  <a:pt x="121716" y="371414"/>
                  <a:pt x="91287" y="340090"/>
                </a:cubicBezTo>
                <a:close/>
                <a:moveTo>
                  <a:pt x="626481" y="250592"/>
                </a:moveTo>
                <a:lnTo>
                  <a:pt x="626481" y="62648"/>
                </a:lnTo>
                <a:lnTo>
                  <a:pt x="510135" y="62648"/>
                </a:lnTo>
                <a:lnTo>
                  <a:pt x="510135" y="0"/>
                </a:lnTo>
                <a:lnTo>
                  <a:pt x="313241" y="0"/>
                </a:lnTo>
                <a:lnTo>
                  <a:pt x="116346" y="0"/>
                </a:lnTo>
                <a:lnTo>
                  <a:pt x="116346" y="62648"/>
                </a:lnTo>
                <a:lnTo>
                  <a:pt x="0" y="62648"/>
                </a:lnTo>
                <a:lnTo>
                  <a:pt x="0" y="249697"/>
                </a:lnTo>
                <a:cubicBezTo>
                  <a:pt x="0" y="258647"/>
                  <a:pt x="0" y="320400"/>
                  <a:pt x="51013" y="374994"/>
                </a:cubicBezTo>
                <a:cubicBezTo>
                  <a:pt x="100237" y="426902"/>
                  <a:pt x="160200" y="453751"/>
                  <a:pt x="264912" y="455541"/>
                </a:cubicBezTo>
                <a:cubicBezTo>
                  <a:pt x="272967" y="468966"/>
                  <a:pt x="277442" y="484180"/>
                  <a:pt x="277442" y="500290"/>
                </a:cubicBezTo>
                <a:lnTo>
                  <a:pt x="277442" y="616636"/>
                </a:lnTo>
                <a:lnTo>
                  <a:pt x="232693" y="616636"/>
                </a:lnTo>
                <a:cubicBezTo>
                  <a:pt x="213004" y="616636"/>
                  <a:pt x="196894" y="632746"/>
                  <a:pt x="196894" y="652435"/>
                </a:cubicBezTo>
                <a:lnTo>
                  <a:pt x="152145" y="652435"/>
                </a:lnTo>
                <a:cubicBezTo>
                  <a:pt x="132456" y="652435"/>
                  <a:pt x="116346" y="668545"/>
                  <a:pt x="116346" y="688234"/>
                </a:cubicBezTo>
                <a:lnTo>
                  <a:pt x="116346" y="706134"/>
                </a:lnTo>
                <a:lnTo>
                  <a:pt x="510135" y="706134"/>
                </a:lnTo>
                <a:lnTo>
                  <a:pt x="510135" y="688234"/>
                </a:lnTo>
                <a:cubicBezTo>
                  <a:pt x="510135" y="668545"/>
                  <a:pt x="494025" y="652435"/>
                  <a:pt x="474336" y="652435"/>
                </a:cubicBezTo>
                <a:lnTo>
                  <a:pt x="429587" y="652435"/>
                </a:lnTo>
                <a:cubicBezTo>
                  <a:pt x="429587" y="632746"/>
                  <a:pt x="413478" y="616636"/>
                  <a:pt x="393788" y="616636"/>
                </a:cubicBezTo>
                <a:lnTo>
                  <a:pt x="349039" y="616636"/>
                </a:lnTo>
                <a:lnTo>
                  <a:pt x="349039" y="501185"/>
                </a:lnTo>
                <a:cubicBezTo>
                  <a:pt x="349039" y="485075"/>
                  <a:pt x="353514" y="469861"/>
                  <a:pt x="361569" y="456436"/>
                </a:cubicBezTo>
                <a:cubicBezTo>
                  <a:pt x="466281" y="454646"/>
                  <a:pt x="526244" y="426902"/>
                  <a:pt x="575468" y="375889"/>
                </a:cubicBezTo>
                <a:cubicBezTo>
                  <a:pt x="626481" y="322190"/>
                  <a:pt x="626481" y="259542"/>
                  <a:pt x="626481" y="25059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89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0BD1C0-FBD2-4531-99E0-A7314FA976D2}"/>
              </a:ext>
            </a:extLst>
          </p:cNvPr>
          <p:cNvGrpSpPr/>
          <p:nvPr/>
        </p:nvGrpSpPr>
        <p:grpSpPr>
          <a:xfrm>
            <a:off x="3668109" y="1210461"/>
            <a:ext cx="4855782" cy="4729178"/>
            <a:chOff x="3668109" y="1210461"/>
            <a:chExt cx="4855782" cy="472917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ACDFB66-89EA-47AA-8E3A-1BC47E11D608}"/>
                </a:ext>
              </a:extLst>
            </p:cNvPr>
            <p:cNvSpPr/>
            <p:nvPr/>
          </p:nvSpPr>
          <p:spPr>
            <a:xfrm>
              <a:off x="3668109" y="2332130"/>
              <a:ext cx="3068695" cy="181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63" extrusionOk="0">
                  <a:moveTo>
                    <a:pt x="21188" y="4810"/>
                  </a:moveTo>
                  <a:lnTo>
                    <a:pt x="20496" y="4810"/>
                  </a:lnTo>
                  <a:cubicBezTo>
                    <a:pt x="20384" y="4810"/>
                    <a:pt x="20294" y="5039"/>
                    <a:pt x="20384" y="5229"/>
                  </a:cubicBezTo>
                  <a:lnTo>
                    <a:pt x="20518" y="5535"/>
                  </a:lnTo>
                  <a:cubicBezTo>
                    <a:pt x="19513" y="6870"/>
                    <a:pt x="18262" y="7710"/>
                    <a:pt x="16899" y="7710"/>
                  </a:cubicBezTo>
                  <a:cubicBezTo>
                    <a:pt x="15447" y="7710"/>
                    <a:pt x="14107" y="6794"/>
                    <a:pt x="13080" y="5268"/>
                  </a:cubicBezTo>
                  <a:cubicBezTo>
                    <a:pt x="12946" y="5039"/>
                    <a:pt x="12789" y="4848"/>
                    <a:pt x="12678" y="4581"/>
                  </a:cubicBezTo>
                  <a:cubicBezTo>
                    <a:pt x="12544" y="4352"/>
                    <a:pt x="12432" y="4123"/>
                    <a:pt x="12320" y="3856"/>
                  </a:cubicBezTo>
                  <a:cubicBezTo>
                    <a:pt x="12231" y="3665"/>
                    <a:pt x="12141" y="3436"/>
                    <a:pt x="12052" y="3245"/>
                  </a:cubicBezTo>
                  <a:lnTo>
                    <a:pt x="11695" y="3703"/>
                  </a:lnTo>
                  <a:lnTo>
                    <a:pt x="11293" y="4199"/>
                  </a:lnTo>
                  <a:cubicBezTo>
                    <a:pt x="11181" y="3932"/>
                    <a:pt x="11069" y="3703"/>
                    <a:pt x="10935" y="3474"/>
                  </a:cubicBezTo>
                  <a:cubicBezTo>
                    <a:pt x="10801" y="3245"/>
                    <a:pt x="10667" y="3016"/>
                    <a:pt x="10533" y="2787"/>
                  </a:cubicBezTo>
                  <a:cubicBezTo>
                    <a:pt x="9394" y="1032"/>
                    <a:pt x="7897" y="-37"/>
                    <a:pt x="6244" y="1"/>
                  </a:cubicBezTo>
                  <a:cubicBezTo>
                    <a:pt x="2961" y="77"/>
                    <a:pt x="213" y="4504"/>
                    <a:pt x="12" y="10076"/>
                  </a:cubicBezTo>
                  <a:cubicBezTo>
                    <a:pt x="-211" y="16335"/>
                    <a:pt x="2693" y="21563"/>
                    <a:pt x="6311" y="21563"/>
                  </a:cubicBezTo>
                  <a:cubicBezTo>
                    <a:pt x="6423" y="21563"/>
                    <a:pt x="6535" y="21563"/>
                    <a:pt x="6647" y="21563"/>
                  </a:cubicBezTo>
                  <a:cubicBezTo>
                    <a:pt x="6781" y="21563"/>
                    <a:pt x="6892" y="21296"/>
                    <a:pt x="6848" y="21067"/>
                  </a:cubicBezTo>
                  <a:lnTo>
                    <a:pt x="6848" y="21067"/>
                  </a:lnTo>
                  <a:cubicBezTo>
                    <a:pt x="6825" y="20914"/>
                    <a:pt x="6714" y="20800"/>
                    <a:pt x="6624" y="20800"/>
                  </a:cubicBezTo>
                  <a:cubicBezTo>
                    <a:pt x="6535" y="20800"/>
                    <a:pt x="6423" y="20800"/>
                    <a:pt x="6334" y="20800"/>
                  </a:cubicBezTo>
                  <a:cubicBezTo>
                    <a:pt x="2872" y="20800"/>
                    <a:pt x="102" y="15648"/>
                    <a:pt x="504" y="9618"/>
                  </a:cubicBezTo>
                  <a:cubicBezTo>
                    <a:pt x="817" y="5000"/>
                    <a:pt x="2983" y="1299"/>
                    <a:pt x="5686" y="803"/>
                  </a:cubicBezTo>
                  <a:cubicBezTo>
                    <a:pt x="7406" y="497"/>
                    <a:pt x="9014" y="1451"/>
                    <a:pt x="10198" y="3245"/>
                  </a:cubicBezTo>
                  <a:cubicBezTo>
                    <a:pt x="10332" y="3474"/>
                    <a:pt x="10466" y="3665"/>
                    <a:pt x="10600" y="3932"/>
                  </a:cubicBezTo>
                  <a:cubicBezTo>
                    <a:pt x="10734" y="4161"/>
                    <a:pt x="10846" y="4390"/>
                    <a:pt x="10958" y="4657"/>
                  </a:cubicBezTo>
                  <a:cubicBezTo>
                    <a:pt x="11047" y="4848"/>
                    <a:pt x="11136" y="5077"/>
                    <a:pt x="11226" y="5268"/>
                  </a:cubicBezTo>
                  <a:lnTo>
                    <a:pt x="11583" y="4810"/>
                  </a:lnTo>
                  <a:lnTo>
                    <a:pt x="11985" y="4314"/>
                  </a:lnTo>
                  <a:cubicBezTo>
                    <a:pt x="12097" y="4581"/>
                    <a:pt x="12231" y="4810"/>
                    <a:pt x="12342" y="5039"/>
                  </a:cubicBezTo>
                  <a:cubicBezTo>
                    <a:pt x="12476" y="5268"/>
                    <a:pt x="12611" y="5497"/>
                    <a:pt x="12745" y="5726"/>
                  </a:cubicBezTo>
                  <a:cubicBezTo>
                    <a:pt x="13861" y="7443"/>
                    <a:pt x="15336" y="8473"/>
                    <a:pt x="16944" y="8473"/>
                  </a:cubicBezTo>
                  <a:cubicBezTo>
                    <a:pt x="18418" y="8473"/>
                    <a:pt x="19781" y="7596"/>
                    <a:pt x="20853" y="6145"/>
                  </a:cubicBezTo>
                  <a:lnTo>
                    <a:pt x="20987" y="6412"/>
                  </a:lnTo>
                  <a:cubicBezTo>
                    <a:pt x="21054" y="6565"/>
                    <a:pt x="21210" y="6527"/>
                    <a:pt x="21233" y="6298"/>
                  </a:cubicBezTo>
                  <a:lnTo>
                    <a:pt x="21389" y="5153"/>
                  </a:lnTo>
                  <a:cubicBezTo>
                    <a:pt x="21344" y="4962"/>
                    <a:pt x="21277" y="4810"/>
                    <a:pt x="21188" y="48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7353E75-E2CA-4C70-A52B-54053BCE5B17}"/>
                </a:ext>
              </a:extLst>
            </p:cNvPr>
            <p:cNvSpPr/>
            <p:nvPr/>
          </p:nvSpPr>
          <p:spPr>
            <a:xfrm>
              <a:off x="5174348" y="1210461"/>
              <a:ext cx="2065852" cy="281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8" extrusionOk="0">
                  <a:moveTo>
                    <a:pt x="21533" y="21127"/>
                  </a:moveTo>
                  <a:lnTo>
                    <a:pt x="21232" y="20398"/>
                  </a:lnTo>
                  <a:cubicBezTo>
                    <a:pt x="21165" y="20277"/>
                    <a:pt x="20931" y="20252"/>
                    <a:pt x="20831" y="20350"/>
                  </a:cubicBezTo>
                  <a:lnTo>
                    <a:pt x="20597" y="20592"/>
                  </a:lnTo>
                  <a:cubicBezTo>
                    <a:pt x="18156" y="19451"/>
                    <a:pt x="16551" y="17482"/>
                    <a:pt x="16551" y="15223"/>
                  </a:cubicBezTo>
                  <a:cubicBezTo>
                    <a:pt x="16551" y="14372"/>
                    <a:pt x="16785" y="13546"/>
                    <a:pt x="17220" y="12793"/>
                  </a:cubicBezTo>
                  <a:cubicBezTo>
                    <a:pt x="17320" y="12599"/>
                    <a:pt x="17454" y="12404"/>
                    <a:pt x="17588" y="12234"/>
                  </a:cubicBezTo>
                  <a:cubicBezTo>
                    <a:pt x="17721" y="12064"/>
                    <a:pt x="17855" y="11870"/>
                    <a:pt x="18022" y="11700"/>
                  </a:cubicBezTo>
                  <a:cubicBezTo>
                    <a:pt x="18156" y="11554"/>
                    <a:pt x="18290" y="11433"/>
                    <a:pt x="18424" y="11311"/>
                  </a:cubicBezTo>
                  <a:lnTo>
                    <a:pt x="17889" y="11019"/>
                  </a:lnTo>
                  <a:lnTo>
                    <a:pt x="17287" y="10704"/>
                  </a:lnTo>
                  <a:cubicBezTo>
                    <a:pt x="17454" y="10534"/>
                    <a:pt x="17588" y="10363"/>
                    <a:pt x="17721" y="10193"/>
                  </a:cubicBezTo>
                  <a:cubicBezTo>
                    <a:pt x="17855" y="10023"/>
                    <a:pt x="17989" y="9829"/>
                    <a:pt x="18089" y="9635"/>
                  </a:cubicBezTo>
                  <a:cubicBezTo>
                    <a:pt x="18658" y="8711"/>
                    <a:pt x="18959" y="7667"/>
                    <a:pt x="18892" y="6573"/>
                  </a:cubicBezTo>
                  <a:cubicBezTo>
                    <a:pt x="18691" y="3099"/>
                    <a:pt x="14812" y="232"/>
                    <a:pt x="10031" y="13"/>
                  </a:cubicBezTo>
                  <a:cubicBezTo>
                    <a:pt x="4547" y="-230"/>
                    <a:pt x="0" y="2953"/>
                    <a:pt x="0" y="6865"/>
                  </a:cubicBezTo>
                  <a:cubicBezTo>
                    <a:pt x="0" y="7739"/>
                    <a:pt x="234" y="8565"/>
                    <a:pt x="635" y="9343"/>
                  </a:cubicBezTo>
                  <a:cubicBezTo>
                    <a:pt x="702" y="9489"/>
                    <a:pt x="970" y="9537"/>
                    <a:pt x="1137" y="9440"/>
                  </a:cubicBezTo>
                  <a:lnTo>
                    <a:pt x="1137" y="9440"/>
                  </a:lnTo>
                  <a:cubicBezTo>
                    <a:pt x="1271" y="9367"/>
                    <a:pt x="1304" y="9270"/>
                    <a:pt x="1237" y="9149"/>
                  </a:cubicBezTo>
                  <a:cubicBezTo>
                    <a:pt x="769" y="8250"/>
                    <a:pt x="568" y="7253"/>
                    <a:pt x="702" y="6209"/>
                  </a:cubicBezTo>
                  <a:cubicBezTo>
                    <a:pt x="1103" y="3244"/>
                    <a:pt x="4347" y="839"/>
                    <a:pt x="8426" y="499"/>
                  </a:cubicBezTo>
                  <a:cubicBezTo>
                    <a:pt x="13709" y="62"/>
                    <a:pt x="18189" y="3074"/>
                    <a:pt x="18189" y="6840"/>
                  </a:cubicBezTo>
                  <a:cubicBezTo>
                    <a:pt x="18189" y="7715"/>
                    <a:pt x="17955" y="8541"/>
                    <a:pt x="17487" y="9319"/>
                  </a:cubicBezTo>
                  <a:cubicBezTo>
                    <a:pt x="17387" y="9513"/>
                    <a:pt x="17253" y="9683"/>
                    <a:pt x="17120" y="9878"/>
                  </a:cubicBezTo>
                  <a:cubicBezTo>
                    <a:pt x="16986" y="10048"/>
                    <a:pt x="16852" y="10242"/>
                    <a:pt x="16685" y="10388"/>
                  </a:cubicBezTo>
                  <a:cubicBezTo>
                    <a:pt x="16551" y="10534"/>
                    <a:pt x="16417" y="10655"/>
                    <a:pt x="16284" y="10777"/>
                  </a:cubicBezTo>
                  <a:lnTo>
                    <a:pt x="16819" y="11068"/>
                  </a:lnTo>
                  <a:lnTo>
                    <a:pt x="17420" y="11384"/>
                  </a:lnTo>
                  <a:cubicBezTo>
                    <a:pt x="17253" y="11554"/>
                    <a:pt x="17120" y="11724"/>
                    <a:pt x="16986" y="11894"/>
                  </a:cubicBezTo>
                  <a:cubicBezTo>
                    <a:pt x="16852" y="12064"/>
                    <a:pt x="16718" y="12259"/>
                    <a:pt x="16618" y="12453"/>
                  </a:cubicBezTo>
                  <a:cubicBezTo>
                    <a:pt x="16116" y="13279"/>
                    <a:pt x="15849" y="14202"/>
                    <a:pt x="15849" y="15174"/>
                  </a:cubicBezTo>
                  <a:cubicBezTo>
                    <a:pt x="15849" y="17604"/>
                    <a:pt x="17588" y="19718"/>
                    <a:pt x="20196" y="20957"/>
                  </a:cubicBezTo>
                  <a:lnTo>
                    <a:pt x="20062" y="21103"/>
                  </a:lnTo>
                  <a:cubicBezTo>
                    <a:pt x="19962" y="21224"/>
                    <a:pt x="20095" y="21370"/>
                    <a:pt x="20263" y="21346"/>
                  </a:cubicBezTo>
                  <a:lnTo>
                    <a:pt x="21299" y="21273"/>
                  </a:lnTo>
                  <a:cubicBezTo>
                    <a:pt x="21500" y="21321"/>
                    <a:pt x="21600" y="21224"/>
                    <a:pt x="21533" y="211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7A51F54-31CE-4F7A-8823-EA0930F0B313}"/>
                </a:ext>
              </a:extLst>
            </p:cNvPr>
            <p:cNvSpPr/>
            <p:nvPr/>
          </p:nvSpPr>
          <p:spPr>
            <a:xfrm>
              <a:off x="6103731" y="2332132"/>
              <a:ext cx="2420160" cy="26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8" extrusionOk="0">
                  <a:moveTo>
                    <a:pt x="13338" y="0"/>
                  </a:moveTo>
                  <a:cubicBezTo>
                    <a:pt x="11395" y="-26"/>
                    <a:pt x="9592" y="635"/>
                    <a:pt x="8184" y="1719"/>
                  </a:cubicBezTo>
                  <a:cubicBezTo>
                    <a:pt x="8044" y="1825"/>
                    <a:pt x="8044" y="2036"/>
                    <a:pt x="8213" y="2142"/>
                  </a:cubicBezTo>
                  <a:lnTo>
                    <a:pt x="8213" y="2142"/>
                  </a:lnTo>
                  <a:cubicBezTo>
                    <a:pt x="8325" y="2221"/>
                    <a:pt x="8466" y="2195"/>
                    <a:pt x="8550" y="2142"/>
                  </a:cubicBezTo>
                  <a:cubicBezTo>
                    <a:pt x="10015" y="1005"/>
                    <a:pt x="11958" y="371"/>
                    <a:pt x="14070" y="609"/>
                  </a:cubicBezTo>
                  <a:cubicBezTo>
                    <a:pt x="17478" y="952"/>
                    <a:pt x="20209" y="3517"/>
                    <a:pt x="20604" y="6716"/>
                  </a:cubicBezTo>
                  <a:cubicBezTo>
                    <a:pt x="21111" y="10893"/>
                    <a:pt x="17619" y="14462"/>
                    <a:pt x="13253" y="14462"/>
                  </a:cubicBezTo>
                  <a:cubicBezTo>
                    <a:pt x="13056" y="14462"/>
                    <a:pt x="12859" y="14462"/>
                    <a:pt x="12662" y="14436"/>
                  </a:cubicBezTo>
                  <a:cubicBezTo>
                    <a:pt x="12409" y="14409"/>
                    <a:pt x="12183" y="14383"/>
                    <a:pt x="11958" y="14356"/>
                  </a:cubicBezTo>
                  <a:cubicBezTo>
                    <a:pt x="11733" y="14330"/>
                    <a:pt x="11507" y="14277"/>
                    <a:pt x="11282" y="14198"/>
                  </a:cubicBezTo>
                  <a:cubicBezTo>
                    <a:pt x="11113" y="14145"/>
                    <a:pt x="10916" y="14092"/>
                    <a:pt x="10747" y="14039"/>
                  </a:cubicBezTo>
                  <a:lnTo>
                    <a:pt x="10578" y="14541"/>
                  </a:lnTo>
                  <a:lnTo>
                    <a:pt x="10353" y="15176"/>
                  </a:lnTo>
                  <a:cubicBezTo>
                    <a:pt x="10128" y="15123"/>
                    <a:pt x="9902" y="15070"/>
                    <a:pt x="9677" y="15017"/>
                  </a:cubicBezTo>
                  <a:cubicBezTo>
                    <a:pt x="9452" y="14964"/>
                    <a:pt x="9198" y="14938"/>
                    <a:pt x="8973" y="14912"/>
                  </a:cubicBezTo>
                  <a:cubicBezTo>
                    <a:pt x="8719" y="14885"/>
                    <a:pt x="8494" y="14885"/>
                    <a:pt x="8241" y="14885"/>
                  </a:cubicBezTo>
                  <a:cubicBezTo>
                    <a:pt x="4523" y="14885"/>
                    <a:pt x="1397" y="17291"/>
                    <a:pt x="524" y="20543"/>
                  </a:cubicBezTo>
                  <a:lnTo>
                    <a:pt x="186" y="20543"/>
                  </a:lnTo>
                  <a:cubicBezTo>
                    <a:pt x="46" y="20543"/>
                    <a:pt x="-67" y="20702"/>
                    <a:pt x="46" y="20807"/>
                  </a:cubicBezTo>
                  <a:lnTo>
                    <a:pt x="553" y="21468"/>
                  </a:lnTo>
                  <a:cubicBezTo>
                    <a:pt x="609" y="21548"/>
                    <a:pt x="750" y="21574"/>
                    <a:pt x="834" y="21468"/>
                  </a:cubicBezTo>
                  <a:lnTo>
                    <a:pt x="1397" y="20860"/>
                  </a:lnTo>
                  <a:cubicBezTo>
                    <a:pt x="1510" y="20754"/>
                    <a:pt x="1426" y="20569"/>
                    <a:pt x="1257" y="20569"/>
                  </a:cubicBezTo>
                  <a:lnTo>
                    <a:pt x="1088" y="20569"/>
                  </a:lnTo>
                  <a:cubicBezTo>
                    <a:pt x="1932" y="17608"/>
                    <a:pt x="4805" y="15414"/>
                    <a:pt x="8241" y="15414"/>
                  </a:cubicBezTo>
                  <a:cubicBezTo>
                    <a:pt x="8438" y="15414"/>
                    <a:pt x="8607" y="15414"/>
                    <a:pt x="8804" y="15440"/>
                  </a:cubicBezTo>
                  <a:cubicBezTo>
                    <a:pt x="9057" y="15467"/>
                    <a:pt x="9283" y="15493"/>
                    <a:pt x="9508" y="15520"/>
                  </a:cubicBezTo>
                  <a:cubicBezTo>
                    <a:pt x="9733" y="15546"/>
                    <a:pt x="9959" y="15599"/>
                    <a:pt x="10212" y="15652"/>
                  </a:cubicBezTo>
                  <a:cubicBezTo>
                    <a:pt x="10381" y="15705"/>
                    <a:pt x="10578" y="15758"/>
                    <a:pt x="10747" y="15810"/>
                  </a:cubicBezTo>
                  <a:lnTo>
                    <a:pt x="10916" y="15308"/>
                  </a:lnTo>
                  <a:lnTo>
                    <a:pt x="11141" y="14700"/>
                  </a:lnTo>
                  <a:cubicBezTo>
                    <a:pt x="11367" y="14753"/>
                    <a:pt x="11592" y="14806"/>
                    <a:pt x="11817" y="14859"/>
                  </a:cubicBezTo>
                  <a:cubicBezTo>
                    <a:pt x="12043" y="14912"/>
                    <a:pt x="12296" y="14938"/>
                    <a:pt x="12521" y="14964"/>
                  </a:cubicBezTo>
                  <a:cubicBezTo>
                    <a:pt x="12775" y="14991"/>
                    <a:pt x="13028" y="14991"/>
                    <a:pt x="13310" y="14991"/>
                  </a:cubicBezTo>
                  <a:cubicBezTo>
                    <a:pt x="17872" y="14991"/>
                    <a:pt x="21533" y="11369"/>
                    <a:pt x="21251" y="7033"/>
                  </a:cubicBezTo>
                  <a:cubicBezTo>
                    <a:pt x="20942" y="3120"/>
                    <a:pt x="17478" y="53"/>
                    <a:pt x="1333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692619-FBA6-40D6-9933-8646BB4D9B31}"/>
                </a:ext>
              </a:extLst>
            </p:cNvPr>
            <p:cNvSpPr/>
            <p:nvPr/>
          </p:nvSpPr>
          <p:spPr>
            <a:xfrm>
              <a:off x="4982062" y="4062707"/>
              <a:ext cx="2963603" cy="18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65" extrusionOk="0">
                  <a:moveTo>
                    <a:pt x="18057" y="2443"/>
                  </a:moveTo>
                  <a:lnTo>
                    <a:pt x="18057" y="2443"/>
                  </a:lnTo>
                  <a:cubicBezTo>
                    <a:pt x="18034" y="2589"/>
                    <a:pt x="18057" y="2770"/>
                    <a:pt x="18150" y="2879"/>
                  </a:cubicBezTo>
                  <a:cubicBezTo>
                    <a:pt x="19935" y="4661"/>
                    <a:pt x="21093" y="7861"/>
                    <a:pt x="20954" y="11498"/>
                  </a:cubicBezTo>
                  <a:cubicBezTo>
                    <a:pt x="20792" y="16225"/>
                    <a:pt x="18382" y="20079"/>
                    <a:pt x="15392" y="20443"/>
                  </a:cubicBezTo>
                  <a:cubicBezTo>
                    <a:pt x="12286" y="20843"/>
                    <a:pt x="9621" y="17570"/>
                    <a:pt x="8949" y="13098"/>
                  </a:cubicBezTo>
                  <a:cubicBezTo>
                    <a:pt x="8903" y="12807"/>
                    <a:pt x="8880" y="12479"/>
                    <a:pt x="8833" y="12189"/>
                  </a:cubicBezTo>
                  <a:cubicBezTo>
                    <a:pt x="8810" y="11898"/>
                    <a:pt x="8787" y="11570"/>
                    <a:pt x="8787" y="11279"/>
                  </a:cubicBezTo>
                  <a:cubicBezTo>
                    <a:pt x="8787" y="11170"/>
                    <a:pt x="8787" y="11025"/>
                    <a:pt x="8787" y="10916"/>
                  </a:cubicBezTo>
                  <a:cubicBezTo>
                    <a:pt x="8787" y="10807"/>
                    <a:pt x="8787" y="10661"/>
                    <a:pt x="8787" y="10552"/>
                  </a:cubicBezTo>
                  <a:lnTo>
                    <a:pt x="8323" y="10552"/>
                  </a:lnTo>
                  <a:lnTo>
                    <a:pt x="7674" y="10552"/>
                  </a:lnTo>
                  <a:cubicBezTo>
                    <a:pt x="7674" y="10261"/>
                    <a:pt x="7651" y="9934"/>
                    <a:pt x="7628" y="9643"/>
                  </a:cubicBezTo>
                  <a:cubicBezTo>
                    <a:pt x="7605" y="9352"/>
                    <a:pt x="7582" y="9025"/>
                    <a:pt x="7535" y="8734"/>
                  </a:cubicBezTo>
                  <a:cubicBezTo>
                    <a:pt x="6886" y="4116"/>
                    <a:pt x="4268" y="625"/>
                    <a:pt x="1139" y="625"/>
                  </a:cubicBezTo>
                  <a:cubicBezTo>
                    <a:pt x="1046" y="625"/>
                    <a:pt x="953" y="625"/>
                    <a:pt x="861" y="625"/>
                  </a:cubicBezTo>
                  <a:lnTo>
                    <a:pt x="838" y="225"/>
                  </a:lnTo>
                  <a:cubicBezTo>
                    <a:pt x="838" y="43"/>
                    <a:pt x="675" y="-66"/>
                    <a:pt x="583" y="43"/>
                  </a:cubicBezTo>
                  <a:lnTo>
                    <a:pt x="50" y="807"/>
                  </a:lnTo>
                  <a:cubicBezTo>
                    <a:pt x="-20" y="916"/>
                    <a:pt x="-20" y="1098"/>
                    <a:pt x="73" y="1170"/>
                  </a:cubicBezTo>
                  <a:lnTo>
                    <a:pt x="652" y="1825"/>
                  </a:lnTo>
                  <a:cubicBezTo>
                    <a:pt x="745" y="1934"/>
                    <a:pt x="907" y="1825"/>
                    <a:pt x="884" y="1607"/>
                  </a:cubicBezTo>
                  <a:lnTo>
                    <a:pt x="884" y="1316"/>
                  </a:lnTo>
                  <a:cubicBezTo>
                    <a:pt x="977" y="1316"/>
                    <a:pt x="1069" y="1316"/>
                    <a:pt x="1139" y="1316"/>
                  </a:cubicBezTo>
                  <a:cubicBezTo>
                    <a:pt x="4013" y="1316"/>
                    <a:pt x="6423" y="4479"/>
                    <a:pt x="7072" y="8698"/>
                  </a:cubicBezTo>
                  <a:cubicBezTo>
                    <a:pt x="7118" y="8989"/>
                    <a:pt x="7141" y="9316"/>
                    <a:pt x="7188" y="9607"/>
                  </a:cubicBezTo>
                  <a:cubicBezTo>
                    <a:pt x="7211" y="9898"/>
                    <a:pt x="7234" y="10225"/>
                    <a:pt x="7234" y="10516"/>
                  </a:cubicBezTo>
                  <a:cubicBezTo>
                    <a:pt x="7234" y="10625"/>
                    <a:pt x="7234" y="10770"/>
                    <a:pt x="7234" y="10879"/>
                  </a:cubicBezTo>
                  <a:cubicBezTo>
                    <a:pt x="7234" y="10989"/>
                    <a:pt x="7234" y="11134"/>
                    <a:pt x="7234" y="11243"/>
                  </a:cubicBezTo>
                  <a:lnTo>
                    <a:pt x="7698" y="11243"/>
                  </a:lnTo>
                  <a:lnTo>
                    <a:pt x="8347" y="11243"/>
                  </a:lnTo>
                  <a:cubicBezTo>
                    <a:pt x="8347" y="11534"/>
                    <a:pt x="8370" y="11861"/>
                    <a:pt x="8393" y="12152"/>
                  </a:cubicBezTo>
                  <a:cubicBezTo>
                    <a:pt x="8416" y="12443"/>
                    <a:pt x="8439" y="12770"/>
                    <a:pt x="8486" y="13061"/>
                  </a:cubicBezTo>
                  <a:cubicBezTo>
                    <a:pt x="9158" y="17934"/>
                    <a:pt x="12055" y="21534"/>
                    <a:pt x="15392" y="21134"/>
                  </a:cubicBezTo>
                  <a:cubicBezTo>
                    <a:pt x="18613" y="20734"/>
                    <a:pt x="21186" y="16625"/>
                    <a:pt x="21418" y="11607"/>
                  </a:cubicBezTo>
                  <a:cubicBezTo>
                    <a:pt x="21580" y="7679"/>
                    <a:pt x="20328" y="4189"/>
                    <a:pt x="18382" y="2225"/>
                  </a:cubicBezTo>
                  <a:cubicBezTo>
                    <a:pt x="18289" y="2116"/>
                    <a:pt x="18104" y="2225"/>
                    <a:pt x="18057" y="24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16874E5-A813-40D9-BD39-29E38FCDB574}"/>
                </a:ext>
              </a:extLst>
            </p:cNvPr>
            <p:cNvSpPr/>
            <p:nvPr/>
          </p:nvSpPr>
          <p:spPr>
            <a:xfrm>
              <a:off x="4212920" y="2812848"/>
              <a:ext cx="1781874" cy="31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2" extrusionOk="0">
                  <a:moveTo>
                    <a:pt x="20625" y="16693"/>
                  </a:moveTo>
                  <a:cubicBezTo>
                    <a:pt x="19400" y="19297"/>
                    <a:pt x="15072" y="21179"/>
                    <a:pt x="10055" y="20938"/>
                  </a:cubicBezTo>
                  <a:cubicBezTo>
                    <a:pt x="5115" y="20698"/>
                    <a:pt x="1132" y="18378"/>
                    <a:pt x="864" y="15533"/>
                  </a:cubicBezTo>
                  <a:cubicBezTo>
                    <a:pt x="634" y="13301"/>
                    <a:pt x="2664" y="11331"/>
                    <a:pt x="5766" y="10259"/>
                  </a:cubicBezTo>
                  <a:cubicBezTo>
                    <a:pt x="6034" y="10171"/>
                    <a:pt x="6340" y="10084"/>
                    <a:pt x="6608" y="9996"/>
                  </a:cubicBezTo>
                  <a:cubicBezTo>
                    <a:pt x="6915" y="9909"/>
                    <a:pt x="7183" y="9843"/>
                    <a:pt x="7489" y="9777"/>
                  </a:cubicBezTo>
                  <a:cubicBezTo>
                    <a:pt x="7719" y="9733"/>
                    <a:pt x="7987" y="9690"/>
                    <a:pt x="8217" y="9646"/>
                  </a:cubicBezTo>
                  <a:lnTo>
                    <a:pt x="7987" y="9230"/>
                  </a:lnTo>
                  <a:lnTo>
                    <a:pt x="7681" y="8727"/>
                  </a:lnTo>
                  <a:cubicBezTo>
                    <a:pt x="7987" y="8661"/>
                    <a:pt x="8293" y="8595"/>
                    <a:pt x="8562" y="8508"/>
                  </a:cubicBezTo>
                  <a:cubicBezTo>
                    <a:pt x="8868" y="8420"/>
                    <a:pt x="9136" y="8333"/>
                    <a:pt x="9404" y="8245"/>
                  </a:cubicBezTo>
                  <a:cubicBezTo>
                    <a:pt x="12621" y="7173"/>
                    <a:pt x="14804" y="5182"/>
                    <a:pt x="14804" y="2906"/>
                  </a:cubicBezTo>
                  <a:cubicBezTo>
                    <a:pt x="14804" y="2118"/>
                    <a:pt x="14536" y="1374"/>
                    <a:pt x="14076" y="695"/>
                  </a:cubicBezTo>
                  <a:lnTo>
                    <a:pt x="14459" y="586"/>
                  </a:lnTo>
                  <a:cubicBezTo>
                    <a:pt x="14651" y="542"/>
                    <a:pt x="14651" y="389"/>
                    <a:pt x="14459" y="323"/>
                  </a:cubicBezTo>
                  <a:lnTo>
                    <a:pt x="13387" y="17"/>
                  </a:lnTo>
                  <a:cubicBezTo>
                    <a:pt x="13234" y="-27"/>
                    <a:pt x="13081" y="17"/>
                    <a:pt x="13042" y="104"/>
                  </a:cubicBezTo>
                  <a:lnTo>
                    <a:pt x="12736" y="761"/>
                  </a:lnTo>
                  <a:cubicBezTo>
                    <a:pt x="12698" y="870"/>
                    <a:pt x="12889" y="980"/>
                    <a:pt x="13081" y="936"/>
                  </a:cubicBezTo>
                  <a:lnTo>
                    <a:pt x="13349" y="870"/>
                  </a:lnTo>
                  <a:cubicBezTo>
                    <a:pt x="13770" y="1505"/>
                    <a:pt x="14000" y="2183"/>
                    <a:pt x="14000" y="2906"/>
                  </a:cubicBezTo>
                  <a:cubicBezTo>
                    <a:pt x="14000" y="4985"/>
                    <a:pt x="12047" y="6823"/>
                    <a:pt x="9136" y="7830"/>
                  </a:cubicBezTo>
                  <a:cubicBezTo>
                    <a:pt x="8868" y="7917"/>
                    <a:pt x="8562" y="8005"/>
                    <a:pt x="8293" y="8092"/>
                  </a:cubicBezTo>
                  <a:cubicBezTo>
                    <a:pt x="7987" y="8180"/>
                    <a:pt x="7719" y="8245"/>
                    <a:pt x="7413" y="8311"/>
                  </a:cubicBezTo>
                  <a:cubicBezTo>
                    <a:pt x="7183" y="8355"/>
                    <a:pt x="6915" y="8399"/>
                    <a:pt x="6685" y="8442"/>
                  </a:cubicBezTo>
                  <a:lnTo>
                    <a:pt x="6915" y="8858"/>
                  </a:lnTo>
                  <a:lnTo>
                    <a:pt x="7221" y="9361"/>
                  </a:lnTo>
                  <a:cubicBezTo>
                    <a:pt x="6915" y="9427"/>
                    <a:pt x="6608" y="9493"/>
                    <a:pt x="6340" y="9558"/>
                  </a:cubicBezTo>
                  <a:cubicBezTo>
                    <a:pt x="6034" y="9646"/>
                    <a:pt x="5766" y="9712"/>
                    <a:pt x="5459" y="9821"/>
                  </a:cubicBezTo>
                  <a:cubicBezTo>
                    <a:pt x="2013" y="10959"/>
                    <a:pt x="-247" y="13147"/>
                    <a:pt x="21" y="15599"/>
                  </a:cubicBezTo>
                  <a:cubicBezTo>
                    <a:pt x="366" y="18640"/>
                    <a:pt x="4655" y="21113"/>
                    <a:pt x="9979" y="21332"/>
                  </a:cubicBezTo>
                  <a:cubicBezTo>
                    <a:pt x="15340" y="21573"/>
                    <a:pt x="20013" y="19538"/>
                    <a:pt x="21276" y="16758"/>
                  </a:cubicBezTo>
                  <a:cubicBezTo>
                    <a:pt x="21353" y="16627"/>
                    <a:pt x="21162" y="16496"/>
                    <a:pt x="20893" y="16496"/>
                  </a:cubicBezTo>
                  <a:lnTo>
                    <a:pt x="20893" y="16496"/>
                  </a:lnTo>
                  <a:cubicBezTo>
                    <a:pt x="20817" y="16518"/>
                    <a:pt x="20664" y="16583"/>
                    <a:pt x="20625" y="166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FB99EB-5BA7-47EC-84A0-F9AC99D86A33}"/>
                </a:ext>
              </a:extLst>
            </p:cNvPr>
            <p:cNvSpPr txBox="1"/>
            <p:nvPr/>
          </p:nvSpPr>
          <p:spPr>
            <a:xfrm>
              <a:off x="5893511" y="13222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951E0B-293C-418A-9487-FCA695F76779}"/>
                </a:ext>
              </a:extLst>
            </p:cNvPr>
            <p:cNvSpPr txBox="1"/>
            <p:nvPr/>
          </p:nvSpPr>
          <p:spPr>
            <a:xfrm>
              <a:off x="7414897" y="2467193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19913CC-1AA6-412D-81ED-B3AD08055169}"/>
                </a:ext>
              </a:extLst>
            </p:cNvPr>
            <p:cNvSpPr txBox="1"/>
            <p:nvPr/>
          </p:nvSpPr>
          <p:spPr>
            <a:xfrm>
              <a:off x="6854870" y="4262330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71F058C-96F2-4070-AEBE-C82F6F81B11E}"/>
                </a:ext>
              </a:extLst>
            </p:cNvPr>
            <p:cNvSpPr txBox="1"/>
            <p:nvPr/>
          </p:nvSpPr>
          <p:spPr>
            <a:xfrm>
              <a:off x="4371388" y="2467193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FFDD1BD-3927-4D7D-9AFA-AB2E341DBFA0}"/>
                </a:ext>
              </a:extLst>
            </p:cNvPr>
            <p:cNvSpPr txBox="1"/>
            <p:nvPr/>
          </p:nvSpPr>
          <p:spPr>
            <a:xfrm>
              <a:off x="4924975" y="4262330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3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Circle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220283-441D-4850-B9BF-51449F8D0437}"/>
              </a:ext>
            </a:extLst>
          </p:cNvPr>
          <p:cNvGrpSpPr/>
          <p:nvPr/>
        </p:nvGrpSpPr>
        <p:grpSpPr>
          <a:xfrm>
            <a:off x="8885652" y="2522038"/>
            <a:ext cx="2926080" cy="1290153"/>
            <a:chOff x="8921977" y="1466725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A77E0-B6EF-4DFA-85ED-737631C4A7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FC37F8-C24A-487B-8546-2FA328E8DB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C37C6B-D017-49BF-8DF8-7213C556DDD3}"/>
              </a:ext>
            </a:extLst>
          </p:cNvPr>
          <p:cNvGrpSpPr/>
          <p:nvPr/>
        </p:nvGrpSpPr>
        <p:grpSpPr>
          <a:xfrm>
            <a:off x="8295540" y="4507203"/>
            <a:ext cx="3516192" cy="1290153"/>
            <a:chOff x="8921977" y="407338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4091C9-83DD-4EA8-9CA3-5AE06157411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3165AA-9E70-40CB-B278-3CD46740B8B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0B06AF-36F9-4563-AC9D-CC2B476E1690}"/>
              </a:ext>
            </a:extLst>
          </p:cNvPr>
          <p:cNvGrpSpPr/>
          <p:nvPr/>
        </p:nvGrpSpPr>
        <p:grpSpPr>
          <a:xfrm>
            <a:off x="380268" y="2522038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EEB2A9-D731-487C-9476-687683FF48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3D879D-A8C6-4844-8D84-6EB0786DC5C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0410C-43B6-48B9-9EC0-48EC6935A096}"/>
              </a:ext>
            </a:extLst>
          </p:cNvPr>
          <p:cNvGrpSpPr/>
          <p:nvPr/>
        </p:nvGrpSpPr>
        <p:grpSpPr>
          <a:xfrm>
            <a:off x="380268" y="4507203"/>
            <a:ext cx="3474905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82D56F-D19E-4679-AC24-5CED0248192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5CEDC8-99EB-44F0-998B-6BCAB4F3BC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85152F-69FA-49FF-9D4F-C9A033AE0A8B}"/>
              </a:ext>
            </a:extLst>
          </p:cNvPr>
          <p:cNvGrpSpPr/>
          <p:nvPr/>
        </p:nvGrpSpPr>
        <p:grpSpPr>
          <a:xfrm>
            <a:off x="7252795" y="1010180"/>
            <a:ext cx="4558937" cy="1105487"/>
            <a:chOff x="8921977" y="1466725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B82FB0-BCFF-4E92-8F10-060E1099AB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C49536-D740-49B8-8A01-F8758ECE99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B22BE5-41D1-4C29-BA72-846B81C10D67}"/>
              </a:ext>
            </a:extLst>
          </p:cNvPr>
          <p:cNvGrpSpPr/>
          <p:nvPr/>
        </p:nvGrpSpPr>
        <p:grpSpPr>
          <a:xfrm>
            <a:off x="3668109" y="1210461"/>
            <a:ext cx="4855782" cy="4729178"/>
            <a:chOff x="3668109" y="1210461"/>
            <a:chExt cx="4855782" cy="472917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ACDFB66-89EA-47AA-8E3A-1BC47E11D608}"/>
                </a:ext>
              </a:extLst>
            </p:cNvPr>
            <p:cNvSpPr/>
            <p:nvPr/>
          </p:nvSpPr>
          <p:spPr>
            <a:xfrm>
              <a:off x="3668109" y="2332130"/>
              <a:ext cx="3068695" cy="181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63" extrusionOk="0">
                  <a:moveTo>
                    <a:pt x="21188" y="4810"/>
                  </a:moveTo>
                  <a:lnTo>
                    <a:pt x="20496" y="4810"/>
                  </a:lnTo>
                  <a:cubicBezTo>
                    <a:pt x="20384" y="4810"/>
                    <a:pt x="20294" y="5039"/>
                    <a:pt x="20384" y="5229"/>
                  </a:cubicBezTo>
                  <a:lnTo>
                    <a:pt x="20518" y="5535"/>
                  </a:lnTo>
                  <a:cubicBezTo>
                    <a:pt x="19513" y="6870"/>
                    <a:pt x="18262" y="7710"/>
                    <a:pt x="16899" y="7710"/>
                  </a:cubicBezTo>
                  <a:cubicBezTo>
                    <a:pt x="15447" y="7710"/>
                    <a:pt x="14107" y="6794"/>
                    <a:pt x="13080" y="5268"/>
                  </a:cubicBezTo>
                  <a:cubicBezTo>
                    <a:pt x="12946" y="5039"/>
                    <a:pt x="12789" y="4848"/>
                    <a:pt x="12678" y="4581"/>
                  </a:cubicBezTo>
                  <a:cubicBezTo>
                    <a:pt x="12544" y="4352"/>
                    <a:pt x="12432" y="4123"/>
                    <a:pt x="12320" y="3856"/>
                  </a:cubicBezTo>
                  <a:cubicBezTo>
                    <a:pt x="12231" y="3665"/>
                    <a:pt x="12141" y="3436"/>
                    <a:pt x="12052" y="3245"/>
                  </a:cubicBezTo>
                  <a:lnTo>
                    <a:pt x="11695" y="3703"/>
                  </a:lnTo>
                  <a:lnTo>
                    <a:pt x="11293" y="4199"/>
                  </a:lnTo>
                  <a:cubicBezTo>
                    <a:pt x="11181" y="3932"/>
                    <a:pt x="11069" y="3703"/>
                    <a:pt x="10935" y="3474"/>
                  </a:cubicBezTo>
                  <a:cubicBezTo>
                    <a:pt x="10801" y="3245"/>
                    <a:pt x="10667" y="3016"/>
                    <a:pt x="10533" y="2787"/>
                  </a:cubicBezTo>
                  <a:cubicBezTo>
                    <a:pt x="9394" y="1032"/>
                    <a:pt x="7897" y="-37"/>
                    <a:pt x="6244" y="1"/>
                  </a:cubicBezTo>
                  <a:cubicBezTo>
                    <a:pt x="2961" y="77"/>
                    <a:pt x="213" y="4504"/>
                    <a:pt x="12" y="10076"/>
                  </a:cubicBezTo>
                  <a:cubicBezTo>
                    <a:pt x="-211" y="16335"/>
                    <a:pt x="2693" y="21563"/>
                    <a:pt x="6311" y="21563"/>
                  </a:cubicBezTo>
                  <a:cubicBezTo>
                    <a:pt x="6423" y="21563"/>
                    <a:pt x="6535" y="21563"/>
                    <a:pt x="6647" y="21563"/>
                  </a:cubicBezTo>
                  <a:cubicBezTo>
                    <a:pt x="6781" y="21563"/>
                    <a:pt x="6892" y="21296"/>
                    <a:pt x="6848" y="21067"/>
                  </a:cubicBezTo>
                  <a:lnTo>
                    <a:pt x="6848" y="21067"/>
                  </a:lnTo>
                  <a:cubicBezTo>
                    <a:pt x="6825" y="20914"/>
                    <a:pt x="6714" y="20800"/>
                    <a:pt x="6624" y="20800"/>
                  </a:cubicBezTo>
                  <a:cubicBezTo>
                    <a:pt x="6535" y="20800"/>
                    <a:pt x="6423" y="20800"/>
                    <a:pt x="6334" y="20800"/>
                  </a:cubicBezTo>
                  <a:cubicBezTo>
                    <a:pt x="2872" y="20800"/>
                    <a:pt x="102" y="15648"/>
                    <a:pt x="504" y="9618"/>
                  </a:cubicBezTo>
                  <a:cubicBezTo>
                    <a:pt x="817" y="5000"/>
                    <a:pt x="2983" y="1299"/>
                    <a:pt x="5686" y="803"/>
                  </a:cubicBezTo>
                  <a:cubicBezTo>
                    <a:pt x="7406" y="497"/>
                    <a:pt x="9014" y="1451"/>
                    <a:pt x="10198" y="3245"/>
                  </a:cubicBezTo>
                  <a:cubicBezTo>
                    <a:pt x="10332" y="3474"/>
                    <a:pt x="10466" y="3665"/>
                    <a:pt x="10600" y="3932"/>
                  </a:cubicBezTo>
                  <a:cubicBezTo>
                    <a:pt x="10734" y="4161"/>
                    <a:pt x="10846" y="4390"/>
                    <a:pt x="10958" y="4657"/>
                  </a:cubicBezTo>
                  <a:cubicBezTo>
                    <a:pt x="11047" y="4848"/>
                    <a:pt x="11136" y="5077"/>
                    <a:pt x="11226" y="5268"/>
                  </a:cubicBezTo>
                  <a:lnTo>
                    <a:pt x="11583" y="4810"/>
                  </a:lnTo>
                  <a:lnTo>
                    <a:pt x="11985" y="4314"/>
                  </a:lnTo>
                  <a:cubicBezTo>
                    <a:pt x="12097" y="4581"/>
                    <a:pt x="12231" y="4810"/>
                    <a:pt x="12342" y="5039"/>
                  </a:cubicBezTo>
                  <a:cubicBezTo>
                    <a:pt x="12476" y="5268"/>
                    <a:pt x="12611" y="5497"/>
                    <a:pt x="12745" y="5726"/>
                  </a:cubicBezTo>
                  <a:cubicBezTo>
                    <a:pt x="13861" y="7443"/>
                    <a:pt x="15336" y="8473"/>
                    <a:pt x="16944" y="8473"/>
                  </a:cubicBezTo>
                  <a:cubicBezTo>
                    <a:pt x="18418" y="8473"/>
                    <a:pt x="19781" y="7596"/>
                    <a:pt x="20853" y="6145"/>
                  </a:cubicBezTo>
                  <a:lnTo>
                    <a:pt x="20987" y="6412"/>
                  </a:lnTo>
                  <a:cubicBezTo>
                    <a:pt x="21054" y="6565"/>
                    <a:pt x="21210" y="6527"/>
                    <a:pt x="21233" y="6298"/>
                  </a:cubicBezTo>
                  <a:lnTo>
                    <a:pt x="21389" y="5153"/>
                  </a:lnTo>
                  <a:cubicBezTo>
                    <a:pt x="21344" y="4962"/>
                    <a:pt x="21277" y="4810"/>
                    <a:pt x="21188" y="48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7353E75-E2CA-4C70-A52B-54053BCE5B17}"/>
                </a:ext>
              </a:extLst>
            </p:cNvPr>
            <p:cNvSpPr/>
            <p:nvPr/>
          </p:nvSpPr>
          <p:spPr>
            <a:xfrm>
              <a:off x="5174348" y="1210461"/>
              <a:ext cx="2065852" cy="281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8" extrusionOk="0">
                  <a:moveTo>
                    <a:pt x="21533" y="21127"/>
                  </a:moveTo>
                  <a:lnTo>
                    <a:pt x="21232" y="20398"/>
                  </a:lnTo>
                  <a:cubicBezTo>
                    <a:pt x="21165" y="20277"/>
                    <a:pt x="20931" y="20252"/>
                    <a:pt x="20831" y="20350"/>
                  </a:cubicBezTo>
                  <a:lnTo>
                    <a:pt x="20597" y="20592"/>
                  </a:lnTo>
                  <a:cubicBezTo>
                    <a:pt x="18156" y="19451"/>
                    <a:pt x="16551" y="17482"/>
                    <a:pt x="16551" y="15223"/>
                  </a:cubicBezTo>
                  <a:cubicBezTo>
                    <a:pt x="16551" y="14372"/>
                    <a:pt x="16785" y="13546"/>
                    <a:pt x="17220" y="12793"/>
                  </a:cubicBezTo>
                  <a:cubicBezTo>
                    <a:pt x="17320" y="12599"/>
                    <a:pt x="17454" y="12404"/>
                    <a:pt x="17588" y="12234"/>
                  </a:cubicBezTo>
                  <a:cubicBezTo>
                    <a:pt x="17721" y="12064"/>
                    <a:pt x="17855" y="11870"/>
                    <a:pt x="18022" y="11700"/>
                  </a:cubicBezTo>
                  <a:cubicBezTo>
                    <a:pt x="18156" y="11554"/>
                    <a:pt x="18290" y="11433"/>
                    <a:pt x="18424" y="11311"/>
                  </a:cubicBezTo>
                  <a:lnTo>
                    <a:pt x="17889" y="11019"/>
                  </a:lnTo>
                  <a:lnTo>
                    <a:pt x="17287" y="10704"/>
                  </a:lnTo>
                  <a:cubicBezTo>
                    <a:pt x="17454" y="10534"/>
                    <a:pt x="17588" y="10363"/>
                    <a:pt x="17721" y="10193"/>
                  </a:cubicBezTo>
                  <a:cubicBezTo>
                    <a:pt x="17855" y="10023"/>
                    <a:pt x="17989" y="9829"/>
                    <a:pt x="18089" y="9635"/>
                  </a:cubicBezTo>
                  <a:cubicBezTo>
                    <a:pt x="18658" y="8711"/>
                    <a:pt x="18959" y="7667"/>
                    <a:pt x="18892" y="6573"/>
                  </a:cubicBezTo>
                  <a:cubicBezTo>
                    <a:pt x="18691" y="3099"/>
                    <a:pt x="14812" y="232"/>
                    <a:pt x="10031" y="13"/>
                  </a:cubicBezTo>
                  <a:cubicBezTo>
                    <a:pt x="4547" y="-230"/>
                    <a:pt x="0" y="2953"/>
                    <a:pt x="0" y="6865"/>
                  </a:cubicBezTo>
                  <a:cubicBezTo>
                    <a:pt x="0" y="7739"/>
                    <a:pt x="234" y="8565"/>
                    <a:pt x="635" y="9343"/>
                  </a:cubicBezTo>
                  <a:cubicBezTo>
                    <a:pt x="702" y="9489"/>
                    <a:pt x="970" y="9537"/>
                    <a:pt x="1137" y="9440"/>
                  </a:cubicBezTo>
                  <a:lnTo>
                    <a:pt x="1137" y="9440"/>
                  </a:lnTo>
                  <a:cubicBezTo>
                    <a:pt x="1271" y="9367"/>
                    <a:pt x="1304" y="9270"/>
                    <a:pt x="1237" y="9149"/>
                  </a:cubicBezTo>
                  <a:cubicBezTo>
                    <a:pt x="769" y="8250"/>
                    <a:pt x="568" y="7253"/>
                    <a:pt x="702" y="6209"/>
                  </a:cubicBezTo>
                  <a:cubicBezTo>
                    <a:pt x="1103" y="3244"/>
                    <a:pt x="4347" y="839"/>
                    <a:pt x="8426" y="499"/>
                  </a:cubicBezTo>
                  <a:cubicBezTo>
                    <a:pt x="13709" y="62"/>
                    <a:pt x="18189" y="3074"/>
                    <a:pt x="18189" y="6840"/>
                  </a:cubicBezTo>
                  <a:cubicBezTo>
                    <a:pt x="18189" y="7715"/>
                    <a:pt x="17955" y="8541"/>
                    <a:pt x="17487" y="9319"/>
                  </a:cubicBezTo>
                  <a:cubicBezTo>
                    <a:pt x="17387" y="9513"/>
                    <a:pt x="17253" y="9683"/>
                    <a:pt x="17120" y="9878"/>
                  </a:cubicBezTo>
                  <a:cubicBezTo>
                    <a:pt x="16986" y="10048"/>
                    <a:pt x="16852" y="10242"/>
                    <a:pt x="16685" y="10388"/>
                  </a:cubicBezTo>
                  <a:cubicBezTo>
                    <a:pt x="16551" y="10534"/>
                    <a:pt x="16417" y="10655"/>
                    <a:pt x="16284" y="10777"/>
                  </a:cubicBezTo>
                  <a:lnTo>
                    <a:pt x="16819" y="11068"/>
                  </a:lnTo>
                  <a:lnTo>
                    <a:pt x="17420" y="11384"/>
                  </a:lnTo>
                  <a:cubicBezTo>
                    <a:pt x="17253" y="11554"/>
                    <a:pt x="17120" y="11724"/>
                    <a:pt x="16986" y="11894"/>
                  </a:cubicBezTo>
                  <a:cubicBezTo>
                    <a:pt x="16852" y="12064"/>
                    <a:pt x="16718" y="12259"/>
                    <a:pt x="16618" y="12453"/>
                  </a:cubicBezTo>
                  <a:cubicBezTo>
                    <a:pt x="16116" y="13279"/>
                    <a:pt x="15849" y="14202"/>
                    <a:pt x="15849" y="15174"/>
                  </a:cubicBezTo>
                  <a:cubicBezTo>
                    <a:pt x="15849" y="17604"/>
                    <a:pt x="17588" y="19718"/>
                    <a:pt x="20196" y="20957"/>
                  </a:cubicBezTo>
                  <a:lnTo>
                    <a:pt x="20062" y="21103"/>
                  </a:lnTo>
                  <a:cubicBezTo>
                    <a:pt x="19962" y="21224"/>
                    <a:pt x="20095" y="21370"/>
                    <a:pt x="20263" y="21346"/>
                  </a:cubicBezTo>
                  <a:lnTo>
                    <a:pt x="21299" y="21273"/>
                  </a:lnTo>
                  <a:cubicBezTo>
                    <a:pt x="21500" y="21321"/>
                    <a:pt x="21600" y="21224"/>
                    <a:pt x="21533" y="211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7A51F54-31CE-4F7A-8823-EA0930F0B313}"/>
                </a:ext>
              </a:extLst>
            </p:cNvPr>
            <p:cNvSpPr/>
            <p:nvPr/>
          </p:nvSpPr>
          <p:spPr>
            <a:xfrm>
              <a:off x="6103731" y="2332132"/>
              <a:ext cx="2420160" cy="26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8" extrusionOk="0">
                  <a:moveTo>
                    <a:pt x="13338" y="0"/>
                  </a:moveTo>
                  <a:cubicBezTo>
                    <a:pt x="11395" y="-26"/>
                    <a:pt x="9592" y="635"/>
                    <a:pt x="8184" y="1719"/>
                  </a:cubicBezTo>
                  <a:cubicBezTo>
                    <a:pt x="8044" y="1825"/>
                    <a:pt x="8044" y="2036"/>
                    <a:pt x="8213" y="2142"/>
                  </a:cubicBezTo>
                  <a:lnTo>
                    <a:pt x="8213" y="2142"/>
                  </a:lnTo>
                  <a:cubicBezTo>
                    <a:pt x="8325" y="2221"/>
                    <a:pt x="8466" y="2195"/>
                    <a:pt x="8550" y="2142"/>
                  </a:cubicBezTo>
                  <a:cubicBezTo>
                    <a:pt x="10015" y="1005"/>
                    <a:pt x="11958" y="371"/>
                    <a:pt x="14070" y="609"/>
                  </a:cubicBezTo>
                  <a:cubicBezTo>
                    <a:pt x="17478" y="952"/>
                    <a:pt x="20209" y="3517"/>
                    <a:pt x="20604" y="6716"/>
                  </a:cubicBezTo>
                  <a:cubicBezTo>
                    <a:pt x="21111" y="10893"/>
                    <a:pt x="17619" y="14462"/>
                    <a:pt x="13253" y="14462"/>
                  </a:cubicBezTo>
                  <a:cubicBezTo>
                    <a:pt x="13056" y="14462"/>
                    <a:pt x="12859" y="14462"/>
                    <a:pt x="12662" y="14436"/>
                  </a:cubicBezTo>
                  <a:cubicBezTo>
                    <a:pt x="12409" y="14409"/>
                    <a:pt x="12183" y="14383"/>
                    <a:pt x="11958" y="14356"/>
                  </a:cubicBezTo>
                  <a:cubicBezTo>
                    <a:pt x="11733" y="14330"/>
                    <a:pt x="11507" y="14277"/>
                    <a:pt x="11282" y="14198"/>
                  </a:cubicBezTo>
                  <a:cubicBezTo>
                    <a:pt x="11113" y="14145"/>
                    <a:pt x="10916" y="14092"/>
                    <a:pt x="10747" y="14039"/>
                  </a:cubicBezTo>
                  <a:lnTo>
                    <a:pt x="10578" y="14541"/>
                  </a:lnTo>
                  <a:lnTo>
                    <a:pt x="10353" y="15176"/>
                  </a:lnTo>
                  <a:cubicBezTo>
                    <a:pt x="10128" y="15123"/>
                    <a:pt x="9902" y="15070"/>
                    <a:pt x="9677" y="15017"/>
                  </a:cubicBezTo>
                  <a:cubicBezTo>
                    <a:pt x="9452" y="14964"/>
                    <a:pt x="9198" y="14938"/>
                    <a:pt x="8973" y="14912"/>
                  </a:cubicBezTo>
                  <a:cubicBezTo>
                    <a:pt x="8719" y="14885"/>
                    <a:pt x="8494" y="14885"/>
                    <a:pt x="8241" y="14885"/>
                  </a:cubicBezTo>
                  <a:cubicBezTo>
                    <a:pt x="4523" y="14885"/>
                    <a:pt x="1397" y="17291"/>
                    <a:pt x="524" y="20543"/>
                  </a:cubicBezTo>
                  <a:lnTo>
                    <a:pt x="186" y="20543"/>
                  </a:lnTo>
                  <a:cubicBezTo>
                    <a:pt x="46" y="20543"/>
                    <a:pt x="-67" y="20702"/>
                    <a:pt x="46" y="20807"/>
                  </a:cubicBezTo>
                  <a:lnTo>
                    <a:pt x="553" y="21468"/>
                  </a:lnTo>
                  <a:cubicBezTo>
                    <a:pt x="609" y="21548"/>
                    <a:pt x="750" y="21574"/>
                    <a:pt x="834" y="21468"/>
                  </a:cubicBezTo>
                  <a:lnTo>
                    <a:pt x="1397" y="20860"/>
                  </a:lnTo>
                  <a:cubicBezTo>
                    <a:pt x="1510" y="20754"/>
                    <a:pt x="1426" y="20569"/>
                    <a:pt x="1257" y="20569"/>
                  </a:cubicBezTo>
                  <a:lnTo>
                    <a:pt x="1088" y="20569"/>
                  </a:lnTo>
                  <a:cubicBezTo>
                    <a:pt x="1932" y="17608"/>
                    <a:pt x="4805" y="15414"/>
                    <a:pt x="8241" y="15414"/>
                  </a:cubicBezTo>
                  <a:cubicBezTo>
                    <a:pt x="8438" y="15414"/>
                    <a:pt x="8607" y="15414"/>
                    <a:pt x="8804" y="15440"/>
                  </a:cubicBezTo>
                  <a:cubicBezTo>
                    <a:pt x="9057" y="15467"/>
                    <a:pt x="9283" y="15493"/>
                    <a:pt x="9508" y="15520"/>
                  </a:cubicBezTo>
                  <a:cubicBezTo>
                    <a:pt x="9733" y="15546"/>
                    <a:pt x="9959" y="15599"/>
                    <a:pt x="10212" y="15652"/>
                  </a:cubicBezTo>
                  <a:cubicBezTo>
                    <a:pt x="10381" y="15705"/>
                    <a:pt x="10578" y="15758"/>
                    <a:pt x="10747" y="15810"/>
                  </a:cubicBezTo>
                  <a:lnTo>
                    <a:pt x="10916" y="15308"/>
                  </a:lnTo>
                  <a:lnTo>
                    <a:pt x="11141" y="14700"/>
                  </a:lnTo>
                  <a:cubicBezTo>
                    <a:pt x="11367" y="14753"/>
                    <a:pt x="11592" y="14806"/>
                    <a:pt x="11817" y="14859"/>
                  </a:cubicBezTo>
                  <a:cubicBezTo>
                    <a:pt x="12043" y="14912"/>
                    <a:pt x="12296" y="14938"/>
                    <a:pt x="12521" y="14964"/>
                  </a:cubicBezTo>
                  <a:cubicBezTo>
                    <a:pt x="12775" y="14991"/>
                    <a:pt x="13028" y="14991"/>
                    <a:pt x="13310" y="14991"/>
                  </a:cubicBezTo>
                  <a:cubicBezTo>
                    <a:pt x="17872" y="14991"/>
                    <a:pt x="21533" y="11369"/>
                    <a:pt x="21251" y="7033"/>
                  </a:cubicBezTo>
                  <a:cubicBezTo>
                    <a:pt x="20942" y="3120"/>
                    <a:pt x="17478" y="53"/>
                    <a:pt x="1333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692619-FBA6-40D6-9933-8646BB4D9B31}"/>
                </a:ext>
              </a:extLst>
            </p:cNvPr>
            <p:cNvSpPr/>
            <p:nvPr/>
          </p:nvSpPr>
          <p:spPr>
            <a:xfrm>
              <a:off x="4982062" y="4062707"/>
              <a:ext cx="2963603" cy="18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65" extrusionOk="0">
                  <a:moveTo>
                    <a:pt x="18057" y="2443"/>
                  </a:moveTo>
                  <a:lnTo>
                    <a:pt x="18057" y="2443"/>
                  </a:lnTo>
                  <a:cubicBezTo>
                    <a:pt x="18034" y="2589"/>
                    <a:pt x="18057" y="2770"/>
                    <a:pt x="18150" y="2879"/>
                  </a:cubicBezTo>
                  <a:cubicBezTo>
                    <a:pt x="19935" y="4661"/>
                    <a:pt x="21093" y="7861"/>
                    <a:pt x="20954" y="11498"/>
                  </a:cubicBezTo>
                  <a:cubicBezTo>
                    <a:pt x="20792" y="16225"/>
                    <a:pt x="18382" y="20079"/>
                    <a:pt x="15392" y="20443"/>
                  </a:cubicBezTo>
                  <a:cubicBezTo>
                    <a:pt x="12286" y="20843"/>
                    <a:pt x="9621" y="17570"/>
                    <a:pt x="8949" y="13098"/>
                  </a:cubicBezTo>
                  <a:cubicBezTo>
                    <a:pt x="8903" y="12807"/>
                    <a:pt x="8880" y="12479"/>
                    <a:pt x="8833" y="12189"/>
                  </a:cubicBezTo>
                  <a:cubicBezTo>
                    <a:pt x="8810" y="11898"/>
                    <a:pt x="8787" y="11570"/>
                    <a:pt x="8787" y="11279"/>
                  </a:cubicBezTo>
                  <a:cubicBezTo>
                    <a:pt x="8787" y="11170"/>
                    <a:pt x="8787" y="11025"/>
                    <a:pt x="8787" y="10916"/>
                  </a:cubicBezTo>
                  <a:cubicBezTo>
                    <a:pt x="8787" y="10807"/>
                    <a:pt x="8787" y="10661"/>
                    <a:pt x="8787" y="10552"/>
                  </a:cubicBezTo>
                  <a:lnTo>
                    <a:pt x="8323" y="10552"/>
                  </a:lnTo>
                  <a:lnTo>
                    <a:pt x="7674" y="10552"/>
                  </a:lnTo>
                  <a:cubicBezTo>
                    <a:pt x="7674" y="10261"/>
                    <a:pt x="7651" y="9934"/>
                    <a:pt x="7628" y="9643"/>
                  </a:cubicBezTo>
                  <a:cubicBezTo>
                    <a:pt x="7605" y="9352"/>
                    <a:pt x="7582" y="9025"/>
                    <a:pt x="7535" y="8734"/>
                  </a:cubicBezTo>
                  <a:cubicBezTo>
                    <a:pt x="6886" y="4116"/>
                    <a:pt x="4268" y="625"/>
                    <a:pt x="1139" y="625"/>
                  </a:cubicBezTo>
                  <a:cubicBezTo>
                    <a:pt x="1046" y="625"/>
                    <a:pt x="953" y="625"/>
                    <a:pt x="861" y="625"/>
                  </a:cubicBezTo>
                  <a:lnTo>
                    <a:pt x="838" y="225"/>
                  </a:lnTo>
                  <a:cubicBezTo>
                    <a:pt x="838" y="43"/>
                    <a:pt x="675" y="-66"/>
                    <a:pt x="583" y="43"/>
                  </a:cubicBezTo>
                  <a:lnTo>
                    <a:pt x="50" y="807"/>
                  </a:lnTo>
                  <a:cubicBezTo>
                    <a:pt x="-20" y="916"/>
                    <a:pt x="-20" y="1098"/>
                    <a:pt x="73" y="1170"/>
                  </a:cubicBezTo>
                  <a:lnTo>
                    <a:pt x="652" y="1825"/>
                  </a:lnTo>
                  <a:cubicBezTo>
                    <a:pt x="745" y="1934"/>
                    <a:pt x="907" y="1825"/>
                    <a:pt x="884" y="1607"/>
                  </a:cubicBezTo>
                  <a:lnTo>
                    <a:pt x="884" y="1316"/>
                  </a:lnTo>
                  <a:cubicBezTo>
                    <a:pt x="977" y="1316"/>
                    <a:pt x="1069" y="1316"/>
                    <a:pt x="1139" y="1316"/>
                  </a:cubicBezTo>
                  <a:cubicBezTo>
                    <a:pt x="4013" y="1316"/>
                    <a:pt x="6423" y="4479"/>
                    <a:pt x="7072" y="8698"/>
                  </a:cubicBezTo>
                  <a:cubicBezTo>
                    <a:pt x="7118" y="8989"/>
                    <a:pt x="7141" y="9316"/>
                    <a:pt x="7188" y="9607"/>
                  </a:cubicBezTo>
                  <a:cubicBezTo>
                    <a:pt x="7211" y="9898"/>
                    <a:pt x="7234" y="10225"/>
                    <a:pt x="7234" y="10516"/>
                  </a:cubicBezTo>
                  <a:cubicBezTo>
                    <a:pt x="7234" y="10625"/>
                    <a:pt x="7234" y="10770"/>
                    <a:pt x="7234" y="10879"/>
                  </a:cubicBezTo>
                  <a:cubicBezTo>
                    <a:pt x="7234" y="10989"/>
                    <a:pt x="7234" y="11134"/>
                    <a:pt x="7234" y="11243"/>
                  </a:cubicBezTo>
                  <a:lnTo>
                    <a:pt x="7698" y="11243"/>
                  </a:lnTo>
                  <a:lnTo>
                    <a:pt x="8347" y="11243"/>
                  </a:lnTo>
                  <a:cubicBezTo>
                    <a:pt x="8347" y="11534"/>
                    <a:pt x="8370" y="11861"/>
                    <a:pt x="8393" y="12152"/>
                  </a:cubicBezTo>
                  <a:cubicBezTo>
                    <a:pt x="8416" y="12443"/>
                    <a:pt x="8439" y="12770"/>
                    <a:pt x="8486" y="13061"/>
                  </a:cubicBezTo>
                  <a:cubicBezTo>
                    <a:pt x="9158" y="17934"/>
                    <a:pt x="12055" y="21534"/>
                    <a:pt x="15392" y="21134"/>
                  </a:cubicBezTo>
                  <a:cubicBezTo>
                    <a:pt x="18613" y="20734"/>
                    <a:pt x="21186" y="16625"/>
                    <a:pt x="21418" y="11607"/>
                  </a:cubicBezTo>
                  <a:cubicBezTo>
                    <a:pt x="21580" y="7679"/>
                    <a:pt x="20328" y="4189"/>
                    <a:pt x="18382" y="2225"/>
                  </a:cubicBezTo>
                  <a:cubicBezTo>
                    <a:pt x="18289" y="2116"/>
                    <a:pt x="18104" y="2225"/>
                    <a:pt x="18057" y="24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16874E5-A813-40D9-BD39-29E38FCDB574}"/>
                </a:ext>
              </a:extLst>
            </p:cNvPr>
            <p:cNvSpPr/>
            <p:nvPr/>
          </p:nvSpPr>
          <p:spPr>
            <a:xfrm>
              <a:off x="4212920" y="2812848"/>
              <a:ext cx="1781874" cy="31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2" extrusionOk="0">
                  <a:moveTo>
                    <a:pt x="20625" y="16693"/>
                  </a:moveTo>
                  <a:cubicBezTo>
                    <a:pt x="19400" y="19297"/>
                    <a:pt x="15072" y="21179"/>
                    <a:pt x="10055" y="20938"/>
                  </a:cubicBezTo>
                  <a:cubicBezTo>
                    <a:pt x="5115" y="20698"/>
                    <a:pt x="1132" y="18378"/>
                    <a:pt x="864" y="15533"/>
                  </a:cubicBezTo>
                  <a:cubicBezTo>
                    <a:pt x="634" y="13301"/>
                    <a:pt x="2664" y="11331"/>
                    <a:pt x="5766" y="10259"/>
                  </a:cubicBezTo>
                  <a:cubicBezTo>
                    <a:pt x="6034" y="10171"/>
                    <a:pt x="6340" y="10084"/>
                    <a:pt x="6608" y="9996"/>
                  </a:cubicBezTo>
                  <a:cubicBezTo>
                    <a:pt x="6915" y="9909"/>
                    <a:pt x="7183" y="9843"/>
                    <a:pt x="7489" y="9777"/>
                  </a:cubicBezTo>
                  <a:cubicBezTo>
                    <a:pt x="7719" y="9733"/>
                    <a:pt x="7987" y="9690"/>
                    <a:pt x="8217" y="9646"/>
                  </a:cubicBezTo>
                  <a:lnTo>
                    <a:pt x="7987" y="9230"/>
                  </a:lnTo>
                  <a:lnTo>
                    <a:pt x="7681" y="8727"/>
                  </a:lnTo>
                  <a:cubicBezTo>
                    <a:pt x="7987" y="8661"/>
                    <a:pt x="8293" y="8595"/>
                    <a:pt x="8562" y="8508"/>
                  </a:cubicBezTo>
                  <a:cubicBezTo>
                    <a:pt x="8868" y="8420"/>
                    <a:pt x="9136" y="8333"/>
                    <a:pt x="9404" y="8245"/>
                  </a:cubicBezTo>
                  <a:cubicBezTo>
                    <a:pt x="12621" y="7173"/>
                    <a:pt x="14804" y="5182"/>
                    <a:pt x="14804" y="2906"/>
                  </a:cubicBezTo>
                  <a:cubicBezTo>
                    <a:pt x="14804" y="2118"/>
                    <a:pt x="14536" y="1374"/>
                    <a:pt x="14076" y="695"/>
                  </a:cubicBezTo>
                  <a:lnTo>
                    <a:pt x="14459" y="586"/>
                  </a:lnTo>
                  <a:cubicBezTo>
                    <a:pt x="14651" y="542"/>
                    <a:pt x="14651" y="389"/>
                    <a:pt x="14459" y="323"/>
                  </a:cubicBezTo>
                  <a:lnTo>
                    <a:pt x="13387" y="17"/>
                  </a:lnTo>
                  <a:cubicBezTo>
                    <a:pt x="13234" y="-27"/>
                    <a:pt x="13081" y="17"/>
                    <a:pt x="13042" y="104"/>
                  </a:cubicBezTo>
                  <a:lnTo>
                    <a:pt x="12736" y="761"/>
                  </a:lnTo>
                  <a:cubicBezTo>
                    <a:pt x="12698" y="870"/>
                    <a:pt x="12889" y="980"/>
                    <a:pt x="13081" y="936"/>
                  </a:cubicBezTo>
                  <a:lnTo>
                    <a:pt x="13349" y="870"/>
                  </a:lnTo>
                  <a:cubicBezTo>
                    <a:pt x="13770" y="1505"/>
                    <a:pt x="14000" y="2183"/>
                    <a:pt x="14000" y="2906"/>
                  </a:cubicBezTo>
                  <a:cubicBezTo>
                    <a:pt x="14000" y="4985"/>
                    <a:pt x="12047" y="6823"/>
                    <a:pt x="9136" y="7830"/>
                  </a:cubicBezTo>
                  <a:cubicBezTo>
                    <a:pt x="8868" y="7917"/>
                    <a:pt x="8562" y="8005"/>
                    <a:pt x="8293" y="8092"/>
                  </a:cubicBezTo>
                  <a:cubicBezTo>
                    <a:pt x="7987" y="8180"/>
                    <a:pt x="7719" y="8245"/>
                    <a:pt x="7413" y="8311"/>
                  </a:cubicBezTo>
                  <a:cubicBezTo>
                    <a:pt x="7183" y="8355"/>
                    <a:pt x="6915" y="8399"/>
                    <a:pt x="6685" y="8442"/>
                  </a:cubicBezTo>
                  <a:lnTo>
                    <a:pt x="6915" y="8858"/>
                  </a:lnTo>
                  <a:lnTo>
                    <a:pt x="7221" y="9361"/>
                  </a:lnTo>
                  <a:cubicBezTo>
                    <a:pt x="6915" y="9427"/>
                    <a:pt x="6608" y="9493"/>
                    <a:pt x="6340" y="9558"/>
                  </a:cubicBezTo>
                  <a:cubicBezTo>
                    <a:pt x="6034" y="9646"/>
                    <a:pt x="5766" y="9712"/>
                    <a:pt x="5459" y="9821"/>
                  </a:cubicBezTo>
                  <a:cubicBezTo>
                    <a:pt x="2013" y="10959"/>
                    <a:pt x="-247" y="13147"/>
                    <a:pt x="21" y="15599"/>
                  </a:cubicBezTo>
                  <a:cubicBezTo>
                    <a:pt x="366" y="18640"/>
                    <a:pt x="4655" y="21113"/>
                    <a:pt x="9979" y="21332"/>
                  </a:cubicBezTo>
                  <a:cubicBezTo>
                    <a:pt x="15340" y="21573"/>
                    <a:pt x="20013" y="19538"/>
                    <a:pt x="21276" y="16758"/>
                  </a:cubicBezTo>
                  <a:cubicBezTo>
                    <a:pt x="21353" y="16627"/>
                    <a:pt x="21162" y="16496"/>
                    <a:pt x="20893" y="16496"/>
                  </a:cubicBezTo>
                  <a:lnTo>
                    <a:pt x="20893" y="16496"/>
                  </a:lnTo>
                  <a:cubicBezTo>
                    <a:pt x="20817" y="16518"/>
                    <a:pt x="20664" y="16583"/>
                    <a:pt x="20625" y="166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4929BE-542D-462D-AD66-BEE5F973D9A8}"/>
                </a:ext>
              </a:extLst>
            </p:cNvPr>
            <p:cNvSpPr txBox="1"/>
            <p:nvPr/>
          </p:nvSpPr>
          <p:spPr>
            <a:xfrm>
              <a:off x="5893511" y="1322282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02890D6-6FF9-4B45-9D43-29B743C6AA2A}"/>
                </a:ext>
              </a:extLst>
            </p:cNvPr>
            <p:cNvSpPr txBox="1"/>
            <p:nvPr/>
          </p:nvSpPr>
          <p:spPr>
            <a:xfrm>
              <a:off x="7414897" y="2467193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047FD6-0244-4F1B-BC30-35F04B462776}"/>
                </a:ext>
              </a:extLst>
            </p:cNvPr>
            <p:cNvSpPr txBox="1"/>
            <p:nvPr/>
          </p:nvSpPr>
          <p:spPr>
            <a:xfrm>
              <a:off x="6854870" y="4262330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CE1D730-1F38-4A88-BDA1-83F31A1B8822}"/>
                </a:ext>
              </a:extLst>
            </p:cNvPr>
            <p:cNvSpPr txBox="1"/>
            <p:nvPr/>
          </p:nvSpPr>
          <p:spPr>
            <a:xfrm>
              <a:off x="4371388" y="2467193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06BF474-E592-4E79-87D7-9C2638AD6799}"/>
                </a:ext>
              </a:extLst>
            </p:cNvPr>
            <p:cNvSpPr txBox="1"/>
            <p:nvPr/>
          </p:nvSpPr>
          <p:spPr>
            <a:xfrm>
              <a:off x="4924975" y="4262330"/>
              <a:ext cx="38798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3" name="Graphic 31" descr="Lightbulb">
            <a:extLst>
              <a:ext uri="{FF2B5EF4-FFF2-40B4-BE49-F238E27FC236}">
                <a16:creationId xmlns:a16="http://schemas.microsoft.com/office/drawing/2014/main" id="{DA164B6D-187C-49A9-9554-DFC5718D583A}"/>
              </a:ext>
            </a:extLst>
          </p:cNvPr>
          <p:cNvGrpSpPr/>
          <p:nvPr/>
        </p:nvGrpSpPr>
        <p:grpSpPr>
          <a:xfrm>
            <a:off x="5657915" y="1820327"/>
            <a:ext cx="859174" cy="859174"/>
            <a:chOff x="5657915" y="1820327"/>
            <a:chExt cx="859174" cy="859174"/>
          </a:xfrm>
          <a:solidFill>
            <a:schemeClr val="accent2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FA05EC-DA02-4EF9-97AA-2EA0D62ABE5B}"/>
                </a:ext>
              </a:extLst>
            </p:cNvPr>
            <p:cNvSpPr/>
            <p:nvPr/>
          </p:nvSpPr>
          <p:spPr>
            <a:xfrm>
              <a:off x="5971155" y="2393109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DB1881A-D187-4018-AD62-5867627E2E03}"/>
                </a:ext>
              </a:extLst>
            </p:cNvPr>
            <p:cNvSpPr/>
            <p:nvPr/>
          </p:nvSpPr>
          <p:spPr>
            <a:xfrm>
              <a:off x="5971155" y="2482606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7269C9-FDDC-4001-B905-826F49BC1F03}"/>
                </a:ext>
              </a:extLst>
            </p:cNvPr>
            <p:cNvSpPr/>
            <p:nvPr/>
          </p:nvSpPr>
          <p:spPr>
            <a:xfrm>
              <a:off x="6029328" y="2572104"/>
              <a:ext cx="116346" cy="53698"/>
            </a:xfrm>
            <a:custGeom>
              <a:avLst/>
              <a:gdLst>
                <a:gd name="connsiteX0" fmla="*/ 0 w 116346"/>
                <a:gd name="connsiteY0" fmla="*/ 0 h 53698"/>
                <a:gd name="connsiteX1" fmla="*/ 58173 w 116346"/>
                <a:gd name="connsiteY1" fmla="*/ 53698 h 53698"/>
                <a:gd name="connsiteX2" fmla="*/ 116346 w 116346"/>
                <a:gd name="connsiteY2" fmla="*/ 0 h 53698"/>
                <a:gd name="connsiteX3" fmla="*/ 0 w 116346"/>
                <a:gd name="connsiteY3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46" h="53698">
                  <a:moveTo>
                    <a:pt x="0" y="0"/>
                  </a:moveTo>
                  <a:cubicBezTo>
                    <a:pt x="2685" y="30429"/>
                    <a:pt x="27744" y="53698"/>
                    <a:pt x="58173" y="53698"/>
                  </a:cubicBezTo>
                  <a:cubicBezTo>
                    <a:pt x="88602" y="53698"/>
                    <a:pt x="113662" y="30429"/>
                    <a:pt x="11634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2A648E9-400B-4DD9-855F-00F278F0EDE3}"/>
                </a:ext>
              </a:extLst>
            </p:cNvPr>
            <p:cNvSpPr/>
            <p:nvPr/>
          </p:nvSpPr>
          <p:spPr>
            <a:xfrm>
              <a:off x="5854809" y="1874025"/>
              <a:ext cx="465385" cy="483285"/>
            </a:xfrm>
            <a:custGeom>
              <a:avLst/>
              <a:gdLst>
                <a:gd name="connsiteX0" fmla="*/ 232693 w 465385"/>
                <a:gd name="connsiteY0" fmla="*/ 0 h 483285"/>
                <a:gd name="connsiteX1" fmla="*/ 232693 w 465385"/>
                <a:gd name="connsiteY1" fmla="*/ 0 h 483285"/>
                <a:gd name="connsiteX2" fmla="*/ 232693 w 465385"/>
                <a:gd name="connsiteY2" fmla="*/ 0 h 483285"/>
                <a:gd name="connsiteX3" fmla="*/ 0 w 465385"/>
                <a:gd name="connsiteY3" fmla="*/ 230008 h 483285"/>
                <a:gd name="connsiteX4" fmla="*/ 0 w 465385"/>
                <a:gd name="connsiteY4" fmla="*/ 238063 h 483285"/>
                <a:gd name="connsiteX5" fmla="*/ 16110 w 465385"/>
                <a:gd name="connsiteY5" fmla="*/ 318610 h 483285"/>
                <a:gd name="connsiteX6" fmla="*/ 56383 w 465385"/>
                <a:gd name="connsiteY6" fmla="*/ 384838 h 483285"/>
                <a:gd name="connsiteX7" fmla="*/ 110977 w 465385"/>
                <a:gd name="connsiteY7" fmla="*/ 473441 h 483285"/>
                <a:gd name="connsiteX8" fmla="*/ 127086 w 465385"/>
                <a:gd name="connsiteY8" fmla="*/ 483285 h 483285"/>
                <a:gd name="connsiteX9" fmla="*/ 338300 w 465385"/>
                <a:gd name="connsiteY9" fmla="*/ 483285 h 483285"/>
                <a:gd name="connsiteX10" fmla="*/ 354409 w 465385"/>
                <a:gd name="connsiteY10" fmla="*/ 473441 h 483285"/>
                <a:gd name="connsiteX11" fmla="*/ 409003 w 465385"/>
                <a:gd name="connsiteY11" fmla="*/ 384838 h 483285"/>
                <a:gd name="connsiteX12" fmla="*/ 449276 w 465385"/>
                <a:gd name="connsiteY12" fmla="*/ 318610 h 483285"/>
                <a:gd name="connsiteX13" fmla="*/ 465386 w 465385"/>
                <a:gd name="connsiteY13" fmla="*/ 238063 h 483285"/>
                <a:gd name="connsiteX14" fmla="*/ 465386 w 465385"/>
                <a:gd name="connsiteY14" fmla="*/ 230008 h 483285"/>
                <a:gd name="connsiteX15" fmla="*/ 232693 w 465385"/>
                <a:gd name="connsiteY15" fmla="*/ 0 h 483285"/>
                <a:gd name="connsiteX16" fmla="*/ 411688 w 465385"/>
                <a:gd name="connsiteY16" fmla="*/ 237168 h 483285"/>
                <a:gd name="connsiteX17" fmla="*/ 399158 w 465385"/>
                <a:gd name="connsiteY17" fmla="*/ 299816 h 483285"/>
                <a:gd name="connsiteX18" fmla="*/ 368729 w 465385"/>
                <a:gd name="connsiteY18" fmla="*/ 349039 h 483285"/>
                <a:gd name="connsiteX19" fmla="*/ 316820 w 465385"/>
                <a:gd name="connsiteY19" fmla="*/ 429587 h 483285"/>
                <a:gd name="connsiteX20" fmla="*/ 232693 w 465385"/>
                <a:gd name="connsiteY20" fmla="*/ 429587 h 483285"/>
                <a:gd name="connsiteX21" fmla="*/ 149460 w 465385"/>
                <a:gd name="connsiteY21" fmla="*/ 429587 h 483285"/>
                <a:gd name="connsiteX22" fmla="*/ 97552 w 465385"/>
                <a:gd name="connsiteY22" fmla="*/ 349039 h 483285"/>
                <a:gd name="connsiteX23" fmla="*/ 67123 w 465385"/>
                <a:gd name="connsiteY23" fmla="*/ 299816 h 483285"/>
                <a:gd name="connsiteX24" fmla="*/ 54593 w 465385"/>
                <a:gd name="connsiteY24" fmla="*/ 237168 h 483285"/>
                <a:gd name="connsiteX25" fmla="*/ 54593 w 465385"/>
                <a:gd name="connsiteY25" fmla="*/ 230008 h 483285"/>
                <a:gd name="connsiteX26" fmla="*/ 233588 w 465385"/>
                <a:gd name="connsiteY26" fmla="*/ 52803 h 483285"/>
                <a:gd name="connsiteX27" fmla="*/ 233588 w 465385"/>
                <a:gd name="connsiteY27" fmla="*/ 52803 h 483285"/>
                <a:gd name="connsiteX28" fmla="*/ 233588 w 465385"/>
                <a:gd name="connsiteY28" fmla="*/ 52803 h 483285"/>
                <a:gd name="connsiteX29" fmla="*/ 233588 w 465385"/>
                <a:gd name="connsiteY29" fmla="*/ 52803 h 483285"/>
                <a:gd name="connsiteX30" fmla="*/ 233588 w 465385"/>
                <a:gd name="connsiteY30" fmla="*/ 52803 h 483285"/>
                <a:gd name="connsiteX31" fmla="*/ 233588 w 465385"/>
                <a:gd name="connsiteY31" fmla="*/ 52803 h 483285"/>
                <a:gd name="connsiteX32" fmla="*/ 233588 w 465385"/>
                <a:gd name="connsiteY32" fmla="*/ 52803 h 483285"/>
                <a:gd name="connsiteX33" fmla="*/ 412583 w 465385"/>
                <a:gd name="connsiteY33" fmla="*/ 230008 h 483285"/>
                <a:gd name="connsiteX34" fmla="*/ 412583 w 465385"/>
                <a:gd name="connsiteY34" fmla="*/ 237168 h 48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5385" h="483285">
                  <a:moveTo>
                    <a:pt x="232693" y="0"/>
                  </a:moveTo>
                  <a:cubicBezTo>
                    <a:pt x="232693" y="0"/>
                    <a:pt x="232693" y="0"/>
                    <a:pt x="232693" y="0"/>
                  </a:cubicBezTo>
                  <a:cubicBezTo>
                    <a:pt x="232693" y="0"/>
                    <a:pt x="232693" y="0"/>
                    <a:pt x="232693" y="0"/>
                  </a:cubicBezTo>
                  <a:cubicBezTo>
                    <a:pt x="105607" y="895"/>
                    <a:pt x="2685" y="102922"/>
                    <a:pt x="0" y="230008"/>
                  </a:cubicBezTo>
                  <a:lnTo>
                    <a:pt x="0" y="238063"/>
                  </a:lnTo>
                  <a:cubicBezTo>
                    <a:pt x="895" y="265807"/>
                    <a:pt x="6265" y="292656"/>
                    <a:pt x="16110" y="318610"/>
                  </a:cubicBezTo>
                  <a:cubicBezTo>
                    <a:pt x="25954" y="342775"/>
                    <a:pt x="39379" y="365149"/>
                    <a:pt x="56383" y="384838"/>
                  </a:cubicBezTo>
                  <a:cubicBezTo>
                    <a:pt x="77863" y="408108"/>
                    <a:pt x="101132" y="453751"/>
                    <a:pt x="110977" y="473441"/>
                  </a:cubicBezTo>
                  <a:cubicBezTo>
                    <a:pt x="113662" y="479705"/>
                    <a:pt x="119926" y="483285"/>
                    <a:pt x="127086" y="483285"/>
                  </a:cubicBezTo>
                  <a:lnTo>
                    <a:pt x="338300" y="483285"/>
                  </a:lnTo>
                  <a:cubicBezTo>
                    <a:pt x="345460" y="483285"/>
                    <a:pt x="351724" y="479705"/>
                    <a:pt x="354409" y="473441"/>
                  </a:cubicBezTo>
                  <a:cubicBezTo>
                    <a:pt x="364254" y="453751"/>
                    <a:pt x="387523" y="408108"/>
                    <a:pt x="409003" y="384838"/>
                  </a:cubicBezTo>
                  <a:cubicBezTo>
                    <a:pt x="426007" y="365149"/>
                    <a:pt x="440327" y="342775"/>
                    <a:pt x="449276" y="318610"/>
                  </a:cubicBezTo>
                  <a:cubicBezTo>
                    <a:pt x="459121" y="292656"/>
                    <a:pt x="464491" y="265807"/>
                    <a:pt x="465386" y="238063"/>
                  </a:cubicBezTo>
                  <a:lnTo>
                    <a:pt x="465386" y="230008"/>
                  </a:lnTo>
                  <a:cubicBezTo>
                    <a:pt x="462701" y="102922"/>
                    <a:pt x="359779" y="895"/>
                    <a:pt x="232693" y="0"/>
                  </a:cubicBezTo>
                  <a:close/>
                  <a:moveTo>
                    <a:pt x="411688" y="237168"/>
                  </a:moveTo>
                  <a:cubicBezTo>
                    <a:pt x="410793" y="258647"/>
                    <a:pt x="406318" y="280127"/>
                    <a:pt x="399158" y="299816"/>
                  </a:cubicBezTo>
                  <a:cubicBezTo>
                    <a:pt x="391998" y="317715"/>
                    <a:pt x="382153" y="334720"/>
                    <a:pt x="368729" y="349039"/>
                  </a:cubicBezTo>
                  <a:cubicBezTo>
                    <a:pt x="348144" y="374099"/>
                    <a:pt x="330245" y="400948"/>
                    <a:pt x="316820" y="429587"/>
                  </a:cubicBezTo>
                  <a:lnTo>
                    <a:pt x="232693" y="429587"/>
                  </a:lnTo>
                  <a:lnTo>
                    <a:pt x="149460" y="429587"/>
                  </a:lnTo>
                  <a:cubicBezTo>
                    <a:pt x="135141" y="400948"/>
                    <a:pt x="117241" y="374099"/>
                    <a:pt x="97552" y="349039"/>
                  </a:cubicBezTo>
                  <a:cubicBezTo>
                    <a:pt x="85022" y="334720"/>
                    <a:pt x="74283" y="317715"/>
                    <a:pt x="67123" y="299816"/>
                  </a:cubicBezTo>
                  <a:cubicBezTo>
                    <a:pt x="59068" y="280127"/>
                    <a:pt x="55488" y="258647"/>
                    <a:pt x="54593" y="237168"/>
                  </a:cubicBezTo>
                  <a:lnTo>
                    <a:pt x="54593" y="230008"/>
                  </a:lnTo>
                  <a:cubicBezTo>
                    <a:pt x="56383" y="132456"/>
                    <a:pt x="136036" y="53698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233588" y="52803"/>
                    <a:pt x="233588" y="52803"/>
                    <a:pt x="233588" y="52803"/>
                  </a:cubicBezTo>
                  <a:cubicBezTo>
                    <a:pt x="233588" y="52803"/>
                    <a:pt x="233588" y="52803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331140" y="53698"/>
                    <a:pt x="410793" y="131561"/>
                    <a:pt x="412583" y="230008"/>
                  </a:cubicBezTo>
                  <a:lnTo>
                    <a:pt x="412583" y="237168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30" descr="Gears">
            <a:extLst>
              <a:ext uri="{FF2B5EF4-FFF2-40B4-BE49-F238E27FC236}">
                <a16:creationId xmlns:a16="http://schemas.microsoft.com/office/drawing/2014/main" id="{FA4231F7-6231-4926-B8D9-53461A25FA7F}"/>
              </a:ext>
            </a:extLst>
          </p:cNvPr>
          <p:cNvGrpSpPr/>
          <p:nvPr/>
        </p:nvGrpSpPr>
        <p:grpSpPr>
          <a:xfrm>
            <a:off x="7317126" y="3059617"/>
            <a:ext cx="583522" cy="706133"/>
            <a:chOff x="7317126" y="3059617"/>
            <a:chExt cx="583522" cy="706133"/>
          </a:xfrm>
          <a:solidFill>
            <a:schemeClr val="accent3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4B98738-CA0E-4EF0-894A-6C00B452F6FB}"/>
                </a:ext>
              </a:extLst>
            </p:cNvPr>
            <p:cNvSpPr/>
            <p:nvPr/>
          </p:nvSpPr>
          <p:spPr>
            <a:xfrm>
              <a:off x="7519390" y="305961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341880 w 381258"/>
                <a:gd name="connsiteY5" fmla="*/ 148566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5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39379 w 381258"/>
                <a:gd name="connsiteY16" fmla="*/ 71598 h 380363"/>
                <a:gd name="connsiteX17" fmla="*/ 53698 w 381258"/>
                <a:gd name="connsiteY17" fmla="*/ 113662 h 380363"/>
                <a:gd name="connsiteX18" fmla="*/ 39379 w 381258"/>
                <a:gd name="connsiteY18" fmla="*/ 148566 h 380363"/>
                <a:gd name="connsiteX19" fmla="*/ 0 w 381258"/>
                <a:gd name="connsiteY19" fmla="*/ 168255 h 380363"/>
                <a:gd name="connsiteX20" fmla="*/ 0 w 381258"/>
                <a:gd name="connsiteY20" fmla="*/ 213004 h 380363"/>
                <a:gd name="connsiteX21" fmla="*/ 39379 w 381258"/>
                <a:gd name="connsiteY21" fmla="*/ 232693 h 380363"/>
                <a:gd name="connsiteX22" fmla="*/ 53698 w 381258"/>
                <a:gd name="connsiteY22" fmla="*/ 267597 h 380363"/>
                <a:gd name="connsiteX23" fmla="*/ 39379 w 381258"/>
                <a:gd name="connsiteY23" fmla="*/ 309661 h 380363"/>
                <a:gd name="connsiteX24" fmla="*/ 70703 w 381258"/>
                <a:gd name="connsiteY24" fmla="*/ 340985 h 380363"/>
                <a:gd name="connsiteX25" fmla="*/ 112767 w 381258"/>
                <a:gd name="connsiteY25" fmla="*/ 326665 h 380363"/>
                <a:gd name="connsiteX26" fmla="*/ 147671 w 381258"/>
                <a:gd name="connsiteY26" fmla="*/ 340985 h 380363"/>
                <a:gd name="connsiteX27" fmla="*/ 167360 w 381258"/>
                <a:gd name="connsiteY27" fmla="*/ 380364 h 380363"/>
                <a:gd name="connsiteX28" fmla="*/ 212109 w 381258"/>
                <a:gd name="connsiteY28" fmla="*/ 380364 h 380363"/>
                <a:gd name="connsiteX29" fmla="*/ 231798 w 381258"/>
                <a:gd name="connsiteY29" fmla="*/ 340985 h 380363"/>
                <a:gd name="connsiteX30" fmla="*/ 266702 w 381258"/>
                <a:gd name="connsiteY30" fmla="*/ 326665 h 380363"/>
                <a:gd name="connsiteX31" fmla="*/ 308766 w 381258"/>
                <a:gd name="connsiteY31" fmla="*/ 340985 h 380363"/>
                <a:gd name="connsiteX32" fmla="*/ 340985 w 381258"/>
                <a:gd name="connsiteY32" fmla="*/ 309661 h 380363"/>
                <a:gd name="connsiteX33" fmla="*/ 326665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6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935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7323" y="257752"/>
                    <a:pt x="190629" y="257752"/>
                  </a:cubicBezTo>
                  <a:close/>
                  <a:moveTo>
                    <a:pt x="341880" y="148566"/>
                  </a:moveTo>
                  <a:cubicBezTo>
                    <a:pt x="338300" y="136036"/>
                    <a:pt x="333825" y="124401"/>
                    <a:pt x="327560" y="113662"/>
                  </a:cubicBez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5223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5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39379" y="71598"/>
                  </a:lnTo>
                  <a:lnTo>
                    <a:pt x="53698" y="113662"/>
                  </a:lnTo>
                  <a:cubicBezTo>
                    <a:pt x="47434" y="124401"/>
                    <a:pt x="42959" y="136036"/>
                    <a:pt x="39379" y="148566"/>
                  </a:cubicBezTo>
                  <a:lnTo>
                    <a:pt x="0" y="168255"/>
                  </a:lnTo>
                  <a:lnTo>
                    <a:pt x="0" y="213004"/>
                  </a:lnTo>
                  <a:lnTo>
                    <a:pt x="39379" y="232693"/>
                  </a:lnTo>
                  <a:cubicBezTo>
                    <a:pt x="42959" y="245223"/>
                    <a:pt x="47434" y="256857"/>
                    <a:pt x="53698" y="267597"/>
                  </a:cubicBezTo>
                  <a:lnTo>
                    <a:pt x="39379" y="309661"/>
                  </a:lnTo>
                  <a:lnTo>
                    <a:pt x="70703" y="340985"/>
                  </a:lnTo>
                  <a:lnTo>
                    <a:pt x="112767" y="326665"/>
                  </a:lnTo>
                  <a:cubicBezTo>
                    <a:pt x="123506" y="332930"/>
                    <a:pt x="135141" y="337405"/>
                    <a:pt x="147671" y="340985"/>
                  </a:cubicBezTo>
                  <a:lnTo>
                    <a:pt x="167360" y="380364"/>
                  </a:lnTo>
                  <a:lnTo>
                    <a:pt x="212109" y="380364"/>
                  </a:lnTo>
                  <a:lnTo>
                    <a:pt x="231798" y="340985"/>
                  </a:lnTo>
                  <a:cubicBezTo>
                    <a:pt x="244328" y="337405"/>
                    <a:pt x="255962" y="332930"/>
                    <a:pt x="266702" y="326665"/>
                  </a:cubicBezTo>
                  <a:lnTo>
                    <a:pt x="308766" y="340985"/>
                  </a:lnTo>
                  <a:lnTo>
                    <a:pt x="340985" y="309661"/>
                  </a:lnTo>
                  <a:lnTo>
                    <a:pt x="326665" y="267597"/>
                  </a:lnTo>
                  <a:cubicBezTo>
                    <a:pt x="332930" y="256857"/>
                    <a:pt x="338300" y="244328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6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2532D3-EF4F-4346-92CB-40D9043F661B}"/>
                </a:ext>
              </a:extLst>
            </p:cNvPr>
            <p:cNvSpPr/>
            <p:nvPr/>
          </p:nvSpPr>
          <p:spPr>
            <a:xfrm>
              <a:off x="7317126" y="338538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190629 w 381258"/>
                <a:gd name="connsiteY5" fmla="*/ 257752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6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40274 w 381258"/>
                <a:gd name="connsiteY16" fmla="*/ 70703 h 380363"/>
                <a:gd name="connsiteX17" fmla="*/ 53698 w 381258"/>
                <a:gd name="connsiteY17" fmla="*/ 112767 h 380363"/>
                <a:gd name="connsiteX18" fmla="*/ 39379 w 381258"/>
                <a:gd name="connsiteY18" fmla="*/ 147671 h 380363"/>
                <a:gd name="connsiteX19" fmla="*/ 0 w 381258"/>
                <a:gd name="connsiteY19" fmla="*/ 167360 h 380363"/>
                <a:gd name="connsiteX20" fmla="*/ 0 w 381258"/>
                <a:gd name="connsiteY20" fmla="*/ 212109 h 380363"/>
                <a:gd name="connsiteX21" fmla="*/ 39379 w 381258"/>
                <a:gd name="connsiteY21" fmla="*/ 231798 h 380363"/>
                <a:gd name="connsiteX22" fmla="*/ 53698 w 381258"/>
                <a:gd name="connsiteY22" fmla="*/ 266702 h 380363"/>
                <a:gd name="connsiteX23" fmla="*/ 40274 w 381258"/>
                <a:gd name="connsiteY23" fmla="*/ 308766 h 380363"/>
                <a:gd name="connsiteX24" fmla="*/ 71598 w 381258"/>
                <a:gd name="connsiteY24" fmla="*/ 340090 h 380363"/>
                <a:gd name="connsiteX25" fmla="*/ 113662 w 381258"/>
                <a:gd name="connsiteY25" fmla="*/ 326665 h 380363"/>
                <a:gd name="connsiteX26" fmla="*/ 148566 w 381258"/>
                <a:gd name="connsiteY26" fmla="*/ 340985 h 380363"/>
                <a:gd name="connsiteX27" fmla="*/ 168255 w 381258"/>
                <a:gd name="connsiteY27" fmla="*/ 380364 h 380363"/>
                <a:gd name="connsiteX28" fmla="*/ 213004 w 381258"/>
                <a:gd name="connsiteY28" fmla="*/ 380364 h 380363"/>
                <a:gd name="connsiteX29" fmla="*/ 232693 w 381258"/>
                <a:gd name="connsiteY29" fmla="*/ 340985 h 380363"/>
                <a:gd name="connsiteX30" fmla="*/ 267597 w 381258"/>
                <a:gd name="connsiteY30" fmla="*/ 326665 h 380363"/>
                <a:gd name="connsiteX31" fmla="*/ 309661 w 381258"/>
                <a:gd name="connsiteY31" fmla="*/ 340985 h 380363"/>
                <a:gd name="connsiteX32" fmla="*/ 340985 w 381258"/>
                <a:gd name="connsiteY32" fmla="*/ 308766 h 380363"/>
                <a:gd name="connsiteX33" fmla="*/ 327560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5 h 380363"/>
                <a:gd name="connsiteX38" fmla="*/ 327560 w 381258"/>
                <a:gd name="connsiteY38" fmla="*/ 113662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040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8218" y="257752"/>
                    <a:pt x="190629" y="257752"/>
                  </a:cubicBezTo>
                  <a:lnTo>
                    <a:pt x="190629" y="257752"/>
                  </a:lnTo>
                  <a:close/>
                  <a:moveTo>
                    <a:pt x="327560" y="113662"/>
                  </a:move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4328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6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40274" y="70703"/>
                  </a:lnTo>
                  <a:lnTo>
                    <a:pt x="53698" y="112767"/>
                  </a:lnTo>
                  <a:cubicBezTo>
                    <a:pt x="47434" y="123506"/>
                    <a:pt x="42959" y="136036"/>
                    <a:pt x="39379" y="147671"/>
                  </a:cubicBezTo>
                  <a:lnTo>
                    <a:pt x="0" y="167360"/>
                  </a:lnTo>
                  <a:lnTo>
                    <a:pt x="0" y="212109"/>
                  </a:lnTo>
                  <a:lnTo>
                    <a:pt x="39379" y="231798"/>
                  </a:lnTo>
                  <a:cubicBezTo>
                    <a:pt x="42959" y="244328"/>
                    <a:pt x="47434" y="255962"/>
                    <a:pt x="53698" y="266702"/>
                  </a:cubicBezTo>
                  <a:lnTo>
                    <a:pt x="40274" y="308766"/>
                  </a:lnTo>
                  <a:lnTo>
                    <a:pt x="71598" y="340090"/>
                  </a:lnTo>
                  <a:lnTo>
                    <a:pt x="113662" y="326665"/>
                  </a:lnTo>
                  <a:cubicBezTo>
                    <a:pt x="124401" y="332930"/>
                    <a:pt x="136036" y="337405"/>
                    <a:pt x="148566" y="340985"/>
                  </a:cubicBezTo>
                  <a:lnTo>
                    <a:pt x="168255" y="380364"/>
                  </a:lnTo>
                  <a:lnTo>
                    <a:pt x="213004" y="380364"/>
                  </a:lnTo>
                  <a:lnTo>
                    <a:pt x="232693" y="340985"/>
                  </a:lnTo>
                  <a:cubicBezTo>
                    <a:pt x="245223" y="337405"/>
                    <a:pt x="256857" y="332930"/>
                    <a:pt x="267597" y="326665"/>
                  </a:cubicBezTo>
                  <a:lnTo>
                    <a:pt x="309661" y="340985"/>
                  </a:lnTo>
                  <a:lnTo>
                    <a:pt x="340985" y="308766"/>
                  </a:lnTo>
                  <a:lnTo>
                    <a:pt x="327560" y="267597"/>
                  </a:lnTo>
                  <a:cubicBezTo>
                    <a:pt x="333825" y="256857"/>
                    <a:pt x="338300" y="245223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5"/>
                  </a:lnTo>
                  <a:cubicBezTo>
                    <a:pt x="338300" y="136036"/>
                    <a:pt x="333825" y="124401"/>
                    <a:pt x="327560" y="113662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8" descr="Chat">
            <a:extLst>
              <a:ext uri="{FF2B5EF4-FFF2-40B4-BE49-F238E27FC236}">
                <a16:creationId xmlns:a16="http://schemas.microsoft.com/office/drawing/2014/main" id="{133202F0-CDED-4229-B3F6-B0CE660FCC1E}"/>
              </a:ext>
            </a:extLst>
          </p:cNvPr>
          <p:cNvGrpSpPr/>
          <p:nvPr/>
        </p:nvGrpSpPr>
        <p:grpSpPr>
          <a:xfrm>
            <a:off x="6619274" y="4722692"/>
            <a:ext cx="859174" cy="859174"/>
            <a:chOff x="6619274" y="4722692"/>
            <a:chExt cx="859174" cy="859174"/>
          </a:xfrm>
          <a:solidFill>
            <a:schemeClr val="accent5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0A1D10E-8FB4-4B6F-8618-BB1CFEC59DD3}"/>
                </a:ext>
              </a:extLst>
            </p:cNvPr>
            <p:cNvSpPr/>
            <p:nvPr/>
          </p:nvSpPr>
          <p:spPr>
            <a:xfrm>
              <a:off x="6690871" y="4901686"/>
              <a:ext cx="447486" cy="402737"/>
            </a:xfrm>
            <a:custGeom>
              <a:avLst/>
              <a:gdLst>
                <a:gd name="connsiteX0" fmla="*/ 304291 w 447486"/>
                <a:gd name="connsiteY0" fmla="*/ 62648 h 402737"/>
                <a:gd name="connsiteX1" fmla="*/ 447486 w 447486"/>
                <a:gd name="connsiteY1" fmla="*/ 62648 h 402737"/>
                <a:gd name="connsiteX2" fmla="*/ 447486 w 447486"/>
                <a:gd name="connsiteY2" fmla="*/ 35799 h 402737"/>
                <a:gd name="connsiteX3" fmla="*/ 411688 w 447486"/>
                <a:gd name="connsiteY3" fmla="*/ 0 h 402737"/>
                <a:gd name="connsiteX4" fmla="*/ 35799 w 447486"/>
                <a:gd name="connsiteY4" fmla="*/ 0 h 402737"/>
                <a:gd name="connsiteX5" fmla="*/ 0 w 447486"/>
                <a:gd name="connsiteY5" fmla="*/ 35799 h 402737"/>
                <a:gd name="connsiteX6" fmla="*/ 0 w 447486"/>
                <a:gd name="connsiteY6" fmla="*/ 277442 h 402737"/>
                <a:gd name="connsiteX7" fmla="*/ 35799 w 447486"/>
                <a:gd name="connsiteY7" fmla="*/ 313241 h 402737"/>
                <a:gd name="connsiteX8" fmla="*/ 89497 w 447486"/>
                <a:gd name="connsiteY8" fmla="*/ 313241 h 402737"/>
                <a:gd name="connsiteX9" fmla="*/ 89497 w 447486"/>
                <a:gd name="connsiteY9" fmla="*/ 402738 h 402737"/>
                <a:gd name="connsiteX10" fmla="*/ 178995 w 447486"/>
                <a:gd name="connsiteY10" fmla="*/ 313241 h 402737"/>
                <a:gd name="connsiteX11" fmla="*/ 232693 w 447486"/>
                <a:gd name="connsiteY11" fmla="*/ 313241 h 402737"/>
                <a:gd name="connsiteX12" fmla="*/ 232693 w 447486"/>
                <a:gd name="connsiteY12" fmla="*/ 134246 h 402737"/>
                <a:gd name="connsiteX13" fmla="*/ 304291 w 447486"/>
                <a:gd name="connsiteY13" fmla="*/ 62648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7486" h="402737">
                  <a:moveTo>
                    <a:pt x="304291" y="62648"/>
                  </a:moveTo>
                  <a:lnTo>
                    <a:pt x="447486" y="62648"/>
                  </a:ln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89497" y="313241"/>
                  </a:lnTo>
                  <a:lnTo>
                    <a:pt x="89497" y="402738"/>
                  </a:lnTo>
                  <a:lnTo>
                    <a:pt x="178995" y="313241"/>
                  </a:lnTo>
                  <a:lnTo>
                    <a:pt x="232693" y="313241"/>
                  </a:lnTo>
                  <a:lnTo>
                    <a:pt x="232693" y="134246"/>
                  </a:lnTo>
                  <a:cubicBezTo>
                    <a:pt x="232693" y="94867"/>
                    <a:pt x="264912" y="62648"/>
                    <a:pt x="304291" y="62648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B9A754-EF22-4058-89ED-15C8772BC7AD}"/>
                </a:ext>
              </a:extLst>
            </p:cNvPr>
            <p:cNvSpPr/>
            <p:nvPr/>
          </p:nvSpPr>
          <p:spPr>
            <a:xfrm>
              <a:off x="6959363" y="5000133"/>
              <a:ext cx="447486" cy="402737"/>
            </a:xfrm>
            <a:custGeom>
              <a:avLst/>
              <a:gdLst>
                <a:gd name="connsiteX0" fmla="*/ 411688 w 447486"/>
                <a:gd name="connsiteY0" fmla="*/ 0 h 402737"/>
                <a:gd name="connsiteX1" fmla="*/ 35799 w 447486"/>
                <a:gd name="connsiteY1" fmla="*/ 0 h 402737"/>
                <a:gd name="connsiteX2" fmla="*/ 0 w 447486"/>
                <a:gd name="connsiteY2" fmla="*/ 35799 h 402737"/>
                <a:gd name="connsiteX3" fmla="*/ 0 w 447486"/>
                <a:gd name="connsiteY3" fmla="*/ 277442 h 402737"/>
                <a:gd name="connsiteX4" fmla="*/ 35799 w 447486"/>
                <a:gd name="connsiteY4" fmla="*/ 313241 h 402737"/>
                <a:gd name="connsiteX5" fmla="*/ 268492 w 447486"/>
                <a:gd name="connsiteY5" fmla="*/ 313241 h 402737"/>
                <a:gd name="connsiteX6" fmla="*/ 357989 w 447486"/>
                <a:gd name="connsiteY6" fmla="*/ 402738 h 402737"/>
                <a:gd name="connsiteX7" fmla="*/ 357989 w 447486"/>
                <a:gd name="connsiteY7" fmla="*/ 313241 h 402737"/>
                <a:gd name="connsiteX8" fmla="*/ 411688 w 447486"/>
                <a:gd name="connsiteY8" fmla="*/ 313241 h 402737"/>
                <a:gd name="connsiteX9" fmla="*/ 447486 w 447486"/>
                <a:gd name="connsiteY9" fmla="*/ 277442 h 402737"/>
                <a:gd name="connsiteX10" fmla="*/ 447486 w 447486"/>
                <a:gd name="connsiteY10" fmla="*/ 35799 h 402737"/>
                <a:gd name="connsiteX11" fmla="*/ 411688 w 447486"/>
                <a:gd name="connsiteY11" fmla="*/ 0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486" h="402737">
                  <a:moveTo>
                    <a:pt x="411688" y="0"/>
                  </a:move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268492" y="313241"/>
                  </a:lnTo>
                  <a:lnTo>
                    <a:pt x="357989" y="402738"/>
                  </a:lnTo>
                  <a:lnTo>
                    <a:pt x="357989" y="313241"/>
                  </a:lnTo>
                  <a:lnTo>
                    <a:pt x="411688" y="313241"/>
                  </a:lnTo>
                  <a:cubicBezTo>
                    <a:pt x="431377" y="313241"/>
                    <a:pt x="447486" y="297131"/>
                    <a:pt x="447486" y="277442"/>
                  </a:cubicBez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27" descr="Puzzle">
            <a:extLst>
              <a:ext uri="{FF2B5EF4-FFF2-40B4-BE49-F238E27FC236}">
                <a16:creationId xmlns:a16="http://schemas.microsoft.com/office/drawing/2014/main" id="{799CC4AA-443C-4EC7-BBC6-9BF672694687}"/>
              </a:ext>
            </a:extLst>
          </p:cNvPr>
          <p:cNvSpPr/>
          <p:nvPr/>
        </p:nvSpPr>
        <p:spPr>
          <a:xfrm>
            <a:off x="4760976" y="4776390"/>
            <a:ext cx="715978" cy="715978"/>
          </a:xfrm>
          <a:custGeom>
            <a:avLst/>
            <a:gdLst>
              <a:gd name="connsiteX0" fmla="*/ 462701 w 715978"/>
              <a:gd name="connsiteY0" fmla="*/ 543249 h 715978"/>
              <a:gd name="connsiteX1" fmla="*/ 424217 w 715978"/>
              <a:gd name="connsiteY1" fmla="*/ 425112 h 715978"/>
              <a:gd name="connsiteX2" fmla="*/ 430482 w 715978"/>
              <a:gd name="connsiteY2" fmla="*/ 418847 h 715978"/>
              <a:gd name="connsiteX3" fmla="*/ 550408 w 715978"/>
              <a:gd name="connsiteY3" fmla="*/ 455541 h 715978"/>
              <a:gd name="connsiteX4" fmla="*/ 613951 w 715978"/>
              <a:gd name="connsiteY4" fmla="*/ 506555 h 715978"/>
              <a:gd name="connsiteX5" fmla="*/ 715978 w 715978"/>
              <a:gd name="connsiteY5" fmla="*/ 404528 h 715978"/>
              <a:gd name="connsiteX6" fmla="*/ 563833 w 715978"/>
              <a:gd name="connsiteY6" fmla="*/ 252382 h 715978"/>
              <a:gd name="connsiteX7" fmla="*/ 614846 w 715978"/>
              <a:gd name="connsiteY7" fmla="*/ 188839 h 715978"/>
              <a:gd name="connsiteX8" fmla="*/ 651540 w 715978"/>
              <a:gd name="connsiteY8" fmla="*/ 68913 h 715978"/>
              <a:gd name="connsiteX9" fmla="*/ 645275 w 715978"/>
              <a:gd name="connsiteY9" fmla="*/ 62648 h 715978"/>
              <a:gd name="connsiteX10" fmla="*/ 527139 w 715978"/>
              <a:gd name="connsiteY10" fmla="*/ 101132 h 715978"/>
              <a:gd name="connsiteX11" fmla="*/ 463596 w 715978"/>
              <a:gd name="connsiteY11" fmla="*/ 152145 h 715978"/>
              <a:gd name="connsiteX12" fmla="*/ 311451 w 715978"/>
              <a:gd name="connsiteY12" fmla="*/ 0 h 715978"/>
              <a:gd name="connsiteX13" fmla="*/ 208529 w 715978"/>
              <a:gd name="connsiteY13" fmla="*/ 102027 h 715978"/>
              <a:gd name="connsiteX14" fmla="*/ 259542 w 715978"/>
              <a:gd name="connsiteY14" fmla="*/ 165570 h 715978"/>
              <a:gd name="connsiteX15" fmla="*/ 298026 w 715978"/>
              <a:gd name="connsiteY15" fmla="*/ 283706 h 715978"/>
              <a:gd name="connsiteX16" fmla="*/ 291761 w 715978"/>
              <a:gd name="connsiteY16" fmla="*/ 289971 h 715978"/>
              <a:gd name="connsiteX17" fmla="*/ 171835 w 715978"/>
              <a:gd name="connsiteY17" fmla="*/ 253277 h 715978"/>
              <a:gd name="connsiteX18" fmla="*/ 108292 w 715978"/>
              <a:gd name="connsiteY18" fmla="*/ 202264 h 715978"/>
              <a:gd name="connsiteX19" fmla="*/ 0 w 715978"/>
              <a:gd name="connsiteY19" fmla="*/ 311451 h 715978"/>
              <a:gd name="connsiteX20" fmla="*/ 152145 w 715978"/>
              <a:gd name="connsiteY20" fmla="*/ 463596 h 715978"/>
              <a:gd name="connsiteX21" fmla="*/ 101132 w 715978"/>
              <a:gd name="connsiteY21" fmla="*/ 527139 h 715978"/>
              <a:gd name="connsiteX22" fmla="*/ 64438 w 715978"/>
              <a:gd name="connsiteY22" fmla="*/ 647065 h 715978"/>
              <a:gd name="connsiteX23" fmla="*/ 70703 w 715978"/>
              <a:gd name="connsiteY23" fmla="*/ 653330 h 715978"/>
              <a:gd name="connsiteX24" fmla="*/ 188839 w 715978"/>
              <a:gd name="connsiteY24" fmla="*/ 614846 h 715978"/>
              <a:gd name="connsiteX25" fmla="*/ 252382 w 715978"/>
              <a:gd name="connsiteY25" fmla="*/ 563833 h 715978"/>
              <a:gd name="connsiteX26" fmla="*/ 404528 w 715978"/>
              <a:gd name="connsiteY26" fmla="*/ 715978 h 715978"/>
              <a:gd name="connsiteX27" fmla="*/ 513714 w 715978"/>
              <a:gd name="connsiteY27" fmla="*/ 606792 h 715978"/>
              <a:gd name="connsiteX28" fmla="*/ 462701 w 715978"/>
              <a:gd name="connsiteY28" fmla="*/ 543249 h 7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5978" h="715978">
                <a:moveTo>
                  <a:pt x="462701" y="543249"/>
                </a:moveTo>
                <a:cubicBezTo>
                  <a:pt x="403633" y="545039"/>
                  <a:pt x="382153" y="468966"/>
                  <a:pt x="424217" y="425112"/>
                </a:cubicBezTo>
                <a:lnTo>
                  <a:pt x="430482" y="418847"/>
                </a:lnTo>
                <a:cubicBezTo>
                  <a:pt x="474336" y="376784"/>
                  <a:pt x="552198" y="396473"/>
                  <a:pt x="550408" y="455541"/>
                </a:cubicBezTo>
                <a:cubicBezTo>
                  <a:pt x="549513" y="489550"/>
                  <a:pt x="589787" y="530719"/>
                  <a:pt x="613951" y="506555"/>
                </a:cubicBezTo>
                <a:lnTo>
                  <a:pt x="715978" y="404528"/>
                </a:lnTo>
                <a:lnTo>
                  <a:pt x="563833" y="252382"/>
                </a:lnTo>
                <a:cubicBezTo>
                  <a:pt x="539669" y="228218"/>
                  <a:pt x="580837" y="187944"/>
                  <a:pt x="614846" y="188839"/>
                </a:cubicBezTo>
                <a:cubicBezTo>
                  <a:pt x="673915" y="190629"/>
                  <a:pt x="693604" y="112767"/>
                  <a:pt x="651540" y="68913"/>
                </a:cubicBezTo>
                <a:lnTo>
                  <a:pt x="645275" y="62648"/>
                </a:lnTo>
                <a:cubicBezTo>
                  <a:pt x="601422" y="20584"/>
                  <a:pt x="525349" y="42064"/>
                  <a:pt x="527139" y="101132"/>
                </a:cubicBezTo>
                <a:cubicBezTo>
                  <a:pt x="528034" y="135141"/>
                  <a:pt x="487760" y="176310"/>
                  <a:pt x="463596" y="152145"/>
                </a:cubicBezTo>
                <a:lnTo>
                  <a:pt x="311451" y="0"/>
                </a:lnTo>
                <a:lnTo>
                  <a:pt x="208529" y="102027"/>
                </a:lnTo>
                <a:cubicBezTo>
                  <a:pt x="184364" y="126191"/>
                  <a:pt x="225533" y="166465"/>
                  <a:pt x="259542" y="165570"/>
                </a:cubicBezTo>
                <a:cubicBezTo>
                  <a:pt x="318610" y="163780"/>
                  <a:pt x="340090" y="239853"/>
                  <a:pt x="298026" y="283706"/>
                </a:cubicBezTo>
                <a:lnTo>
                  <a:pt x="291761" y="289971"/>
                </a:lnTo>
                <a:cubicBezTo>
                  <a:pt x="247908" y="332035"/>
                  <a:pt x="170045" y="312346"/>
                  <a:pt x="171835" y="253277"/>
                </a:cubicBezTo>
                <a:cubicBezTo>
                  <a:pt x="172730" y="219268"/>
                  <a:pt x="132456" y="178100"/>
                  <a:pt x="108292" y="202264"/>
                </a:cubicBezTo>
                <a:lnTo>
                  <a:pt x="0" y="311451"/>
                </a:lnTo>
                <a:lnTo>
                  <a:pt x="152145" y="463596"/>
                </a:lnTo>
                <a:cubicBezTo>
                  <a:pt x="176310" y="487760"/>
                  <a:pt x="135141" y="528034"/>
                  <a:pt x="101132" y="527139"/>
                </a:cubicBezTo>
                <a:cubicBezTo>
                  <a:pt x="42064" y="525349"/>
                  <a:pt x="22374" y="603212"/>
                  <a:pt x="64438" y="647065"/>
                </a:cubicBezTo>
                <a:lnTo>
                  <a:pt x="70703" y="653330"/>
                </a:lnTo>
                <a:cubicBezTo>
                  <a:pt x="114557" y="695394"/>
                  <a:pt x="190629" y="673915"/>
                  <a:pt x="188839" y="614846"/>
                </a:cubicBezTo>
                <a:cubicBezTo>
                  <a:pt x="187944" y="580837"/>
                  <a:pt x="228218" y="539669"/>
                  <a:pt x="252382" y="563833"/>
                </a:cubicBezTo>
                <a:lnTo>
                  <a:pt x="404528" y="715978"/>
                </a:lnTo>
                <a:lnTo>
                  <a:pt x="513714" y="606792"/>
                </a:lnTo>
                <a:cubicBezTo>
                  <a:pt x="537879" y="582627"/>
                  <a:pt x="497605" y="542354"/>
                  <a:pt x="462701" y="543249"/>
                </a:cubicBezTo>
                <a:close/>
              </a:path>
            </a:pathLst>
          </a:custGeom>
          <a:solidFill>
            <a:schemeClr val="accent4"/>
          </a:solidFill>
          <a:ln w="89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Graphic 29" descr="Trophy">
            <a:extLst>
              <a:ext uri="{FF2B5EF4-FFF2-40B4-BE49-F238E27FC236}">
                <a16:creationId xmlns:a16="http://schemas.microsoft.com/office/drawing/2014/main" id="{B62F1012-F388-40F1-9F65-4CFD81AB2B64}"/>
              </a:ext>
            </a:extLst>
          </p:cNvPr>
          <p:cNvSpPr/>
          <p:nvPr/>
        </p:nvSpPr>
        <p:spPr>
          <a:xfrm>
            <a:off x="4252138" y="3059617"/>
            <a:ext cx="626481" cy="706133"/>
          </a:xfrm>
          <a:custGeom>
            <a:avLst/>
            <a:gdLst>
              <a:gd name="connsiteX0" fmla="*/ 536089 w 626481"/>
              <a:gd name="connsiteY0" fmla="*/ 340090 h 706133"/>
              <a:gd name="connsiteX1" fmla="*/ 410793 w 626481"/>
              <a:gd name="connsiteY1" fmla="*/ 400053 h 706133"/>
              <a:gd name="connsiteX2" fmla="*/ 464491 w 626481"/>
              <a:gd name="connsiteY2" fmla="*/ 345460 h 706133"/>
              <a:gd name="connsiteX3" fmla="*/ 485075 w 626481"/>
              <a:gd name="connsiteY3" fmla="*/ 318610 h 706133"/>
              <a:gd name="connsiteX4" fmla="*/ 509240 w 626481"/>
              <a:gd name="connsiteY4" fmla="*/ 233588 h 706133"/>
              <a:gd name="connsiteX5" fmla="*/ 509240 w 626481"/>
              <a:gd name="connsiteY5" fmla="*/ 117241 h 706133"/>
              <a:gd name="connsiteX6" fmla="*/ 571888 w 626481"/>
              <a:gd name="connsiteY6" fmla="*/ 117241 h 706133"/>
              <a:gd name="connsiteX7" fmla="*/ 571888 w 626481"/>
              <a:gd name="connsiteY7" fmla="*/ 253277 h 706133"/>
              <a:gd name="connsiteX8" fmla="*/ 536089 w 626481"/>
              <a:gd name="connsiteY8" fmla="*/ 340090 h 706133"/>
              <a:gd name="connsiteX9" fmla="*/ 91287 w 626481"/>
              <a:gd name="connsiteY9" fmla="*/ 340090 h 706133"/>
              <a:gd name="connsiteX10" fmla="*/ 53698 w 626481"/>
              <a:gd name="connsiteY10" fmla="*/ 253277 h 706133"/>
              <a:gd name="connsiteX11" fmla="*/ 53698 w 626481"/>
              <a:gd name="connsiteY11" fmla="*/ 116346 h 706133"/>
              <a:gd name="connsiteX12" fmla="*/ 116346 w 626481"/>
              <a:gd name="connsiteY12" fmla="*/ 116346 h 706133"/>
              <a:gd name="connsiteX13" fmla="*/ 116346 w 626481"/>
              <a:gd name="connsiteY13" fmla="*/ 232693 h 706133"/>
              <a:gd name="connsiteX14" fmla="*/ 140511 w 626481"/>
              <a:gd name="connsiteY14" fmla="*/ 317715 h 706133"/>
              <a:gd name="connsiteX15" fmla="*/ 161095 w 626481"/>
              <a:gd name="connsiteY15" fmla="*/ 344565 h 706133"/>
              <a:gd name="connsiteX16" fmla="*/ 214794 w 626481"/>
              <a:gd name="connsiteY16" fmla="*/ 399158 h 706133"/>
              <a:gd name="connsiteX17" fmla="*/ 91287 w 626481"/>
              <a:gd name="connsiteY17" fmla="*/ 340090 h 706133"/>
              <a:gd name="connsiteX18" fmla="*/ 626481 w 626481"/>
              <a:gd name="connsiteY18" fmla="*/ 250592 h 706133"/>
              <a:gd name="connsiteX19" fmla="*/ 626481 w 626481"/>
              <a:gd name="connsiteY19" fmla="*/ 62648 h 706133"/>
              <a:gd name="connsiteX20" fmla="*/ 510135 w 626481"/>
              <a:gd name="connsiteY20" fmla="*/ 62648 h 706133"/>
              <a:gd name="connsiteX21" fmla="*/ 510135 w 626481"/>
              <a:gd name="connsiteY21" fmla="*/ 0 h 706133"/>
              <a:gd name="connsiteX22" fmla="*/ 313241 w 626481"/>
              <a:gd name="connsiteY22" fmla="*/ 0 h 706133"/>
              <a:gd name="connsiteX23" fmla="*/ 116346 w 626481"/>
              <a:gd name="connsiteY23" fmla="*/ 0 h 706133"/>
              <a:gd name="connsiteX24" fmla="*/ 116346 w 626481"/>
              <a:gd name="connsiteY24" fmla="*/ 62648 h 706133"/>
              <a:gd name="connsiteX25" fmla="*/ 0 w 626481"/>
              <a:gd name="connsiteY25" fmla="*/ 62648 h 706133"/>
              <a:gd name="connsiteX26" fmla="*/ 0 w 626481"/>
              <a:gd name="connsiteY26" fmla="*/ 249697 h 706133"/>
              <a:gd name="connsiteX27" fmla="*/ 51013 w 626481"/>
              <a:gd name="connsiteY27" fmla="*/ 374994 h 706133"/>
              <a:gd name="connsiteX28" fmla="*/ 264912 w 626481"/>
              <a:gd name="connsiteY28" fmla="*/ 455541 h 706133"/>
              <a:gd name="connsiteX29" fmla="*/ 277442 w 626481"/>
              <a:gd name="connsiteY29" fmla="*/ 500290 h 706133"/>
              <a:gd name="connsiteX30" fmla="*/ 277442 w 626481"/>
              <a:gd name="connsiteY30" fmla="*/ 616636 h 706133"/>
              <a:gd name="connsiteX31" fmla="*/ 232693 w 626481"/>
              <a:gd name="connsiteY31" fmla="*/ 616636 h 706133"/>
              <a:gd name="connsiteX32" fmla="*/ 196894 w 626481"/>
              <a:gd name="connsiteY32" fmla="*/ 652435 h 706133"/>
              <a:gd name="connsiteX33" fmla="*/ 152145 w 626481"/>
              <a:gd name="connsiteY33" fmla="*/ 652435 h 706133"/>
              <a:gd name="connsiteX34" fmla="*/ 116346 w 626481"/>
              <a:gd name="connsiteY34" fmla="*/ 688234 h 706133"/>
              <a:gd name="connsiteX35" fmla="*/ 116346 w 626481"/>
              <a:gd name="connsiteY35" fmla="*/ 706134 h 706133"/>
              <a:gd name="connsiteX36" fmla="*/ 510135 w 626481"/>
              <a:gd name="connsiteY36" fmla="*/ 706134 h 706133"/>
              <a:gd name="connsiteX37" fmla="*/ 510135 w 626481"/>
              <a:gd name="connsiteY37" fmla="*/ 688234 h 706133"/>
              <a:gd name="connsiteX38" fmla="*/ 474336 w 626481"/>
              <a:gd name="connsiteY38" fmla="*/ 652435 h 706133"/>
              <a:gd name="connsiteX39" fmla="*/ 429587 w 626481"/>
              <a:gd name="connsiteY39" fmla="*/ 652435 h 706133"/>
              <a:gd name="connsiteX40" fmla="*/ 393788 w 626481"/>
              <a:gd name="connsiteY40" fmla="*/ 616636 h 706133"/>
              <a:gd name="connsiteX41" fmla="*/ 349039 w 626481"/>
              <a:gd name="connsiteY41" fmla="*/ 616636 h 706133"/>
              <a:gd name="connsiteX42" fmla="*/ 349039 w 626481"/>
              <a:gd name="connsiteY42" fmla="*/ 501185 h 706133"/>
              <a:gd name="connsiteX43" fmla="*/ 361569 w 626481"/>
              <a:gd name="connsiteY43" fmla="*/ 456436 h 706133"/>
              <a:gd name="connsiteX44" fmla="*/ 575468 w 626481"/>
              <a:gd name="connsiteY44" fmla="*/ 375889 h 706133"/>
              <a:gd name="connsiteX45" fmla="*/ 626481 w 626481"/>
              <a:gd name="connsiteY45" fmla="*/ 250592 h 70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26481" h="706133">
                <a:moveTo>
                  <a:pt x="536089" y="340090"/>
                </a:moveTo>
                <a:cubicBezTo>
                  <a:pt x="504765" y="372309"/>
                  <a:pt x="475231" y="392893"/>
                  <a:pt x="410793" y="400053"/>
                </a:cubicBezTo>
                <a:cubicBezTo>
                  <a:pt x="427797" y="383048"/>
                  <a:pt x="447486" y="366044"/>
                  <a:pt x="464491" y="345460"/>
                </a:cubicBezTo>
                <a:cubicBezTo>
                  <a:pt x="471651" y="337405"/>
                  <a:pt x="485075" y="319505"/>
                  <a:pt x="485075" y="318610"/>
                </a:cubicBezTo>
                <a:cubicBezTo>
                  <a:pt x="500290" y="293551"/>
                  <a:pt x="509240" y="264912"/>
                  <a:pt x="509240" y="233588"/>
                </a:cubicBezTo>
                <a:lnTo>
                  <a:pt x="509240" y="117241"/>
                </a:lnTo>
                <a:lnTo>
                  <a:pt x="571888" y="117241"/>
                </a:lnTo>
                <a:lnTo>
                  <a:pt x="571888" y="253277"/>
                </a:lnTo>
                <a:cubicBezTo>
                  <a:pt x="572783" y="255067"/>
                  <a:pt x="574573" y="299816"/>
                  <a:pt x="536089" y="340090"/>
                </a:cubicBezTo>
                <a:close/>
                <a:moveTo>
                  <a:pt x="91287" y="340090"/>
                </a:moveTo>
                <a:cubicBezTo>
                  <a:pt x="51908" y="299816"/>
                  <a:pt x="53698" y="255067"/>
                  <a:pt x="53698" y="253277"/>
                </a:cubicBezTo>
                <a:lnTo>
                  <a:pt x="53698" y="116346"/>
                </a:lnTo>
                <a:lnTo>
                  <a:pt x="116346" y="116346"/>
                </a:lnTo>
                <a:lnTo>
                  <a:pt x="116346" y="232693"/>
                </a:lnTo>
                <a:cubicBezTo>
                  <a:pt x="116346" y="264017"/>
                  <a:pt x="125296" y="292656"/>
                  <a:pt x="140511" y="317715"/>
                </a:cubicBezTo>
                <a:cubicBezTo>
                  <a:pt x="140511" y="318610"/>
                  <a:pt x="153935" y="337405"/>
                  <a:pt x="161095" y="344565"/>
                </a:cubicBezTo>
                <a:cubicBezTo>
                  <a:pt x="178995" y="365149"/>
                  <a:pt x="197789" y="382153"/>
                  <a:pt x="214794" y="399158"/>
                </a:cubicBezTo>
                <a:cubicBezTo>
                  <a:pt x="152145" y="391998"/>
                  <a:pt x="121716" y="371414"/>
                  <a:pt x="91287" y="340090"/>
                </a:cubicBezTo>
                <a:close/>
                <a:moveTo>
                  <a:pt x="626481" y="250592"/>
                </a:moveTo>
                <a:lnTo>
                  <a:pt x="626481" y="62648"/>
                </a:lnTo>
                <a:lnTo>
                  <a:pt x="510135" y="62648"/>
                </a:lnTo>
                <a:lnTo>
                  <a:pt x="510135" y="0"/>
                </a:lnTo>
                <a:lnTo>
                  <a:pt x="313241" y="0"/>
                </a:lnTo>
                <a:lnTo>
                  <a:pt x="116346" y="0"/>
                </a:lnTo>
                <a:lnTo>
                  <a:pt x="116346" y="62648"/>
                </a:lnTo>
                <a:lnTo>
                  <a:pt x="0" y="62648"/>
                </a:lnTo>
                <a:lnTo>
                  <a:pt x="0" y="249697"/>
                </a:lnTo>
                <a:cubicBezTo>
                  <a:pt x="0" y="258647"/>
                  <a:pt x="0" y="320400"/>
                  <a:pt x="51013" y="374994"/>
                </a:cubicBezTo>
                <a:cubicBezTo>
                  <a:pt x="100237" y="426902"/>
                  <a:pt x="160200" y="453751"/>
                  <a:pt x="264912" y="455541"/>
                </a:cubicBezTo>
                <a:cubicBezTo>
                  <a:pt x="272967" y="468966"/>
                  <a:pt x="277442" y="484180"/>
                  <a:pt x="277442" y="500290"/>
                </a:cubicBezTo>
                <a:lnTo>
                  <a:pt x="277442" y="616636"/>
                </a:lnTo>
                <a:lnTo>
                  <a:pt x="232693" y="616636"/>
                </a:lnTo>
                <a:cubicBezTo>
                  <a:pt x="213004" y="616636"/>
                  <a:pt x="196894" y="632746"/>
                  <a:pt x="196894" y="652435"/>
                </a:cubicBezTo>
                <a:lnTo>
                  <a:pt x="152145" y="652435"/>
                </a:lnTo>
                <a:cubicBezTo>
                  <a:pt x="132456" y="652435"/>
                  <a:pt x="116346" y="668545"/>
                  <a:pt x="116346" y="688234"/>
                </a:cubicBezTo>
                <a:lnTo>
                  <a:pt x="116346" y="706134"/>
                </a:lnTo>
                <a:lnTo>
                  <a:pt x="510135" y="706134"/>
                </a:lnTo>
                <a:lnTo>
                  <a:pt x="510135" y="688234"/>
                </a:lnTo>
                <a:cubicBezTo>
                  <a:pt x="510135" y="668545"/>
                  <a:pt x="494025" y="652435"/>
                  <a:pt x="474336" y="652435"/>
                </a:cubicBezTo>
                <a:lnTo>
                  <a:pt x="429587" y="652435"/>
                </a:lnTo>
                <a:cubicBezTo>
                  <a:pt x="429587" y="632746"/>
                  <a:pt x="413478" y="616636"/>
                  <a:pt x="393788" y="616636"/>
                </a:cubicBezTo>
                <a:lnTo>
                  <a:pt x="349039" y="616636"/>
                </a:lnTo>
                <a:lnTo>
                  <a:pt x="349039" y="501185"/>
                </a:lnTo>
                <a:cubicBezTo>
                  <a:pt x="349039" y="485075"/>
                  <a:pt x="353514" y="469861"/>
                  <a:pt x="361569" y="456436"/>
                </a:cubicBezTo>
                <a:cubicBezTo>
                  <a:pt x="466281" y="454646"/>
                  <a:pt x="526244" y="426902"/>
                  <a:pt x="575468" y="375889"/>
                </a:cubicBezTo>
                <a:cubicBezTo>
                  <a:pt x="626481" y="322190"/>
                  <a:pt x="626481" y="259542"/>
                  <a:pt x="626481" y="250592"/>
                </a:cubicBezTo>
                <a:close/>
              </a:path>
            </a:pathLst>
          </a:custGeom>
          <a:solidFill>
            <a:schemeClr val="accent6"/>
          </a:solidFill>
          <a:ln w="89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7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477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Circle Cycle – Slide Template</vt:lpstr>
      <vt:lpstr>5-Step Circle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Circle Cycle</dc:title>
  <dc:creator>PresentationGO.com</dc:creator>
  <dc:description>© Copyright PresentationGO.com</dc:description>
  <dcterms:created xsi:type="dcterms:W3CDTF">2014-11-26T05:14:11Z</dcterms:created>
  <dcterms:modified xsi:type="dcterms:W3CDTF">2020-03-17T18:05:37Z</dcterms:modified>
  <cp:category>Charts &amp; Diagrams</cp:category>
</cp:coreProperties>
</file>