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5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6849F00-6DA1-3B42-725C-AE8E8F09269D}"/>
              </a:ext>
            </a:extLst>
          </p:cNvPr>
          <p:cNvSpPr/>
          <p:nvPr/>
        </p:nvSpPr>
        <p:spPr>
          <a:xfrm>
            <a:off x="6667917" y="3261481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83495A8-372D-6C65-D8CC-923CEF5348CA}"/>
              </a:ext>
            </a:extLst>
          </p:cNvPr>
          <p:cNvSpPr/>
          <p:nvPr/>
        </p:nvSpPr>
        <p:spPr>
          <a:xfrm>
            <a:off x="5136214" y="3261481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D517CD9-0DC3-F84B-40B5-5CC47CAE08DF}"/>
              </a:ext>
            </a:extLst>
          </p:cNvPr>
          <p:cNvSpPr/>
          <p:nvPr/>
        </p:nvSpPr>
        <p:spPr>
          <a:xfrm>
            <a:off x="3604252" y="3257910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F7DF2E2-F57F-5589-3AFB-8BF60FA32678}"/>
              </a:ext>
            </a:extLst>
          </p:cNvPr>
          <p:cNvSpPr/>
          <p:nvPr/>
        </p:nvSpPr>
        <p:spPr>
          <a:xfrm>
            <a:off x="2072023" y="3259696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E57D3C-3FAF-FB40-22D6-A4F2339EDC10}"/>
              </a:ext>
            </a:extLst>
          </p:cNvPr>
          <p:cNvSpPr/>
          <p:nvPr/>
        </p:nvSpPr>
        <p:spPr>
          <a:xfrm>
            <a:off x="7780224" y="3456235"/>
            <a:ext cx="343379" cy="44239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5D208F-306D-F516-1578-4E80277957A8}"/>
              </a:ext>
            </a:extLst>
          </p:cNvPr>
          <p:cNvSpPr/>
          <p:nvPr/>
        </p:nvSpPr>
        <p:spPr>
          <a:xfrm>
            <a:off x="6220861" y="3456235"/>
            <a:ext cx="343379" cy="44239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042623-81C1-AA32-D553-DC9D63994E61}"/>
              </a:ext>
            </a:extLst>
          </p:cNvPr>
          <p:cNvSpPr/>
          <p:nvPr/>
        </p:nvSpPr>
        <p:spPr>
          <a:xfrm>
            <a:off x="4669946" y="3456235"/>
            <a:ext cx="343379" cy="44239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9498D-0D24-E3F9-3F34-1EB4CBB8567C}"/>
              </a:ext>
            </a:extLst>
          </p:cNvPr>
          <p:cNvSpPr/>
          <p:nvPr/>
        </p:nvSpPr>
        <p:spPr>
          <a:xfrm>
            <a:off x="3143884" y="3456235"/>
            <a:ext cx="343379" cy="442396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Interlock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754A5F1-F3AE-DB4E-A1B8-24A025A90933}"/>
              </a:ext>
            </a:extLst>
          </p:cNvPr>
          <p:cNvSpPr/>
          <p:nvPr/>
        </p:nvSpPr>
        <p:spPr>
          <a:xfrm>
            <a:off x="529550" y="283221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84C8407-5ACA-E7D2-CC78-9E610DE4A14A}"/>
              </a:ext>
            </a:extLst>
          </p:cNvPr>
          <p:cNvSpPr/>
          <p:nvPr/>
        </p:nvSpPr>
        <p:spPr>
          <a:xfrm>
            <a:off x="2156529" y="2832212"/>
            <a:ext cx="3110282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9FAB4E-115C-5D95-FD84-09AB75305D2D}"/>
              </a:ext>
            </a:extLst>
          </p:cNvPr>
          <p:cNvSpPr/>
          <p:nvPr/>
        </p:nvSpPr>
        <p:spPr>
          <a:xfrm>
            <a:off x="3687806" y="2832212"/>
            <a:ext cx="3110278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24B041-92DC-8FAA-3608-FB61BB52FD6B}"/>
              </a:ext>
            </a:extLst>
          </p:cNvPr>
          <p:cNvSpPr/>
          <p:nvPr/>
        </p:nvSpPr>
        <p:spPr>
          <a:xfrm>
            <a:off x="5219081" y="2832212"/>
            <a:ext cx="3110171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2" y="6774"/>
                  <a:pt x="10215" y="4936"/>
                </a:cubicBezTo>
                <a:cubicBezTo>
                  <a:pt x="9236" y="2152"/>
                  <a:pt x="7569" y="247"/>
                  <a:pt x="5655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8" y="7107"/>
                </a:cubicBezTo>
                <a:cubicBezTo>
                  <a:pt x="3831" y="6134"/>
                  <a:pt x="4526" y="5609"/>
                  <a:pt x="5272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3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5" y="11514"/>
                  <a:pt x="7944" y="12599"/>
                  <a:pt x="7610" y="13518"/>
                </a:cubicBezTo>
                <a:cubicBezTo>
                  <a:pt x="7506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6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1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DBA92BD-0D4D-B605-E35E-F4ECC30766C1}"/>
              </a:ext>
            </a:extLst>
          </p:cNvPr>
          <p:cNvSpPr/>
          <p:nvPr/>
        </p:nvSpPr>
        <p:spPr>
          <a:xfrm>
            <a:off x="6750355" y="2832217"/>
            <a:ext cx="2393645" cy="1690439"/>
          </a:xfrm>
          <a:custGeom>
            <a:avLst/>
            <a:gdLst>
              <a:gd name="connsiteX0" fmla="*/ 964668 w 3191526"/>
              <a:gd name="connsiteY0" fmla="*/ 1055 h 2253919"/>
              <a:gd name="connsiteX1" fmla="*/ 1085527 w 3191526"/>
              <a:gd name="connsiteY1" fmla="*/ 2309 h 2253919"/>
              <a:gd name="connsiteX2" fmla="*/ 1961205 w 3191526"/>
              <a:gd name="connsiteY2" fmla="*/ 519265 h 2253919"/>
              <a:gd name="connsiteX3" fmla="*/ 2526816 w 3191526"/>
              <a:gd name="connsiteY3" fmla="*/ 832026 h 2253919"/>
              <a:gd name="connsiteX4" fmla="*/ 2526816 w 3191526"/>
              <a:gd name="connsiteY4" fmla="*/ 831711 h 2253919"/>
              <a:gd name="connsiteX5" fmla="*/ 3191526 w 3191526"/>
              <a:gd name="connsiteY5" fmla="*/ 831711 h 2253919"/>
              <a:gd name="connsiteX6" fmla="*/ 3191526 w 3191526"/>
              <a:gd name="connsiteY6" fmla="*/ 1421887 h 2253919"/>
              <a:gd name="connsiteX7" fmla="*/ 2526624 w 3191526"/>
              <a:gd name="connsiteY7" fmla="*/ 1421887 h 2253919"/>
              <a:gd name="connsiteX8" fmla="*/ 1963125 w 3191526"/>
              <a:gd name="connsiteY8" fmla="*/ 1731387 h 2253919"/>
              <a:gd name="connsiteX9" fmla="*/ 1809147 w 3191526"/>
              <a:gd name="connsiteY9" fmla="*/ 1923589 h 2253919"/>
              <a:gd name="connsiteX10" fmla="*/ 1011226 w 3191526"/>
              <a:gd name="connsiteY10" fmla="*/ 2253919 h 2253919"/>
              <a:gd name="connsiteX11" fmla="*/ 939228 w 3191526"/>
              <a:gd name="connsiteY11" fmla="*/ 2251710 h 2253919"/>
              <a:gd name="connsiteX12" fmla="*/ 0 w 3191526"/>
              <a:gd name="connsiteY12" fmla="*/ 1621768 h 2253919"/>
              <a:gd name="connsiteX13" fmla="*/ 475950 w 3191526"/>
              <a:gd name="connsiteY13" fmla="*/ 1422097 h 2253919"/>
              <a:gd name="connsiteX14" fmla="*/ 563882 w 3191526"/>
              <a:gd name="connsiteY14" fmla="*/ 1422097 h 2253919"/>
              <a:gd name="connsiteX15" fmla="*/ 977051 w 3191526"/>
              <a:gd name="connsiteY15" fmla="*/ 1662796 h 2253919"/>
              <a:gd name="connsiteX16" fmla="*/ 1391947 w 3191526"/>
              <a:gd name="connsiteY16" fmla="*/ 1506468 h 2253919"/>
              <a:gd name="connsiteX17" fmla="*/ 1460872 w 3191526"/>
              <a:gd name="connsiteY17" fmla="*/ 1422097 h 2253919"/>
              <a:gd name="connsiteX18" fmla="*/ 1548421 w 3191526"/>
              <a:gd name="connsiteY18" fmla="*/ 1091451 h 2253919"/>
              <a:gd name="connsiteX19" fmla="*/ 1461256 w 3191526"/>
              <a:gd name="connsiteY19" fmla="*/ 831921 h 2253919"/>
              <a:gd name="connsiteX20" fmla="*/ 1048088 w 3191526"/>
              <a:gd name="connsiteY20" fmla="*/ 591222 h 2253919"/>
              <a:gd name="connsiteX21" fmla="*/ 1011993 w 3191526"/>
              <a:gd name="connsiteY21" fmla="*/ 590065 h 2253919"/>
              <a:gd name="connsiteX22" fmla="*/ 633000 w 3191526"/>
              <a:gd name="connsiteY22" fmla="*/ 747656 h 2253919"/>
              <a:gd name="connsiteX23" fmla="*/ 564074 w 3191526"/>
              <a:gd name="connsiteY23" fmla="*/ 831921 h 2253919"/>
              <a:gd name="connsiteX24" fmla="*/ 476142 w 3191526"/>
              <a:gd name="connsiteY24" fmla="*/ 831921 h 2253919"/>
              <a:gd name="connsiteX25" fmla="*/ 768 w 3191526"/>
              <a:gd name="connsiteY25" fmla="*/ 631409 h 2253919"/>
              <a:gd name="connsiteX26" fmla="*/ 215608 w 3191526"/>
              <a:gd name="connsiteY26" fmla="*/ 330219 h 2253919"/>
              <a:gd name="connsiteX27" fmla="*/ 964668 w 3191526"/>
              <a:gd name="connsiteY27" fmla="*/ 1055 h 22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91526" h="2253919">
                <a:moveTo>
                  <a:pt x="964668" y="1055"/>
                </a:moveTo>
                <a:cubicBezTo>
                  <a:pt x="1004749" y="-680"/>
                  <a:pt x="1045089" y="-282"/>
                  <a:pt x="1085527" y="2309"/>
                </a:cubicBezTo>
                <a:cubicBezTo>
                  <a:pt x="1453193" y="25979"/>
                  <a:pt x="1773052" y="226386"/>
                  <a:pt x="1961205" y="519265"/>
                </a:cubicBezTo>
                <a:cubicBezTo>
                  <a:pt x="2085232" y="712624"/>
                  <a:pt x="2297000" y="832026"/>
                  <a:pt x="2526816" y="832026"/>
                </a:cubicBezTo>
                <a:lnTo>
                  <a:pt x="2526816" y="831711"/>
                </a:lnTo>
                <a:lnTo>
                  <a:pt x="3191526" y="831711"/>
                </a:lnTo>
                <a:lnTo>
                  <a:pt x="3191526" y="1421887"/>
                </a:lnTo>
                <a:lnTo>
                  <a:pt x="2526624" y="1421887"/>
                </a:lnTo>
                <a:cubicBezTo>
                  <a:pt x="2298152" y="1421887"/>
                  <a:pt x="2085616" y="1538554"/>
                  <a:pt x="1963125" y="1731387"/>
                </a:cubicBezTo>
                <a:cubicBezTo>
                  <a:pt x="1919351" y="1800294"/>
                  <a:pt x="1867897" y="1864887"/>
                  <a:pt x="1809147" y="1923589"/>
                </a:cubicBezTo>
                <a:cubicBezTo>
                  <a:pt x="1596995" y="2135674"/>
                  <a:pt x="1309582" y="2253919"/>
                  <a:pt x="1011226" y="2253919"/>
                </a:cubicBezTo>
                <a:cubicBezTo>
                  <a:pt x="987418" y="2253919"/>
                  <a:pt x="963227" y="2253288"/>
                  <a:pt x="939228" y="2251710"/>
                </a:cubicBezTo>
                <a:cubicBezTo>
                  <a:pt x="526252" y="2225410"/>
                  <a:pt x="173369" y="1975243"/>
                  <a:pt x="0" y="1621768"/>
                </a:cubicBezTo>
                <a:cubicBezTo>
                  <a:pt x="124027" y="1495422"/>
                  <a:pt x="295093" y="1422097"/>
                  <a:pt x="475950" y="1422097"/>
                </a:cubicBezTo>
                <a:lnTo>
                  <a:pt x="563882" y="1422097"/>
                </a:lnTo>
                <a:cubicBezTo>
                  <a:pt x="653735" y="1558648"/>
                  <a:pt x="804449" y="1651750"/>
                  <a:pt x="977051" y="1662796"/>
                </a:cubicBezTo>
                <a:cubicBezTo>
                  <a:pt x="1133525" y="1672791"/>
                  <a:pt x="1280975" y="1617350"/>
                  <a:pt x="1391947" y="1506468"/>
                </a:cubicBezTo>
                <a:cubicBezTo>
                  <a:pt x="1418058" y="1480168"/>
                  <a:pt x="1440905" y="1451869"/>
                  <a:pt x="1460872" y="1422097"/>
                </a:cubicBezTo>
                <a:cubicBezTo>
                  <a:pt x="1525190" y="1325418"/>
                  <a:pt x="1555909" y="1211275"/>
                  <a:pt x="1548421" y="1091451"/>
                </a:cubicBezTo>
                <a:cubicBezTo>
                  <a:pt x="1542277" y="996034"/>
                  <a:pt x="1510982" y="907350"/>
                  <a:pt x="1461256" y="831921"/>
                </a:cubicBezTo>
                <a:cubicBezTo>
                  <a:pt x="1371212" y="695371"/>
                  <a:pt x="1220690" y="602268"/>
                  <a:pt x="1048088" y="591222"/>
                </a:cubicBezTo>
                <a:cubicBezTo>
                  <a:pt x="1035992" y="590381"/>
                  <a:pt x="1024089" y="590065"/>
                  <a:pt x="1011993" y="590065"/>
                </a:cubicBezTo>
                <a:cubicBezTo>
                  <a:pt x="868767" y="590065"/>
                  <a:pt x="735524" y="645295"/>
                  <a:pt x="633000" y="747656"/>
                </a:cubicBezTo>
                <a:cubicBezTo>
                  <a:pt x="606889" y="773851"/>
                  <a:pt x="584042" y="802044"/>
                  <a:pt x="564074" y="831921"/>
                </a:cubicBezTo>
                <a:lnTo>
                  <a:pt x="476142" y="831921"/>
                </a:lnTo>
                <a:cubicBezTo>
                  <a:pt x="295093" y="831921"/>
                  <a:pt x="125371" y="757439"/>
                  <a:pt x="768" y="631409"/>
                </a:cubicBezTo>
                <a:cubicBezTo>
                  <a:pt x="54910" y="521053"/>
                  <a:pt x="126907" y="418903"/>
                  <a:pt x="215608" y="330219"/>
                </a:cubicBezTo>
                <a:cubicBezTo>
                  <a:pt x="416192" y="129825"/>
                  <a:pt x="684100" y="13197"/>
                  <a:pt x="964668" y="10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EEE0AF3-A288-F33A-4908-C224E2365B60}"/>
              </a:ext>
            </a:extLst>
          </p:cNvPr>
          <p:cNvGrpSpPr/>
          <p:nvPr/>
        </p:nvGrpSpPr>
        <p:grpSpPr>
          <a:xfrm>
            <a:off x="277542" y="1511462"/>
            <a:ext cx="2194560" cy="1106115"/>
            <a:chOff x="332936" y="2555951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036A570-7B78-450D-84FC-527BD778BB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68F7D34-5AFB-E851-47B5-D5B2076037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65FEFE-12F3-6DC6-1468-132E4391ECD3}"/>
              </a:ext>
            </a:extLst>
          </p:cNvPr>
          <p:cNvGrpSpPr/>
          <p:nvPr/>
        </p:nvGrpSpPr>
        <p:grpSpPr>
          <a:xfrm>
            <a:off x="1809201" y="4737291"/>
            <a:ext cx="2194560" cy="1106115"/>
            <a:chOff x="332936" y="2555951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710363-98B7-F83E-C297-B9B0C32443F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96AC6F2-37B0-FB6C-DEE2-1B4E6DC46FD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7D386CB-57AE-1B14-9B2D-5A2B671EEE0A}"/>
              </a:ext>
            </a:extLst>
          </p:cNvPr>
          <p:cNvGrpSpPr/>
          <p:nvPr/>
        </p:nvGrpSpPr>
        <p:grpSpPr>
          <a:xfrm>
            <a:off x="4872519" y="4737291"/>
            <a:ext cx="2194560" cy="1106115"/>
            <a:chOff x="332936" y="2555951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AFCB22C-AD79-2E48-4AE2-042229DA4A1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ECE3F25-CBB8-C082-0C92-A2001E4E77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B7A6464-749D-D97B-79F8-16ABFC727E60}"/>
              </a:ext>
            </a:extLst>
          </p:cNvPr>
          <p:cNvGrpSpPr/>
          <p:nvPr/>
        </p:nvGrpSpPr>
        <p:grpSpPr>
          <a:xfrm>
            <a:off x="6404178" y="1511462"/>
            <a:ext cx="2194560" cy="1106115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58D412C-E3DD-DD31-E417-09AAE44466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87211BD-177B-90C0-C568-5E435DCF448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1E24D69-212D-EF42-5B87-D4FC37D06E48}"/>
              </a:ext>
            </a:extLst>
          </p:cNvPr>
          <p:cNvGrpSpPr/>
          <p:nvPr/>
        </p:nvGrpSpPr>
        <p:grpSpPr>
          <a:xfrm>
            <a:off x="3340860" y="1511462"/>
            <a:ext cx="2194560" cy="1106115"/>
            <a:chOff x="332936" y="2555951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A0C281-A114-D8CC-E548-6DE2FC4CA67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9ED4FC-5621-E190-C6C3-80A2BF7B2F8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1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6849F00-6DA1-3B42-725C-AE8E8F09269D}"/>
              </a:ext>
            </a:extLst>
          </p:cNvPr>
          <p:cNvSpPr/>
          <p:nvPr/>
        </p:nvSpPr>
        <p:spPr>
          <a:xfrm>
            <a:off x="6667917" y="3261481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83495A8-372D-6C65-D8CC-923CEF5348CA}"/>
              </a:ext>
            </a:extLst>
          </p:cNvPr>
          <p:cNvSpPr/>
          <p:nvPr/>
        </p:nvSpPr>
        <p:spPr>
          <a:xfrm>
            <a:off x="5136214" y="3261481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D517CD9-0DC3-F84B-40B5-5CC47CAE08DF}"/>
              </a:ext>
            </a:extLst>
          </p:cNvPr>
          <p:cNvSpPr/>
          <p:nvPr/>
        </p:nvSpPr>
        <p:spPr>
          <a:xfrm>
            <a:off x="3604252" y="3257910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F7DF2E2-F57F-5589-3AFB-8BF60FA32678}"/>
              </a:ext>
            </a:extLst>
          </p:cNvPr>
          <p:cNvSpPr/>
          <p:nvPr/>
        </p:nvSpPr>
        <p:spPr>
          <a:xfrm>
            <a:off x="2072023" y="3259696"/>
            <a:ext cx="656375" cy="846535"/>
          </a:xfrm>
          <a:custGeom>
            <a:avLst/>
            <a:gdLst>
              <a:gd name="connsiteX0" fmla="*/ 149462 w 875167"/>
              <a:gd name="connsiteY0" fmla="*/ 0 h 1128713"/>
              <a:gd name="connsiteX1" fmla="*/ 875167 w 875167"/>
              <a:gd name="connsiteY1" fmla="*/ 0 h 1128713"/>
              <a:gd name="connsiteX2" fmla="*/ 875167 w 875167"/>
              <a:gd name="connsiteY2" fmla="*/ 79627 h 1128713"/>
              <a:gd name="connsiteX3" fmla="*/ 824107 w 875167"/>
              <a:gd name="connsiteY3" fmla="*/ 107342 h 1128713"/>
              <a:gd name="connsiteX4" fmla="*/ 583456 w 875167"/>
              <a:gd name="connsiteY4" fmla="*/ 559951 h 1128713"/>
              <a:gd name="connsiteX5" fmla="*/ 824107 w 875167"/>
              <a:gd name="connsiteY5" fmla="*/ 1012560 h 1128713"/>
              <a:gd name="connsiteX6" fmla="*/ 875167 w 875167"/>
              <a:gd name="connsiteY6" fmla="*/ 1040275 h 1128713"/>
              <a:gd name="connsiteX7" fmla="*/ 875167 w 875167"/>
              <a:gd name="connsiteY7" fmla="*/ 1128713 h 1128713"/>
              <a:gd name="connsiteX8" fmla="*/ 154815 w 875167"/>
              <a:gd name="connsiteY8" fmla="*/ 1128713 h 1128713"/>
              <a:gd name="connsiteX9" fmla="*/ 136299 w 875167"/>
              <a:gd name="connsiteY9" fmla="*/ 1098235 h 1128713"/>
              <a:gd name="connsiteX10" fmla="*/ 0 w 875167"/>
              <a:gd name="connsiteY10" fmla="*/ 559951 h 1128713"/>
              <a:gd name="connsiteX11" fmla="*/ 136299 w 875167"/>
              <a:gd name="connsiteY11" fmla="*/ 21667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7" h="1128713">
                <a:moveTo>
                  <a:pt x="149462" y="0"/>
                </a:moveTo>
                <a:lnTo>
                  <a:pt x="875167" y="0"/>
                </a:lnTo>
                <a:lnTo>
                  <a:pt x="875167" y="79627"/>
                </a:lnTo>
                <a:lnTo>
                  <a:pt x="824107" y="107342"/>
                </a:lnTo>
                <a:cubicBezTo>
                  <a:pt x="678916" y="205431"/>
                  <a:pt x="583456" y="371544"/>
                  <a:pt x="583456" y="559951"/>
                </a:cubicBezTo>
                <a:cubicBezTo>
                  <a:pt x="583456" y="748359"/>
                  <a:pt x="678916" y="914471"/>
                  <a:pt x="824107" y="1012560"/>
                </a:cubicBezTo>
                <a:lnTo>
                  <a:pt x="875167" y="1040275"/>
                </a:lnTo>
                <a:lnTo>
                  <a:pt x="875167" y="1128713"/>
                </a:lnTo>
                <a:lnTo>
                  <a:pt x="154815" y="1128713"/>
                </a:lnTo>
                <a:lnTo>
                  <a:pt x="136299" y="1098235"/>
                </a:lnTo>
                <a:cubicBezTo>
                  <a:pt x="49375" y="938223"/>
                  <a:pt x="0" y="754853"/>
                  <a:pt x="0" y="559951"/>
                </a:cubicBezTo>
                <a:cubicBezTo>
                  <a:pt x="0" y="365049"/>
                  <a:pt x="49375" y="181679"/>
                  <a:pt x="136299" y="2166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E57D3C-3FAF-FB40-22D6-A4F2339EDC10}"/>
              </a:ext>
            </a:extLst>
          </p:cNvPr>
          <p:cNvSpPr/>
          <p:nvPr/>
        </p:nvSpPr>
        <p:spPr>
          <a:xfrm>
            <a:off x="7780224" y="3456235"/>
            <a:ext cx="343379" cy="44239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5D208F-306D-F516-1578-4E80277957A8}"/>
              </a:ext>
            </a:extLst>
          </p:cNvPr>
          <p:cNvSpPr/>
          <p:nvPr/>
        </p:nvSpPr>
        <p:spPr>
          <a:xfrm>
            <a:off x="6220861" y="3456235"/>
            <a:ext cx="343379" cy="44239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042623-81C1-AA32-D553-DC9D63994E61}"/>
              </a:ext>
            </a:extLst>
          </p:cNvPr>
          <p:cNvSpPr/>
          <p:nvPr/>
        </p:nvSpPr>
        <p:spPr>
          <a:xfrm>
            <a:off x="4669946" y="3456235"/>
            <a:ext cx="343379" cy="44239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9498D-0D24-E3F9-3F34-1EB4CBB8567C}"/>
              </a:ext>
            </a:extLst>
          </p:cNvPr>
          <p:cNvSpPr/>
          <p:nvPr/>
        </p:nvSpPr>
        <p:spPr>
          <a:xfrm>
            <a:off x="3143884" y="3456235"/>
            <a:ext cx="343379" cy="44239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Interlock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754A5F1-F3AE-DB4E-A1B8-24A025A90933}"/>
              </a:ext>
            </a:extLst>
          </p:cNvPr>
          <p:cNvSpPr/>
          <p:nvPr/>
        </p:nvSpPr>
        <p:spPr>
          <a:xfrm>
            <a:off x="529550" y="2832212"/>
            <a:ext cx="2786024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84C8407-5ACA-E7D2-CC78-9E610DE4A14A}"/>
              </a:ext>
            </a:extLst>
          </p:cNvPr>
          <p:cNvSpPr/>
          <p:nvPr/>
        </p:nvSpPr>
        <p:spPr>
          <a:xfrm>
            <a:off x="2156529" y="2832212"/>
            <a:ext cx="3110282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9FAB4E-115C-5D95-FD84-09AB75305D2D}"/>
              </a:ext>
            </a:extLst>
          </p:cNvPr>
          <p:cNvSpPr/>
          <p:nvPr/>
        </p:nvSpPr>
        <p:spPr>
          <a:xfrm>
            <a:off x="3687806" y="2832212"/>
            <a:ext cx="3110278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1" y="6774"/>
                  <a:pt x="10215" y="4936"/>
                </a:cubicBezTo>
                <a:cubicBezTo>
                  <a:pt x="9235" y="2152"/>
                  <a:pt x="7569" y="247"/>
                  <a:pt x="5654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7" y="7107"/>
                </a:cubicBezTo>
                <a:cubicBezTo>
                  <a:pt x="3831" y="6134"/>
                  <a:pt x="4525" y="5609"/>
                  <a:pt x="5271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2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4" y="11514"/>
                  <a:pt x="7944" y="12599"/>
                  <a:pt x="7609" y="13518"/>
                </a:cubicBezTo>
                <a:cubicBezTo>
                  <a:pt x="7505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5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0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24B041-92DC-8FAA-3608-FB61BB52FD6B}"/>
              </a:ext>
            </a:extLst>
          </p:cNvPr>
          <p:cNvSpPr/>
          <p:nvPr/>
        </p:nvSpPr>
        <p:spPr>
          <a:xfrm>
            <a:off x="5219081" y="2832212"/>
            <a:ext cx="3110171" cy="1690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5" extrusionOk="0">
                <a:moveTo>
                  <a:pt x="13161" y="7909"/>
                </a:moveTo>
                <a:cubicBezTo>
                  <a:pt x="11964" y="7909"/>
                  <a:pt x="10862" y="6774"/>
                  <a:pt x="10215" y="4936"/>
                </a:cubicBezTo>
                <a:cubicBezTo>
                  <a:pt x="9236" y="2152"/>
                  <a:pt x="7569" y="247"/>
                  <a:pt x="5655" y="22"/>
                </a:cubicBezTo>
                <a:cubicBezTo>
                  <a:pt x="3969" y="-175"/>
                  <a:pt x="2317" y="962"/>
                  <a:pt x="1123" y="3139"/>
                </a:cubicBezTo>
                <a:cubicBezTo>
                  <a:pt x="661" y="3982"/>
                  <a:pt x="286" y="4953"/>
                  <a:pt x="4" y="6002"/>
                </a:cubicBezTo>
                <a:cubicBezTo>
                  <a:pt x="653" y="7200"/>
                  <a:pt x="1537" y="7908"/>
                  <a:pt x="2480" y="7908"/>
                </a:cubicBezTo>
                <a:lnTo>
                  <a:pt x="2938" y="7908"/>
                </a:lnTo>
                <a:cubicBezTo>
                  <a:pt x="3042" y="7624"/>
                  <a:pt x="3161" y="7356"/>
                  <a:pt x="3298" y="7107"/>
                </a:cubicBezTo>
                <a:cubicBezTo>
                  <a:pt x="3831" y="6134"/>
                  <a:pt x="4526" y="5609"/>
                  <a:pt x="5272" y="5609"/>
                </a:cubicBezTo>
                <a:cubicBezTo>
                  <a:pt x="5334" y="5609"/>
                  <a:pt x="5396" y="5612"/>
                  <a:pt x="5459" y="5620"/>
                </a:cubicBezTo>
                <a:cubicBezTo>
                  <a:pt x="6358" y="5725"/>
                  <a:pt x="7143" y="6610"/>
                  <a:pt x="7611" y="7908"/>
                </a:cubicBezTo>
                <a:cubicBezTo>
                  <a:pt x="7870" y="8625"/>
                  <a:pt x="8033" y="9468"/>
                  <a:pt x="8065" y="10375"/>
                </a:cubicBezTo>
                <a:lnTo>
                  <a:pt x="8065" y="10375"/>
                </a:lnTo>
                <a:cubicBezTo>
                  <a:pt x="8105" y="11514"/>
                  <a:pt x="7944" y="12599"/>
                  <a:pt x="7610" y="13518"/>
                </a:cubicBezTo>
                <a:cubicBezTo>
                  <a:pt x="7506" y="13801"/>
                  <a:pt x="7386" y="14070"/>
                  <a:pt x="7250" y="14320"/>
                </a:cubicBezTo>
                <a:cubicBezTo>
                  <a:pt x="6672" y="15374"/>
                  <a:pt x="5905" y="15901"/>
                  <a:pt x="5089" y="15806"/>
                </a:cubicBezTo>
                <a:cubicBezTo>
                  <a:pt x="4190" y="15701"/>
                  <a:pt x="3406" y="14816"/>
                  <a:pt x="2937" y="13518"/>
                </a:cubicBezTo>
                <a:lnTo>
                  <a:pt x="2479" y="13518"/>
                </a:lnTo>
                <a:cubicBezTo>
                  <a:pt x="1537" y="13518"/>
                  <a:pt x="646" y="14215"/>
                  <a:pt x="0" y="15416"/>
                </a:cubicBezTo>
                <a:cubicBezTo>
                  <a:pt x="903" y="18776"/>
                  <a:pt x="2741" y="21154"/>
                  <a:pt x="4892" y="21404"/>
                </a:cubicBezTo>
                <a:cubicBezTo>
                  <a:pt x="5017" y="21419"/>
                  <a:pt x="5143" y="21425"/>
                  <a:pt x="5267" y="21425"/>
                </a:cubicBezTo>
                <a:cubicBezTo>
                  <a:pt x="6821" y="21425"/>
                  <a:pt x="8318" y="20301"/>
                  <a:pt x="9423" y="18285"/>
                </a:cubicBezTo>
                <a:cubicBezTo>
                  <a:pt x="9729" y="17727"/>
                  <a:pt x="9997" y="17113"/>
                  <a:pt x="10225" y="16458"/>
                </a:cubicBezTo>
                <a:cubicBezTo>
                  <a:pt x="10863" y="14625"/>
                  <a:pt x="11971" y="13516"/>
                  <a:pt x="13160" y="13516"/>
                </a:cubicBezTo>
                <a:lnTo>
                  <a:pt x="21600" y="13516"/>
                </a:lnTo>
                <a:lnTo>
                  <a:pt x="21600" y="7906"/>
                </a:lnTo>
                <a:lnTo>
                  <a:pt x="13161" y="79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DBA92BD-0D4D-B605-E35E-F4ECC30766C1}"/>
              </a:ext>
            </a:extLst>
          </p:cNvPr>
          <p:cNvSpPr/>
          <p:nvPr/>
        </p:nvSpPr>
        <p:spPr>
          <a:xfrm>
            <a:off x="6750355" y="2832217"/>
            <a:ext cx="2393645" cy="1690439"/>
          </a:xfrm>
          <a:custGeom>
            <a:avLst/>
            <a:gdLst>
              <a:gd name="connsiteX0" fmla="*/ 964668 w 3191526"/>
              <a:gd name="connsiteY0" fmla="*/ 1055 h 2253919"/>
              <a:gd name="connsiteX1" fmla="*/ 1085527 w 3191526"/>
              <a:gd name="connsiteY1" fmla="*/ 2309 h 2253919"/>
              <a:gd name="connsiteX2" fmla="*/ 1961205 w 3191526"/>
              <a:gd name="connsiteY2" fmla="*/ 519265 h 2253919"/>
              <a:gd name="connsiteX3" fmla="*/ 2526816 w 3191526"/>
              <a:gd name="connsiteY3" fmla="*/ 832026 h 2253919"/>
              <a:gd name="connsiteX4" fmla="*/ 2526816 w 3191526"/>
              <a:gd name="connsiteY4" fmla="*/ 831711 h 2253919"/>
              <a:gd name="connsiteX5" fmla="*/ 3191526 w 3191526"/>
              <a:gd name="connsiteY5" fmla="*/ 831711 h 2253919"/>
              <a:gd name="connsiteX6" fmla="*/ 3191526 w 3191526"/>
              <a:gd name="connsiteY6" fmla="*/ 1421887 h 2253919"/>
              <a:gd name="connsiteX7" fmla="*/ 2526624 w 3191526"/>
              <a:gd name="connsiteY7" fmla="*/ 1421887 h 2253919"/>
              <a:gd name="connsiteX8" fmla="*/ 1963125 w 3191526"/>
              <a:gd name="connsiteY8" fmla="*/ 1731387 h 2253919"/>
              <a:gd name="connsiteX9" fmla="*/ 1809147 w 3191526"/>
              <a:gd name="connsiteY9" fmla="*/ 1923589 h 2253919"/>
              <a:gd name="connsiteX10" fmla="*/ 1011226 w 3191526"/>
              <a:gd name="connsiteY10" fmla="*/ 2253919 h 2253919"/>
              <a:gd name="connsiteX11" fmla="*/ 939228 w 3191526"/>
              <a:gd name="connsiteY11" fmla="*/ 2251710 h 2253919"/>
              <a:gd name="connsiteX12" fmla="*/ 0 w 3191526"/>
              <a:gd name="connsiteY12" fmla="*/ 1621768 h 2253919"/>
              <a:gd name="connsiteX13" fmla="*/ 475950 w 3191526"/>
              <a:gd name="connsiteY13" fmla="*/ 1422097 h 2253919"/>
              <a:gd name="connsiteX14" fmla="*/ 563882 w 3191526"/>
              <a:gd name="connsiteY14" fmla="*/ 1422097 h 2253919"/>
              <a:gd name="connsiteX15" fmla="*/ 977051 w 3191526"/>
              <a:gd name="connsiteY15" fmla="*/ 1662796 h 2253919"/>
              <a:gd name="connsiteX16" fmla="*/ 1391947 w 3191526"/>
              <a:gd name="connsiteY16" fmla="*/ 1506468 h 2253919"/>
              <a:gd name="connsiteX17" fmla="*/ 1460872 w 3191526"/>
              <a:gd name="connsiteY17" fmla="*/ 1422097 h 2253919"/>
              <a:gd name="connsiteX18" fmla="*/ 1548421 w 3191526"/>
              <a:gd name="connsiteY18" fmla="*/ 1091451 h 2253919"/>
              <a:gd name="connsiteX19" fmla="*/ 1461256 w 3191526"/>
              <a:gd name="connsiteY19" fmla="*/ 831921 h 2253919"/>
              <a:gd name="connsiteX20" fmla="*/ 1048088 w 3191526"/>
              <a:gd name="connsiteY20" fmla="*/ 591222 h 2253919"/>
              <a:gd name="connsiteX21" fmla="*/ 1011993 w 3191526"/>
              <a:gd name="connsiteY21" fmla="*/ 590065 h 2253919"/>
              <a:gd name="connsiteX22" fmla="*/ 633000 w 3191526"/>
              <a:gd name="connsiteY22" fmla="*/ 747656 h 2253919"/>
              <a:gd name="connsiteX23" fmla="*/ 564074 w 3191526"/>
              <a:gd name="connsiteY23" fmla="*/ 831921 h 2253919"/>
              <a:gd name="connsiteX24" fmla="*/ 476142 w 3191526"/>
              <a:gd name="connsiteY24" fmla="*/ 831921 h 2253919"/>
              <a:gd name="connsiteX25" fmla="*/ 768 w 3191526"/>
              <a:gd name="connsiteY25" fmla="*/ 631409 h 2253919"/>
              <a:gd name="connsiteX26" fmla="*/ 215608 w 3191526"/>
              <a:gd name="connsiteY26" fmla="*/ 330219 h 2253919"/>
              <a:gd name="connsiteX27" fmla="*/ 964668 w 3191526"/>
              <a:gd name="connsiteY27" fmla="*/ 1055 h 22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91526" h="2253919">
                <a:moveTo>
                  <a:pt x="964668" y="1055"/>
                </a:moveTo>
                <a:cubicBezTo>
                  <a:pt x="1004749" y="-680"/>
                  <a:pt x="1045089" y="-282"/>
                  <a:pt x="1085527" y="2309"/>
                </a:cubicBezTo>
                <a:cubicBezTo>
                  <a:pt x="1453193" y="25979"/>
                  <a:pt x="1773052" y="226386"/>
                  <a:pt x="1961205" y="519265"/>
                </a:cubicBezTo>
                <a:cubicBezTo>
                  <a:pt x="2085232" y="712624"/>
                  <a:pt x="2297000" y="832026"/>
                  <a:pt x="2526816" y="832026"/>
                </a:cubicBezTo>
                <a:lnTo>
                  <a:pt x="2526816" y="831711"/>
                </a:lnTo>
                <a:lnTo>
                  <a:pt x="3191526" y="831711"/>
                </a:lnTo>
                <a:lnTo>
                  <a:pt x="3191526" y="1421887"/>
                </a:lnTo>
                <a:lnTo>
                  <a:pt x="2526624" y="1421887"/>
                </a:lnTo>
                <a:cubicBezTo>
                  <a:pt x="2298152" y="1421887"/>
                  <a:pt x="2085616" y="1538554"/>
                  <a:pt x="1963125" y="1731387"/>
                </a:cubicBezTo>
                <a:cubicBezTo>
                  <a:pt x="1919351" y="1800294"/>
                  <a:pt x="1867897" y="1864887"/>
                  <a:pt x="1809147" y="1923589"/>
                </a:cubicBezTo>
                <a:cubicBezTo>
                  <a:pt x="1596995" y="2135674"/>
                  <a:pt x="1309582" y="2253919"/>
                  <a:pt x="1011226" y="2253919"/>
                </a:cubicBezTo>
                <a:cubicBezTo>
                  <a:pt x="987418" y="2253919"/>
                  <a:pt x="963227" y="2253288"/>
                  <a:pt x="939228" y="2251710"/>
                </a:cubicBezTo>
                <a:cubicBezTo>
                  <a:pt x="526252" y="2225410"/>
                  <a:pt x="173369" y="1975243"/>
                  <a:pt x="0" y="1621768"/>
                </a:cubicBezTo>
                <a:cubicBezTo>
                  <a:pt x="124027" y="1495422"/>
                  <a:pt x="295093" y="1422097"/>
                  <a:pt x="475950" y="1422097"/>
                </a:cubicBezTo>
                <a:lnTo>
                  <a:pt x="563882" y="1422097"/>
                </a:lnTo>
                <a:cubicBezTo>
                  <a:pt x="653735" y="1558648"/>
                  <a:pt x="804449" y="1651750"/>
                  <a:pt x="977051" y="1662796"/>
                </a:cubicBezTo>
                <a:cubicBezTo>
                  <a:pt x="1133525" y="1672791"/>
                  <a:pt x="1280975" y="1617350"/>
                  <a:pt x="1391947" y="1506468"/>
                </a:cubicBezTo>
                <a:cubicBezTo>
                  <a:pt x="1418058" y="1480168"/>
                  <a:pt x="1440905" y="1451869"/>
                  <a:pt x="1460872" y="1422097"/>
                </a:cubicBezTo>
                <a:cubicBezTo>
                  <a:pt x="1525190" y="1325418"/>
                  <a:pt x="1555909" y="1211275"/>
                  <a:pt x="1548421" y="1091451"/>
                </a:cubicBezTo>
                <a:cubicBezTo>
                  <a:pt x="1542277" y="996034"/>
                  <a:pt x="1510982" y="907350"/>
                  <a:pt x="1461256" y="831921"/>
                </a:cubicBezTo>
                <a:cubicBezTo>
                  <a:pt x="1371212" y="695371"/>
                  <a:pt x="1220690" y="602268"/>
                  <a:pt x="1048088" y="591222"/>
                </a:cubicBezTo>
                <a:cubicBezTo>
                  <a:pt x="1035992" y="590381"/>
                  <a:pt x="1024089" y="590065"/>
                  <a:pt x="1011993" y="590065"/>
                </a:cubicBezTo>
                <a:cubicBezTo>
                  <a:pt x="868767" y="590065"/>
                  <a:pt x="735524" y="645295"/>
                  <a:pt x="633000" y="747656"/>
                </a:cubicBezTo>
                <a:cubicBezTo>
                  <a:pt x="606889" y="773851"/>
                  <a:pt x="584042" y="802044"/>
                  <a:pt x="564074" y="831921"/>
                </a:cubicBezTo>
                <a:lnTo>
                  <a:pt x="476142" y="831921"/>
                </a:lnTo>
                <a:cubicBezTo>
                  <a:pt x="295093" y="831921"/>
                  <a:pt x="125371" y="757439"/>
                  <a:pt x="768" y="631409"/>
                </a:cubicBezTo>
                <a:cubicBezTo>
                  <a:pt x="54910" y="521053"/>
                  <a:pt x="126907" y="418903"/>
                  <a:pt x="215608" y="330219"/>
                </a:cubicBezTo>
                <a:cubicBezTo>
                  <a:pt x="416192" y="129825"/>
                  <a:pt x="684100" y="13197"/>
                  <a:pt x="964668" y="10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1D5BD4C-12AD-EA89-B4ED-7EB442A9FC55}"/>
              </a:ext>
            </a:extLst>
          </p:cNvPr>
          <p:cNvGrpSpPr/>
          <p:nvPr/>
        </p:nvGrpSpPr>
        <p:grpSpPr>
          <a:xfrm>
            <a:off x="277542" y="1511462"/>
            <a:ext cx="2194560" cy="1106115"/>
            <a:chOff x="332936" y="2555951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323280-855E-31B9-8060-15644C90D6B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99B066B-736D-AA61-9BEE-47183116D8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7E5CD9-7626-4AB7-9798-079E5756DB96}"/>
              </a:ext>
            </a:extLst>
          </p:cNvPr>
          <p:cNvGrpSpPr/>
          <p:nvPr/>
        </p:nvGrpSpPr>
        <p:grpSpPr>
          <a:xfrm>
            <a:off x="1809201" y="4737291"/>
            <a:ext cx="2194560" cy="1106115"/>
            <a:chOff x="332936" y="2555951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49FF1C-57AC-A75D-00A9-E162814DC0C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6656C1-22DF-4D8A-B5B2-9133E0ECDE2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C247CC4-8989-65B9-D442-C304685E77FF}"/>
              </a:ext>
            </a:extLst>
          </p:cNvPr>
          <p:cNvGrpSpPr/>
          <p:nvPr/>
        </p:nvGrpSpPr>
        <p:grpSpPr>
          <a:xfrm>
            <a:off x="4872519" y="4737291"/>
            <a:ext cx="2194560" cy="1106115"/>
            <a:chOff x="332936" y="2555951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B57D98-AB8F-0FAD-9A5B-BD946C13DB0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BB34CC8-F409-EC43-D214-1EB98635136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7D17F32-097B-6BD0-69A1-2ED31FF402D0}"/>
              </a:ext>
            </a:extLst>
          </p:cNvPr>
          <p:cNvGrpSpPr/>
          <p:nvPr/>
        </p:nvGrpSpPr>
        <p:grpSpPr>
          <a:xfrm>
            <a:off x="6404178" y="1511462"/>
            <a:ext cx="2194560" cy="1106115"/>
            <a:chOff x="332936" y="255595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F533140-A4D5-6F29-A8EB-581F7F22CB3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907FE9-6D42-B1C7-ABAF-6A978DC42E4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E23C29-20D5-50E0-8AE8-217EB5E3C48F}"/>
              </a:ext>
            </a:extLst>
          </p:cNvPr>
          <p:cNvGrpSpPr/>
          <p:nvPr/>
        </p:nvGrpSpPr>
        <p:grpSpPr>
          <a:xfrm>
            <a:off x="3340860" y="1511462"/>
            <a:ext cx="2194560" cy="1106115"/>
            <a:chOff x="332936" y="2555951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0685F30-9023-11F0-9CBA-5FF0F13DA3B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33E21D8-BCB8-A740-462F-FED84E8D56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85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10309</TotalTime>
  <Words>397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Interlock Process – Slide Template</vt:lpstr>
      <vt:lpstr>5-Step Interlock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Interlock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2024-03-06T19:09:21Z</dcterms:modified>
  <cp:category>Charts &amp; Diagrams</cp:category>
</cp:coreProperties>
</file>