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03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Intertwined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EE9AA6-6549-4AF9-A5C7-C6EBCC5D9B51}"/>
              </a:ext>
            </a:extLst>
          </p:cNvPr>
          <p:cNvSpPr/>
          <p:nvPr/>
        </p:nvSpPr>
        <p:spPr>
          <a:xfrm>
            <a:off x="903561" y="2176564"/>
            <a:ext cx="7332325" cy="2102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81" extrusionOk="0">
                <a:moveTo>
                  <a:pt x="5469" y="14996"/>
                </a:moveTo>
                <a:cubicBezTo>
                  <a:pt x="5482" y="16420"/>
                  <a:pt x="5613" y="17728"/>
                  <a:pt x="5827" y="18814"/>
                </a:cubicBezTo>
                <a:cubicBezTo>
                  <a:pt x="5472" y="20495"/>
                  <a:pt x="4900" y="21569"/>
                  <a:pt x="4253" y="21569"/>
                </a:cubicBezTo>
                <a:cubicBezTo>
                  <a:pt x="3607" y="21569"/>
                  <a:pt x="3034" y="20483"/>
                  <a:pt x="2675" y="18802"/>
                </a:cubicBezTo>
                <a:cubicBezTo>
                  <a:pt x="2665" y="18756"/>
                  <a:pt x="2655" y="18709"/>
                  <a:pt x="2645" y="18662"/>
                </a:cubicBezTo>
                <a:cubicBezTo>
                  <a:pt x="2635" y="18604"/>
                  <a:pt x="2625" y="18557"/>
                  <a:pt x="2615" y="18499"/>
                </a:cubicBezTo>
                <a:cubicBezTo>
                  <a:pt x="2424" y="17483"/>
                  <a:pt x="2310" y="16292"/>
                  <a:pt x="2297" y="14984"/>
                </a:cubicBezTo>
                <a:lnTo>
                  <a:pt x="2297" y="14949"/>
                </a:lnTo>
                <a:cubicBezTo>
                  <a:pt x="2297" y="14844"/>
                  <a:pt x="2293" y="14751"/>
                  <a:pt x="2293" y="14669"/>
                </a:cubicBezTo>
                <a:lnTo>
                  <a:pt x="2220" y="11458"/>
                </a:lnTo>
                <a:lnTo>
                  <a:pt x="2193" y="10337"/>
                </a:lnTo>
                <a:lnTo>
                  <a:pt x="2166" y="9216"/>
                </a:lnTo>
                <a:lnTo>
                  <a:pt x="2149" y="8458"/>
                </a:lnTo>
                <a:cubicBezTo>
                  <a:pt x="2146" y="8306"/>
                  <a:pt x="2146" y="8166"/>
                  <a:pt x="2143" y="8037"/>
                </a:cubicBezTo>
                <a:lnTo>
                  <a:pt x="2143" y="8026"/>
                </a:lnTo>
                <a:cubicBezTo>
                  <a:pt x="2123" y="5889"/>
                  <a:pt x="1623" y="4161"/>
                  <a:pt x="1010" y="4103"/>
                </a:cubicBezTo>
                <a:lnTo>
                  <a:pt x="960" y="4103"/>
                </a:lnTo>
                <a:lnTo>
                  <a:pt x="960" y="5936"/>
                </a:lnTo>
                <a:cubicBezTo>
                  <a:pt x="960" y="6041"/>
                  <a:pt x="943" y="6134"/>
                  <a:pt x="917" y="6169"/>
                </a:cubicBezTo>
                <a:cubicBezTo>
                  <a:pt x="890" y="6204"/>
                  <a:pt x="860" y="6192"/>
                  <a:pt x="836" y="6111"/>
                </a:cubicBezTo>
                <a:lnTo>
                  <a:pt x="22" y="3274"/>
                </a:lnTo>
                <a:cubicBezTo>
                  <a:pt x="-8" y="3168"/>
                  <a:pt x="-8" y="3017"/>
                  <a:pt x="22" y="2912"/>
                </a:cubicBezTo>
                <a:lnTo>
                  <a:pt x="836" y="74"/>
                </a:lnTo>
                <a:cubicBezTo>
                  <a:pt x="856" y="4"/>
                  <a:pt x="886" y="-19"/>
                  <a:pt x="917" y="16"/>
                </a:cubicBezTo>
                <a:cubicBezTo>
                  <a:pt x="943" y="51"/>
                  <a:pt x="960" y="144"/>
                  <a:pt x="960" y="250"/>
                </a:cubicBezTo>
                <a:lnTo>
                  <a:pt x="960" y="1347"/>
                </a:lnTo>
                <a:lnTo>
                  <a:pt x="1010" y="1347"/>
                </a:lnTo>
                <a:cubicBezTo>
                  <a:pt x="1643" y="1382"/>
                  <a:pt x="2200" y="2456"/>
                  <a:pt x="2551" y="4114"/>
                </a:cubicBezTo>
                <a:cubicBezTo>
                  <a:pt x="2561" y="4161"/>
                  <a:pt x="2571" y="4219"/>
                  <a:pt x="2581" y="4266"/>
                </a:cubicBezTo>
                <a:cubicBezTo>
                  <a:pt x="2591" y="4313"/>
                  <a:pt x="2602" y="4371"/>
                  <a:pt x="2612" y="4429"/>
                </a:cubicBezTo>
                <a:cubicBezTo>
                  <a:pt x="2803" y="5445"/>
                  <a:pt x="2920" y="6648"/>
                  <a:pt x="2933" y="7944"/>
                </a:cubicBezTo>
                <a:lnTo>
                  <a:pt x="2933" y="7955"/>
                </a:lnTo>
                <a:cubicBezTo>
                  <a:pt x="2933" y="8061"/>
                  <a:pt x="2937" y="8166"/>
                  <a:pt x="2937" y="8247"/>
                </a:cubicBezTo>
                <a:lnTo>
                  <a:pt x="3010" y="11458"/>
                </a:lnTo>
                <a:lnTo>
                  <a:pt x="3037" y="12579"/>
                </a:lnTo>
                <a:lnTo>
                  <a:pt x="3064" y="13700"/>
                </a:lnTo>
                <a:lnTo>
                  <a:pt x="3081" y="14459"/>
                </a:lnTo>
                <a:cubicBezTo>
                  <a:pt x="3084" y="14611"/>
                  <a:pt x="3084" y="14739"/>
                  <a:pt x="3087" y="14867"/>
                </a:cubicBezTo>
                <a:lnTo>
                  <a:pt x="3087" y="14891"/>
                </a:lnTo>
                <a:cubicBezTo>
                  <a:pt x="3107" y="17097"/>
                  <a:pt x="3623" y="18825"/>
                  <a:pt x="4256" y="18825"/>
                </a:cubicBezTo>
                <a:cubicBezTo>
                  <a:pt x="4890" y="18825"/>
                  <a:pt x="5402" y="17097"/>
                  <a:pt x="5425" y="14891"/>
                </a:cubicBezTo>
                <a:lnTo>
                  <a:pt x="5425" y="14867"/>
                </a:lnTo>
                <a:cubicBezTo>
                  <a:pt x="5425" y="14739"/>
                  <a:pt x="5429" y="14599"/>
                  <a:pt x="5432" y="14459"/>
                </a:cubicBezTo>
                <a:lnTo>
                  <a:pt x="5449" y="13700"/>
                </a:lnTo>
                <a:lnTo>
                  <a:pt x="5472" y="14704"/>
                </a:lnTo>
                <a:cubicBezTo>
                  <a:pt x="5476" y="14786"/>
                  <a:pt x="5476" y="14879"/>
                  <a:pt x="5476" y="14973"/>
                </a:cubicBezTo>
                <a:lnTo>
                  <a:pt x="5469" y="14996"/>
                </a:lnTo>
                <a:close/>
                <a:moveTo>
                  <a:pt x="21575" y="2912"/>
                </a:moveTo>
                <a:lnTo>
                  <a:pt x="21575" y="2912"/>
                </a:lnTo>
                <a:lnTo>
                  <a:pt x="20761" y="74"/>
                </a:lnTo>
                <a:cubicBezTo>
                  <a:pt x="20741" y="4"/>
                  <a:pt x="20711" y="-19"/>
                  <a:pt x="20681" y="16"/>
                </a:cubicBezTo>
                <a:cubicBezTo>
                  <a:pt x="20654" y="51"/>
                  <a:pt x="20637" y="145"/>
                  <a:pt x="20637" y="250"/>
                </a:cubicBezTo>
                <a:lnTo>
                  <a:pt x="20637" y="1347"/>
                </a:lnTo>
                <a:lnTo>
                  <a:pt x="20587" y="1347"/>
                </a:lnTo>
                <a:cubicBezTo>
                  <a:pt x="19954" y="1382"/>
                  <a:pt x="19398" y="2456"/>
                  <a:pt x="19046" y="4114"/>
                </a:cubicBezTo>
                <a:cubicBezTo>
                  <a:pt x="19260" y="5200"/>
                  <a:pt x="19388" y="6508"/>
                  <a:pt x="19401" y="7920"/>
                </a:cubicBezTo>
                <a:lnTo>
                  <a:pt x="19401" y="7944"/>
                </a:lnTo>
                <a:cubicBezTo>
                  <a:pt x="19401" y="8049"/>
                  <a:pt x="19405" y="8131"/>
                  <a:pt x="19405" y="8212"/>
                </a:cubicBezTo>
                <a:lnTo>
                  <a:pt x="19428" y="9216"/>
                </a:lnTo>
                <a:lnTo>
                  <a:pt x="19445" y="8458"/>
                </a:lnTo>
                <a:cubicBezTo>
                  <a:pt x="19448" y="8306"/>
                  <a:pt x="19448" y="8166"/>
                  <a:pt x="19451" y="8049"/>
                </a:cubicBezTo>
                <a:lnTo>
                  <a:pt x="19451" y="8026"/>
                </a:lnTo>
                <a:cubicBezTo>
                  <a:pt x="19472" y="5889"/>
                  <a:pt x="19971" y="4161"/>
                  <a:pt x="20584" y="4091"/>
                </a:cubicBezTo>
                <a:lnTo>
                  <a:pt x="20634" y="4091"/>
                </a:lnTo>
                <a:lnTo>
                  <a:pt x="20634" y="5924"/>
                </a:lnTo>
                <a:cubicBezTo>
                  <a:pt x="20634" y="6029"/>
                  <a:pt x="20651" y="6122"/>
                  <a:pt x="20677" y="6157"/>
                </a:cubicBezTo>
                <a:cubicBezTo>
                  <a:pt x="20704" y="6193"/>
                  <a:pt x="20734" y="6181"/>
                  <a:pt x="20758" y="6099"/>
                </a:cubicBezTo>
                <a:lnTo>
                  <a:pt x="21572" y="3262"/>
                </a:lnTo>
                <a:cubicBezTo>
                  <a:pt x="21585" y="3215"/>
                  <a:pt x="21592" y="3145"/>
                  <a:pt x="21592" y="3087"/>
                </a:cubicBezTo>
                <a:cubicBezTo>
                  <a:pt x="21592" y="3028"/>
                  <a:pt x="21589" y="2958"/>
                  <a:pt x="21575" y="2912"/>
                </a:cubicBezTo>
                <a:close/>
                <a:moveTo>
                  <a:pt x="18560" y="14984"/>
                </a:moveTo>
                <a:cubicBezTo>
                  <a:pt x="18560" y="14879"/>
                  <a:pt x="18557" y="14786"/>
                  <a:pt x="18557" y="14704"/>
                </a:cubicBezTo>
                <a:lnTo>
                  <a:pt x="18534" y="13712"/>
                </a:lnTo>
                <a:lnTo>
                  <a:pt x="18517" y="14471"/>
                </a:lnTo>
                <a:cubicBezTo>
                  <a:pt x="18513" y="14622"/>
                  <a:pt x="18513" y="14762"/>
                  <a:pt x="18510" y="14879"/>
                </a:cubicBezTo>
                <a:lnTo>
                  <a:pt x="18510" y="14903"/>
                </a:lnTo>
                <a:cubicBezTo>
                  <a:pt x="18490" y="17109"/>
                  <a:pt x="17974" y="18837"/>
                  <a:pt x="17341" y="18837"/>
                </a:cubicBezTo>
                <a:cubicBezTo>
                  <a:pt x="16708" y="18837"/>
                  <a:pt x="16195" y="17109"/>
                  <a:pt x="16172" y="14903"/>
                </a:cubicBezTo>
                <a:lnTo>
                  <a:pt x="16172" y="14879"/>
                </a:lnTo>
                <a:cubicBezTo>
                  <a:pt x="16172" y="14751"/>
                  <a:pt x="16169" y="14611"/>
                  <a:pt x="16165" y="14459"/>
                </a:cubicBezTo>
                <a:lnTo>
                  <a:pt x="16148" y="13700"/>
                </a:lnTo>
                <a:lnTo>
                  <a:pt x="16122" y="12579"/>
                </a:lnTo>
                <a:lnTo>
                  <a:pt x="16095" y="11458"/>
                </a:lnTo>
                <a:lnTo>
                  <a:pt x="16021" y="8247"/>
                </a:lnTo>
                <a:cubicBezTo>
                  <a:pt x="16018" y="8166"/>
                  <a:pt x="16018" y="8072"/>
                  <a:pt x="16018" y="7967"/>
                </a:cubicBezTo>
                <a:lnTo>
                  <a:pt x="16018" y="7932"/>
                </a:lnTo>
                <a:cubicBezTo>
                  <a:pt x="16004" y="6625"/>
                  <a:pt x="15890" y="5422"/>
                  <a:pt x="15700" y="4418"/>
                </a:cubicBezTo>
                <a:cubicBezTo>
                  <a:pt x="15689" y="4359"/>
                  <a:pt x="15679" y="4313"/>
                  <a:pt x="15669" y="4266"/>
                </a:cubicBezTo>
                <a:cubicBezTo>
                  <a:pt x="15659" y="4219"/>
                  <a:pt x="15649" y="4161"/>
                  <a:pt x="15639" y="4114"/>
                </a:cubicBezTo>
                <a:cubicBezTo>
                  <a:pt x="15284" y="2433"/>
                  <a:pt x="14711" y="1359"/>
                  <a:pt x="14065" y="1359"/>
                </a:cubicBezTo>
                <a:cubicBezTo>
                  <a:pt x="13418" y="1359"/>
                  <a:pt x="12845" y="2433"/>
                  <a:pt x="12490" y="4114"/>
                </a:cubicBezTo>
                <a:cubicBezTo>
                  <a:pt x="12705" y="5200"/>
                  <a:pt x="12835" y="6508"/>
                  <a:pt x="12849" y="7932"/>
                </a:cubicBezTo>
                <a:lnTo>
                  <a:pt x="12849" y="7955"/>
                </a:lnTo>
                <a:cubicBezTo>
                  <a:pt x="12849" y="8061"/>
                  <a:pt x="12852" y="8142"/>
                  <a:pt x="12852" y="8224"/>
                </a:cubicBezTo>
                <a:lnTo>
                  <a:pt x="12876" y="9228"/>
                </a:lnTo>
                <a:lnTo>
                  <a:pt x="12892" y="8469"/>
                </a:lnTo>
                <a:cubicBezTo>
                  <a:pt x="12896" y="8317"/>
                  <a:pt x="12896" y="8189"/>
                  <a:pt x="12899" y="8061"/>
                </a:cubicBezTo>
                <a:lnTo>
                  <a:pt x="12899" y="8037"/>
                </a:lnTo>
                <a:cubicBezTo>
                  <a:pt x="12919" y="5831"/>
                  <a:pt x="13435" y="4103"/>
                  <a:pt x="14068" y="4103"/>
                </a:cubicBezTo>
                <a:cubicBezTo>
                  <a:pt x="14701" y="4103"/>
                  <a:pt x="15214" y="5831"/>
                  <a:pt x="15237" y="8037"/>
                </a:cubicBezTo>
                <a:lnTo>
                  <a:pt x="15237" y="8061"/>
                </a:lnTo>
                <a:cubicBezTo>
                  <a:pt x="15237" y="8189"/>
                  <a:pt x="15241" y="8329"/>
                  <a:pt x="15244" y="8469"/>
                </a:cubicBezTo>
                <a:lnTo>
                  <a:pt x="15261" y="9228"/>
                </a:lnTo>
                <a:lnTo>
                  <a:pt x="15288" y="10349"/>
                </a:lnTo>
                <a:lnTo>
                  <a:pt x="15314" y="11470"/>
                </a:lnTo>
                <a:lnTo>
                  <a:pt x="15388" y="14681"/>
                </a:lnTo>
                <a:cubicBezTo>
                  <a:pt x="15391" y="14762"/>
                  <a:pt x="15391" y="14868"/>
                  <a:pt x="15391" y="14973"/>
                </a:cubicBezTo>
                <a:lnTo>
                  <a:pt x="15391" y="14996"/>
                </a:lnTo>
                <a:cubicBezTo>
                  <a:pt x="15405" y="16304"/>
                  <a:pt x="15519" y="17506"/>
                  <a:pt x="15710" y="18522"/>
                </a:cubicBezTo>
                <a:cubicBezTo>
                  <a:pt x="15720" y="18580"/>
                  <a:pt x="15730" y="18627"/>
                  <a:pt x="15740" y="18674"/>
                </a:cubicBezTo>
                <a:cubicBezTo>
                  <a:pt x="15750" y="18720"/>
                  <a:pt x="15760" y="18779"/>
                  <a:pt x="15770" y="18826"/>
                </a:cubicBezTo>
                <a:cubicBezTo>
                  <a:pt x="16125" y="20507"/>
                  <a:pt x="16698" y="21581"/>
                  <a:pt x="17344" y="21581"/>
                </a:cubicBezTo>
                <a:cubicBezTo>
                  <a:pt x="17991" y="21581"/>
                  <a:pt x="18564" y="20495"/>
                  <a:pt x="18919" y="18814"/>
                </a:cubicBezTo>
                <a:cubicBezTo>
                  <a:pt x="18704" y="17728"/>
                  <a:pt x="18574" y="16420"/>
                  <a:pt x="18560" y="15008"/>
                </a:cubicBezTo>
                <a:lnTo>
                  <a:pt x="18560" y="14984"/>
                </a:lnTo>
                <a:close/>
                <a:moveTo>
                  <a:pt x="12015" y="14984"/>
                </a:moveTo>
                <a:cubicBezTo>
                  <a:pt x="12015" y="14879"/>
                  <a:pt x="12011" y="14786"/>
                  <a:pt x="12011" y="14704"/>
                </a:cubicBezTo>
                <a:lnTo>
                  <a:pt x="11988" y="13700"/>
                </a:lnTo>
                <a:lnTo>
                  <a:pt x="11971" y="14459"/>
                </a:lnTo>
                <a:cubicBezTo>
                  <a:pt x="11968" y="14611"/>
                  <a:pt x="11968" y="14751"/>
                  <a:pt x="11964" y="14868"/>
                </a:cubicBezTo>
                <a:lnTo>
                  <a:pt x="11964" y="14891"/>
                </a:lnTo>
                <a:cubicBezTo>
                  <a:pt x="11944" y="17098"/>
                  <a:pt x="11428" y="18826"/>
                  <a:pt x="10795" y="18826"/>
                </a:cubicBezTo>
                <a:cubicBezTo>
                  <a:pt x="10162" y="18826"/>
                  <a:pt x="9650" y="17098"/>
                  <a:pt x="9626" y="14891"/>
                </a:cubicBezTo>
                <a:lnTo>
                  <a:pt x="9626" y="14868"/>
                </a:lnTo>
                <a:cubicBezTo>
                  <a:pt x="9626" y="14739"/>
                  <a:pt x="9623" y="14611"/>
                  <a:pt x="9620" y="14459"/>
                </a:cubicBezTo>
                <a:lnTo>
                  <a:pt x="9603" y="13700"/>
                </a:lnTo>
                <a:lnTo>
                  <a:pt x="9576" y="12579"/>
                </a:lnTo>
                <a:lnTo>
                  <a:pt x="9549" y="11458"/>
                </a:lnTo>
                <a:lnTo>
                  <a:pt x="9475" y="8247"/>
                </a:lnTo>
                <a:cubicBezTo>
                  <a:pt x="9472" y="8166"/>
                  <a:pt x="9472" y="8072"/>
                  <a:pt x="9472" y="7967"/>
                </a:cubicBezTo>
                <a:lnTo>
                  <a:pt x="9472" y="7932"/>
                </a:lnTo>
                <a:cubicBezTo>
                  <a:pt x="9459" y="6625"/>
                  <a:pt x="9345" y="5422"/>
                  <a:pt x="9154" y="4418"/>
                </a:cubicBezTo>
                <a:cubicBezTo>
                  <a:pt x="9144" y="4359"/>
                  <a:pt x="9134" y="4313"/>
                  <a:pt x="9124" y="4266"/>
                </a:cubicBezTo>
                <a:cubicBezTo>
                  <a:pt x="9114" y="4219"/>
                  <a:pt x="9104" y="4161"/>
                  <a:pt x="9094" y="4114"/>
                </a:cubicBezTo>
                <a:cubicBezTo>
                  <a:pt x="8739" y="2433"/>
                  <a:pt x="8166" y="1359"/>
                  <a:pt x="7519" y="1359"/>
                </a:cubicBezTo>
                <a:cubicBezTo>
                  <a:pt x="6873" y="1359"/>
                  <a:pt x="6300" y="2433"/>
                  <a:pt x="5945" y="4114"/>
                </a:cubicBezTo>
                <a:cubicBezTo>
                  <a:pt x="6159" y="5200"/>
                  <a:pt x="6290" y="6508"/>
                  <a:pt x="6303" y="7932"/>
                </a:cubicBezTo>
                <a:lnTo>
                  <a:pt x="6303" y="7955"/>
                </a:lnTo>
                <a:cubicBezTo>
                  <a:pt x="6303" y="8061"/>
                  <a:pt x="6307" y="8142"/>
                  <a:pt x="6307" y="8224"/>
                </a:cubicBezTo>
                <a:lnTo>
                  <a:pt x="6330" y="9228"/>
                </a:lnTo>
                <a:lnTo>
                  <a:pt x="6347" y="8469"/>
                </a:lnTo>
                <a:cubicBezTo>
                  <a:pt x="6350" y="8317"/>
                  <a:pt x="6350" y="8177"/>
                  <a:pt x="6353" y="8061"/>
                </a:cubicBezTo>
                <a:lnTo>
                  <a:pt x="6353" y="8037"/>
                </a:lnTo>
                <a:cubicBezTo>
                  <a:pt x="6374" y="5831"/>
                  <a:pt x="6889" y="4103"/>
                  <a:pt x="7523" y="4103"/>
                </a:cubicBezTo>
                <a:cubicBezTo>
                  <a:pt x="8156" y="4103"/>
                  <a:pt x="8668" y="5831"/>
                  <a:pt x="8692" y="8037"/>
                </a:cubicBezTo>
                <a:lnTo>
                  <a:pt x="8692" y="8061"/>
                </a:lnTo>
                <a:cubicBezTo>
                  <a:pt x="8692" y="8189"/>
                  <a:pt x="8695" y="8317"/>
                  <a:pt x="8698" y="8469"/>
                </a:cubicBezTo>
                <a:lnTo>
                  <a:pt x="8715" y="9228"/>
                </a:lnTo>
                <a:lnTo>
                  <a:pt x="8742" y="10349"/>
                </a:lnTo>
                <a:lnTo>
                  <a:pt x="8769" y="11470"/>
                </a:lnTo>
                <a:lnTo>
                  <a:pt x="8842" y="14681"/>
                </a:lnTo>
                <a:cubicBezTo>
                  <a:pt x="8846" y="14762"/>
                  <a:pt x="8846" y="14856"/>
                  <a:pt x="8846" y="14961"/>
                </a:cubicBezTo>
                <a:lnTo>
                  <a:pt x="8846" y="14996"/>
                </a:lnTo>
                <a:cubicBezTo>
                  <a:pt x="8859" y="16304"/>
                  <a:pt x="8973" y="17506"/>
                  <a:pt x="9164" y="18510"/>
                </a:cubicBezTo>
                <a:cubicBezTo>
                  <a:pt x="9174" y="18569"/>
                  <a:pt x="9184" y="18615"/>
                  <a:pt x="9194" y="18662"/>
                </a:cubicBezTo>
                <a:cubicBezTo>
                  <a:pt x="9204" y="18709"/>
                  <a:pt x="9214" y="18767"/>
                  <a:pt x="9224" y="18814"/>
                </a:cubicBezTo>
                <a:cubicBezTo>
                  <a:pt x="9579" y="20495"/>
                  <a:pt x="10152" y="21569"/>
                  <a:pt x="10799" y="21569"/>
                </a:cubicBezTo>
                <a:cubicBezTo>
                  <a:pt x="11445" y="21569"/>
                  <a:pt x="12018" y="20495"/>
                  <a:pt x="12373" y="18814"/>
                </a:cubicBezTo>
                <a:cubicBezTo>
                  <a:pt x="12159" y="17728"/>
                  <a:pt x="12028" y="16420"/>
                  <a:pt x="12015" y="14996"/>
                </a:cubicBezTo>
                <a:lnTo>
                  <a:pt x="12015" y="149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E99C64-EEEB-4CAA-85D3-E17B42CC4897}"/>
              </a:ext>
            </a:extLst>
          </p:cNvPr>
          <p:cNvSpPr/>
          <p:nvPr/>
        </p:nvSpPr>
        <p:spPr>
          <a:xfrm>
            <a:off x="903562" y="2313070"/>
            <a:ext cx="7336877" cy="213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8" extrusionOk="0">
                <a:moveTo>
                  <a:pt x="2195" y="13421"/>
                </a:moveTo>
                <a:cubicBezTo>
                  <a:pt x="2208" y="14809"/>
                  <a:pt x="2339" y="16094"/>
                  <a:pt x="2550" y="17161"/>
                </a:cubicBezTo>
                <a:cubicBezTo>
                  <a:pt x="2198" y="18778"/>
                  <a:pt x="1642" y="19845"/>
                  <a:pt x="1010" y="19879"/>
                </a:cubicBezTo>
                <a:lnTo>
                  <a:pt x="960" y="19879"/>
                </a:lnTo>
                <a:lnTo>
                  <a:pt x="960" y="21325"/>
                </a:lnTo>
                <a:cubicBezTo>
                  <a:pt x="960" y="21428"/>
                  <a:pt x="943" y="21520"/>
                  <a:pt x="916" y="21554"/>
                </a:cubicBezTo>
                <a:cubicBezTo>
                  <a:pt x="889" y="21600"/>
                  <a:pt x="859" y="21577"/>
                  <a:pt x="836" y="21497"/>
                </a:cubicBezTo>
                <a:lnTo>
                  <a:pt x="22" y="18709"/>
                </a:lnTo>
                <a:cubicBezTo>
                  <a:pt x="-8" y="18606"/>
                  <a:pt x="-8" y="18457"/>
                  <a:pt x="22" y="18354"/>
                </a:cubicBezTo>
                <a:lnTo>
                  <a:pt x="836" y="15566"/>
                </a:lnTo>
                <a:cubicBezTo>
                  <a:pt x="856" y="15497"/>
                  <a:pt x="886" y="15474"/>
                  <a:pt x="916" y="15509"/>
                </a:cubicBezTo>
                <a:cubicBezTo>
                  <a:pt x="943" y="15543"/>
                  <a:pt x="960" y="15635"/>
                  <a:pt x="960" y="15738"/>
                </a:cubicBezTo>
                <a:lnTo>
                  <a:pt x="960" y="17184"/>
                </a:lnTo>
                <a:lnTo>
                  <a:pt x="1010" y="17184"/>
                </a:lnTo>
                <a:cubicBezTo>
                  <a:pt x="1622" y="17126"/>
                  <a:pt x="2121" y="15429"/>
                  <a:pt x="2141" y="13318"/>
                </a:cubicBezTo>
                <a:lnTo>
                  <a:pt x="2141" y="13306"/>
                </a:lnTo>
                <a:cubicBezTo>
                  <a:pt x="2141" y="13180"/>
                  <a:pt x="2145" y="13043"/>
                  <a:pt x="2148" y="12893"/>
                </a:cubicBezTo>
                <a:lnTo>
                  <a:pt x="2165" y="12148"/>
                </a:lnTo>
                <a:lnTo>
                  <a:pt x="2188" y="13134"/>
                </a:lnTo>
                <a:cubicBezTo>
                  <a:pt x="2192" y="13215"/>
                  <a:pt x="2192" y="13306"/>
                  <a:pt x="2192" y="13398"/>
                </a:cubicBezTo>
                <a:lnTo>
                  <a:pt x="2195" y="13421"/>
                </a:lnTo>
                <a:close/>
                <a:moveTo>
                  <a:pt x="21562" y="18354"/>
                </a:moveTo>
                <a:lnTo>
                  <a:pt x="21562" y="18354"/>
                </a:lnTo>
                <a:lnTo>
                  <a:pt x="20748" y="15566"/>
                </a:lnTo>
                <a:cubicBezTo>
                  <a:pt x="20728" y="15497"/>
                  <a:pt x="20698" y="15474"/>
                  <a:pt x="20668" y="15509"/>
                </a:cubicBezTo>
                <a:cubicBezTo>
                  <a:pt x="20641" y="15543"/>
                  <a:pt x="20624" y="15635"/>
                  <a:pt x="20624" y="15738"/>
                </a:cubicBezTo>
                <a:lnTo>
                  <a:pt x="20624" y="17184"/>
                </a:lnTo>
                <a:lnTo>
                  <a:pt x="20574" y="17184"/>
                </a:lnTo>
                <a:cubicBezTo>
                  <a:pt x="19962" y="17126"/>
                  <a:pt x="19463" y="15429"/>
                  <a:pt x="19443" y="13318"/>
                </a:cubicBezTo>
                <a:lnTo>
                  <a:pt x="19443" y="13295"/>
                </a:lnTo>
                <a:cubicBezTo>
                  <a:pt x="19443" y="13169"/>
                  <a:pt x="19439" y="13031"/>
                  <a:pt x="19436" y="12882"/>
                </a:cubicBezTo>
                <a:lnTo>
                  <a:pt x="19419" y="12136"/>
                </a:lnTo>
                <a:lnTo>
                  <a:pt x="19392" y="11035"/>
                </a:lnTo>
                <a:lnTo>
                  <a:pt x="19366" y="9934"/>
                </a:lnTo>
                <a:lnTo>
                  <a:pt x="19292" y="6779"/>
                </a:lnTo>
                <a:cubicBezTo>
                  <a:pt x="19289" y="6699"/>
                  <a:pt x="19289" y="6607"/>
                  <a:pt x="19289" y="6504"/>
                </a:cubicBezTo>
                <a:lnTo>
                  <a:pt x="19289" y="6470"/>
                </a:lnTo>
                <a:cubicBezTo>
                  <a:pt x="19275" y="5196"/>
                  <a:pt x="19161" y="4015"/>
                  <a:pt x="18971" y="3017"/>
                </a:cubicBezTo>
                <a:cubicBezTo>
                  <a:pt x="18961" y="2960"/>
                  <a:pt x="18951" y="2914"/>
                  <a:pt x="18941" y="2856"/>
                </a:cubicBezTo>
                <a:cubicBezTo>
                  <a:pt x="18931" y="2810"/>
                  <a:pt x="18920" y="2765"/>
                  <a:pt x="18910" y="2719"/>
                </a:cubicBezTo>
                <a:cubicBezTo>
                  <a:pt x="18556" y="1067"/>
                  <a:pt x="17983" y="0"/>
                  <a:pt x="17337" y="0"/>
                </a:cubicBezTo>
                <a:cubicBezTo>
                  <a:pt x="16691" y="0"/>
                  <a:pt x="16118" y="1055"/>
                  <a:pt x="15763" y="2707"/>
                </a:cubicBezTo>
                <a:cubicBezTo>
                  <a:pt x="15978" y="3774"/>
                  <a:pt x="16108" y="5059"/>
                  <a:pt x="16122" y="6458"/>
                </a:cubicBezTo>
                <a:lnTo>
                  <a:pt x="16122" y="6481"/>
                </a:lnTo>
                <a:cubicBezTo>
                  <a:pt x="16122" y="6584"/>
                  <a:pt x="16125" y="6665"/>
                  <a:pt x="16125" y="6745"/>
                </a:cubicBezTo>
                <a:lnTo>
                  <a:pt x="16148" y="7731"/>
                </a:lnTo>
                <a:lnTo>
                  <a:pt x="16165" y="6986"/>
                </a:lnTo>
                <a:cubicBezTo>
                  <a:pt x="16169" y="6837"/>
                  <a:pt x="16169" y="6711"/>
                  <a:pt x="16172" y="6584"/>
                </a:cubicBezTo>
                <a:lnTo>
                  <a:pt x="16172" y="6561"/>
                </a:lnTo>
                <a:cubicBezTo>
                  <a:pt x="16192" y="4393"/>
                  <a:pt x="16708" y="2696"/>
                  <a:pt x="17340" y="2696"/>
                </a:cubicBezTo>
                <a:cubicBezTo>
                  <a:pt x="17973" y="2696"/>
                  <a:pt x="18485" y="4393"/>
                  <a:pt x="18509" y="6561"/>
                </a:cubicBezTo>
                <a:lnTo>
                  <a:pt x="18509" y="6584"/>
                </a:lnTo>
                <a:cubicBezTo>
                  <a:pt x="18509" y="6711"/>
                  <a:pt x="18512" y="6837"/>
                  <a:pt x="18515" y="6986"/>
                </a:cubicBezTo>
                <a:lnTo>
                  <a:pt x="18532" y="7731"/>
                </a:lnTo>
                <a:lnTo>
                  <a:pt x="18559" y="8833"/>
                </a:lnTo>
                <a:lnTo>
                  <a:pt x="18586" y="9934"/>
                </a:lnTo>
                <a:lnTo>
                  <a:pt x="18659" y="13088"/>
                </a:lnTo>
                <a:cubicBezTo>
                  <a:pt x="18663" y="13169"/>
                  <a:pt x="18663" y="13272"/>
                  <a:pt x="18663" y="13375"/>
                </a:cubicBezTo>
                <a:lnTo>
                  <a:pt x="18663" y="13398"/>
                </a:lnTo>
                <a:cubicBezTo>
                  <a:pt x="18676" y="14672"/>
                  <a:pt x="18790" y="15853"/>
                  <a:pt x="18984" y="16851"/>
                </a:cubicBezTo>
                <a:cubicBezTo>
                  <a:pt x="18994" y="16908"/>
                  <a:pt x="19004" y="16954"/>
                  <a:pt x="19014" y="17012"/>
                </a:cubicBezTo>
                <a:cubicBezTo>
                  <a:pt x="19024" y="17057"/>
                  <a:pt x="19034" y="17115"/>
                  <a:pt x="19044" y="17161"/>
                </a:cubicBezTo>
                <a:cubicBezTo>
                  <a:pt x="19396" y="18778"/>
                  <a:pt x="19952" y="19845"/>
                  <a:pt x="20584" y="19879"/>
                </a:cubicBezTo>
                <a:lnTo>
                  <a:pt x="20635" y="19879"/>
                </a:lnTo>
                <a:lnTo>
                  <a:pt x="20635" y="21325"/>
                </a:lnTo>
                <a:cubicBezTo>
                  <a:pt x="20635" y="21428"/>
                  <a:pt x="20651" y="21520"/>
                  <a:pt x="20678" y="21554"/>
                </a:cubicBezTo>
                <a:cubicBezTo>
                  <a:pt x="20705" y="21600"/>
                  <a:pt x="20735" y="21577"/>
                  <a:pt x="20758" y="21497"/>
                </a:cubicBezTo>
                <a:lnTo>
                  <a:pt x="21572" y="18709"/>
                </a:lnTo>
                <a:cubicBezTo>
                  <a:pt x="21585" y="18663"/>
                  <a:pt x="21592" y="18595"/>
                  <a:pt x="21592" y="18537"/>
                </a:cubicBezTo>
                <a:cubicBezTo>
                  <a:pt x="21582" y="18468"/>
                  <a:pt x="21575" y="18400"/>
                  <a:pt x="21562" y="18354"/>
                </a:cubicBezTo>
                <a:close/>
                <a:moveTo>
                  <a:pt x="15278" y="13410"/>
                </a:moveTo>
                <a:cubicBezTo>
                  <a:pt x="15278" y="13306"/>
                  <a:pt x="15275" y="13215"/>
                  <a:pt x="15275" y="13134"/>
                </a:cubicBezTo>
                <a:lnTo>
                  <a:pt x="15251" y="12148"/>
                </a:lnTo>
                <a:lnTo>
                  <a:pt x="15235" y="12893"/>
                </a:lnTo>
                <a:cubicBezTo>
                  <a:pt x="15231" y="13043"/>
                  <a:pt x="15231" y="13180"/>
                  <a:pt x="15228" y="13295"/>
                </a:cubicBezTo>
                <a:lnTo>
                  <a:pt x="15228" y="13318"/>
                </a:lnTo>
                <a:cubicBezTo>
                  <a:pt x="15208" y="15486"/>
                  <a:pt x="14692" y="17184"/>
                  <a:pt x="14059" y="17184"/>
                </a:cubicBezTo>
                <a:cubicBezTo>
                  <a:pt x="13427" y="17184"/>
                  <a:pt x="12914" y="15486"/>
                  <a:pt x="12891" y="13318"/>
                </a:cubicBezTo>
                <a:lnTo>
                  <a:pt x="12891" y="13295"/>
                </a:lnTo>
                <a:cubicBezTo>
                  <a:pt x="12891" y="13169"/>
                  <a:pt x="12888" y="13031"/>
                  <a:pt x="12884" y="12893"/>
                </a:cubicBezTo>
                <a:lnTo>
                  <a:pt x="12868" y="12148"/>
                </a:lnTo>
                <a:lnTo>
                  <a:pt x="12841" y="11047"/>
                </a:lnTo>
                <a:lnTo>
                  <a:pt x="12814" y="9945"/>
                </a:lnTo>
                <a:lnTo>
                  <a:pt x="12740" y="6791"/>
                </a:lnTo>
                <a:cubicBezTo>
                  <a:pt x="12737" y="6711"/>
                  <a:pt x="12737" y="6619"/>
                  <a:pt x="12737" y="6516"/>
                </a:cubicBezTo>
                <a:lnTo>
                  <a:pt x="12737" y="6481"/>
                </a:lnTo>
                <a:cubicBezTo>
                  <a:pt x="12724" y="5196"/>
                  <a:pt x="12610" y="4015"/>
                  <a:pt x="12419" y="3028"/>
                </a:cubicBezTo>
                <a:cubicBezTo>
                  <a:pt x="12409" y="2971"/>
                  <a:pt x="12399" y="2925"/>
                  <a:pt x="12389" y="2879"/>
                </a:cubicBezTo>
                <a:cubicBezTo>
                  <a:pt x="12379" y="2833"/>
                  <a:pt x="12369" y="2776"/>
                  <a:pt x="12359" y="2730"/>
                </a:cubicBezTo>
                <a:cubicBezTo>
                  <a:pt x="12004" y="1078"/>
                  <a:pt x="11431" y="23"/>
                  <a:pt x="10785" y="23"/>
                </a:cubicBezTo>
                <a:cubicBezTo>
                  <a:pt x="10139" y="23"/>
                  <a:pt x="9567" y="1078"/>
                  <a:pt x="9212" y="2730"/>
                </a:cubicBezTo>
                <a:cubicBezTo>
                  <a:pt x="9426" y="3797"/>
                  <a:pt x="9557" y="5082"/>
                  <a:pt x="9570" y="6481"/>
                </a:cubicBezTo>
                <a:lnTo>
                  <a:pt x="9570" y="6504"/>
                </a:lnTo>
                <a:cubicBezTo>
                  <a:pt x="9570" y="6607"/>
                  <a:pt x="9573" y="6688"/>
                  <a:pt x="9573" y="6768"/>
                </a:cubicBezTo>
                <a:lnTo>
                  <a:pt x="9597" y="7754"/>
                </a:lnTo>
                <a:lnTo>
                  <a:pt x="9614" y="7009"/>
                </a:lnTo>
                <a:cubicBezTo>
                  <a:pt x="9617" y="6860"/>
                  <a:pt x="9617" y="6722"/>
                  <a:pt x="9620" y="6607"/>
                </a:cubicBezTo>
                <a:lnTo>
                  <a:pt x="9620" y="6584"/>
                </a:lnTo>
                <a:cubicBezTo>
                  <a:pt x="9640" y="4416"/>
                  <a:pt x="10156" y="2719"/>
                  <a:pt x="10789" y="2719"/>
                </a:cubicBezTo>
                <a:cubicBezTo>
                  <a:pt x="11421" y="2719"/>
                  <a:pt x="11934" y="4416"/>
                  <a:pt x="11957" y="6584"/>
                </a:cubicBezTo>
                <a:lnTo>
                  <a:pt x="11957" y="6607"/>
                </a:lnTo>
                <a:cubicBezTo>
                  <a:pt x="11957" y="6733"/>
                  <a:pt x="11960" y="6860"/>
                  <a:pt x="11964" y="7009"/>
                </a:cubicBezTo>
                <a:lnTo>
                  <a:pt x="11980" y="7754"/>
                </a:lnTo>
                <a:lnTo>
                  <a:pt x="12007" y="8856"/>
                </a:lnTo>
                <a:lnTo>
                  <a:pt x="12034" y="9957"/>
                </a:lnTo>
                <a:lnTo>
                  <a:pt x="12108" y="13111"/>
                </a:lnTo>
                <a:cubicBezTo>
                  <a:pt x="12111" y="13192"/>
                  <a:pt x="12111" y="13295"/>
                  <a:pt x="12111" y="13398"/>
                </a:cubicBezTo>
                <a:lnTo>
                  <a:pt x="12111" y="13421"/>
                </a:lnTo>
                <a:cubicBezTo>
                  <a:pt x="12124" y="14706"/>
                  <a:pt x="12238" y="15887"/>
                  <a:pt x="12429" y="16874"/>
                </a:cubicBezTo>
                <a:cubicBezTo>
                  <a:pt x="12439" y="16931"/>
                  <a:pt x="12449" y="16977"/>
                  <a:pt x="12459" y="17023"/>
                </a:cubicBezTo>
                <a:cubicBezTo>
                  <a:pt x="12469" y="17069"/>
                  <a:pt x="12479" y="17126"/>
                  <a:pt x="12489" y="17172"/>
                </a:cubicBezTo>
                <a:cubicBezTo>
                  <a:pt x="12844" y="18824"/>
                  <a:pt x="13417" y="19879"/>
                  <a:pt x="14063" y="19879"/>
                </a:cubicBezTo>
                <a:cubicBezTo>
                  <a:pt x="14709" y="19879"/>
                  <a:pt x="15281" y="18824"/>
                  <a:pt x="15636" y="17172"/>
                </a:cubicBezTo>
                <a:cubicBezTo>
                  <a:pt x="15422" y="16105"/>
                  <a:pt x="15291" y="14821"/>
                  <a:pt x="15278" y="13421"/>
                </a:cubicBezTo>
                <a:lnTo>
                  <a:pt x="15278" y="13410"/>
                </a:lnTo>
                <a:close/>
                <a:moveTo>
                  <a:pt x="8736" y="13398"/>
                </a:moveTo>
                <a:cubicBezTo>
                  <a:pt x="8736" y="13295"/>
                  <a:pt x="8733" y="13215"/>
                  <a:pt x="8733" y="13134"/>
                </a:cubicBezTo>
                <a:lnTo>
                  <a:pt x="8710" y="12148"/>
                </a:lnTo>
                <a:lnTo>
                  <a:pt x="8693" y="12893"/>
                </a:lnTo>
                <a:cubicBezTo>
                  <a:pt x="8690" y="13043"/>
                  <a:pt x="8690" y="13180"/>
                  <a:pt x="8686" y="13295"/>
                </a:cubicBezTo>
                <a:lnTo>
                  <a:pt x="8686" y="13318"/>
                </a:lnTo>
                <a:cubicBezTo>
                  <a:pt x="8666" y="15486"/>
                  <a:pt x="8151" y="17184"/>
                  <a:pt x="7518" y="17184"/>
                </a:cubicBezTo>
                <a:cubicBezTo>
                  <a:pt x="6885" y="17184"/>
                  <a:pt x="6373" y="15486"/>
                  <a:pt x="6349" y="13318"/>
                </a:cubicBezTo>
                <a:lnTo>
                  <a:pt x="6349" y="13295"/>
                </a:lnTo>
                <a:cubicBezTo>
                  <a:pt x="6349" y="13169"/>
                  <a:pt x="6346" y="13031"/>
                  <a:pt x="6343" y="12893"/>
                </a:cubicBezTo>
                <a:lnTo>
                  <a:pt x="6326" y="12148"/>
                </a:lnTo>
                <a:lnTo>
                  <a:pt x="6299" y="11047"/>
                </a:lnTo>
                <a:lnTo>
                  <a:pt x="6272" y="9945"/>
                </a:lnTo>
                <a:lnTo>
                  <a:pt x="6199" y="6791"/>
                </a:lnTo>
                <a:cubicBezTo>
                  <a:pt x="6195" y="6711"/>
                  <a:pt x="6195" y="6619"/>
                  <a:pt x="6195" y="6516"/>
                </a:cubicBezTo>
                <a:lnTo>
                  <a:pt x="6195" y="6481"/>
                </a:lnTo>
                <a:cubicBezTo>
                  <a:pt x="6182" y="5196"/>
                  <a:pt x="6068" y="4015"/>
                  <a:pt x="5877" y="3028"/>
                </a:cubicBezTo>
                <a:cubicBezTo>
                  <a:pt x="5867" y="2971"/>
                  <a:pt x="5857" y="2925"/>
                  <a:pt x="5847" y="2879"/>
                </a:cubicBezTo>
                <a:cubicBezTo>
                  <a:pt x="5837" y="2833"/>
                  <a:pt x="5827" y="2776"/>
                  <a:pt x="5817" y="2730"/>
                </a:cubicBezTo>
                <a:cubicBezTo>
                  <a:pt x="5462" y="1078"/>
                  <a:pt x="4890" y="23"/>
                  <a:pt x="4244" y="23"/>
                </a:cubicBezTo>
                <a:cubicBezTo>
                  <a:pt x="3598" y="23"/>
                  <a:pt x="3025" y="1090"/>
                  <a:pt x="2670" y="2742"/>
                </a:cubicBezTo>
                <a:cubicBezTo>
                  <a:pt x="2884" y="3808"/>
                  <a:pt x="3015" y="5093"/>
                  <a:pt x="3028" y="6481"/>
                </a:cubicBezTo>
                <a:lnTo>
                  <a:pt x="3028" y="6493"/>
                </a:lnTo>
                <a:cubicBezTo>
                  <a:pt x="3028" y="6596"/>
                  <a:pt x="3032" y="6688"/>
                  <a:pt x="3032" y="6768"/>
                </a:cubicBezTo>
                <a:lnTo>
                  <a:pt x="3055" y="7754"/>
                </a:lnTo>
                <a:lnTo>
                  <a:pt x="3072" y="7009"/>
                </a:lnTo>
                <a:cubicBezTo>
                  <a:pt x="3075" y="6860"/>
                  <a:pt x="3075" y="6722"/>
                  <a:pt x="3079" y="6607"/>
                </a:cubicBezTo>
                <a:lnTo>
                  <a:pt x="3079" y="6584"/>
                </a:lnTo>
                <a:cubicBezTo>
                  <a:pt x="3099" y="4416"/>
                  <a:pt x="3614" y="2719"/>
                  <a:pt x="4247" y="2719"/>
                </a:cubicBezTo>
                <a:cubicBezTo>
                  <a:pt x="4880" y="2719"/>
                  <a:pt x="5392" y="4416"/>
                  <a:pt x="5415" y="6584"/>
                </a:cubicBezTo>
                <a:lnTo>
                  <a:pt x="5415" y="6607"/>
                </a:lnTo>
                <a:cubicBezTo>
                  <a:pt x="5415" y="6733"/>
                  <a:pt x="5419" y="6871"/>
                  <a:pt x="5422" y="7009"/>
                </a:cubicBezTo>
                <a:lnTo>
                  <a:pt x="5439" y="7754"/>
                </a:lnTo>
                <a:lnTo>
                  <a:pt x="5466" y="8856"/>
                </a:lnTo>
                <a:lnTo>
                  <a:pt x="5492" y="9957"/>
                </a:lnTo>
                <a:lnTo>
                  <a:pt x="5566" y="13111"/>
                </a:lnTo>
                <a:cubicBezTo>
                  <a:pt x="5569" y="13192"/>
                  <a:pt x="5569" y="13283"/>
                  <a:pt x="5569" y="13387"/>
                </a:cubicBezTo>
                <a:lnTo>
                  <a:pt x="5569" y="13421"/>
                </a:lnTo>
                <a:cubicBezTo>
                  <a:pt x="5583" y="14706"/>
                  <a:pt x="5697" y="15887"/>
                  <a:pt x="5887" y="16874"/>
                </a:cubicBezTo>
                <a:cubicBezTo>
                  <a:pt x="5898" y="16931"/>
                  <a:pt x="5908" y="16977"/>
                  <a:pt x="5918" y="17023"/>
                </a:cubicBezTo>
                <a:cubicBezTo>
                  <a:pt x="5928" y="17069"/>
                  <a:pt x="5938" y="17126"/>
                  <a:pt x="5948" y="17172"/>
                </a:cubicBezTo>
                <a:cubicBezTo>
                  <a:pt x="6303" y="18824"/>
                  <a:pt x="6875" y="19879"/>
                  <a:pt x="7521" y="19879"/>
                </a:cubicBezTo>
                <a:cubicBezTo>
                  <a:pt x="8167" y="19879"/>
                  <a:pt x="8740" y="18824"/>
                  <a:pt x="9095" y="17172"/>
                </a:cubicBezTo>
                <a:cubicBezTo>
                  <a:pt x="8880" y="16105"/>
                  <a:pt x="8750" y="14821"/>
                  <a:pt x="8736" y="13421"/>
                </a:cubicBezTo>
                <a:lnTo>
                  <a:pt x="8736" y="133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76A735-9640-400A-8F4A-729EBDB9B3BE}"/>
              </a:ext>
            </a:extLst>
          </p:cNvPr>
          <p:cNvSpPr txBox="1"/>
          <p:nvPr/>
        </p:nvSpPr>
        <p:spPr>
          <a:xfrm>
            <a:off x="8295467" y="21457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44CF8D-C831-4311-B26F-1626F06D57A8}"/>
              </a:ext>
            </a:extLst>
          </p:cNvPr>
          <p:cNvSpPr txBox="1"/>
          <p:nvPr/>
        </p:nvSpPr>
        <p:spPr>
          <a:xfrm>
            <a:off x="8295467" y="38290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D4328B-9012-4C47-9A72-E62413EA1B89}"/>
              </a:ext>
            </a:extLst>
          </p:cNvPr>
          <p:cNvSpPr txBox="1"/>
          <p:nvPr/>
        </p:nvSpPr>
        <p:spPr>
          <a:xfrm>
            <a:off x="128212" y="21457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</a:t>
            </a:r>
          </a:p>
          <a:p>
            <a:pPr algn="r"/>
            <a:r>
              <a:rPr lang="en-US" b="1" noProof="1"/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273C5F-0881-416B-B118-633A741C2D5E}"/>
              </a:ext>
            </a:extLst>
          </p:cNvPr>
          <p:cNvSpPr txBox="1"/>
          <p:nvPr/>
        </p:nvSpPr>
        <p:spPr>
          <a:xfrm>
            <a:off x="128212" y="38290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</a:t>
            </a:r>
          </a:p>
          <a:p>
            <a:pPr algn="r"/>
            <a:r>
              <a:rPr lang="en-US" b="1" noProof="1"/>
              <a:t>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49B70B-1A6C-4EAF-9CDA-87CC0AF47AD1}"/>
              </a:ext>
            </a:extLst>
          </p:cNvPr>
          <p:cNvSpPr txBox="1"/>
          <p:nvPr/>
        </p:nvSpPr>
        <p:spPr>
          <a:xfrm>
            <a:off x="2003988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CCAC5451-DC07-4C6A-8379-F71A8D1CA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92162" y="3228376"/>
            <a:ext cx="511514" cy="51151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47CAC8F-0EBA-48EF-8FEA-CA667323F667}"/>
              </a:ext>
            </a:extLst>
          </p:cNvPr>
          <p:cNvSpPr txBox="1"/>
          <p:nvPr/>
        </p:nvSpPr>
        <p:spPr>
          <a:xfrm>
            <a:off x="1916235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F4CF1-33C9-40C9-B595-2859F579387A}"/>
              </a:ext>
            </a:extLst>
          </p:cNvPr>
          <p:cNvSpPr txBox="1"/>
          <p:nvPr/>
        </p:nvSpPr>
        <p:spPr>
          <a:xfrm>
            <a:off x="3093199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13" name="Graphic 12" descr="Blog with solid fill">
            <a:extLst>
              <a:ext uri="{FF2B5EF4-FFF2-40B4-BE49-F238E27FC236}">
                <a16:creationId xmlns:a16="http://schemas.microsoft.com/office/drawing/2014/main" id="{A7431586-B730-4734-AD29-8F87BB1489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8886" y="3245889"/>
            <a:ext cx="476488" cy="47648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EB1AE25-0B51-4EC1-BD90-33C97D02DBC4}"/>
              </a:ext>
            </a:extLst>
          </p:cNvPr>
          <p:cNvSpPr txBox="1"/>
          <p:nvPr/>
        </p:nvSpPr>
        <p:spPr>
          <a:xfrm>
            <a:off x="3005446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5675D-1A7A-40C9-9397-BFDA7A0D81ED}"/>
              </a:ext>
            </a:extLst>
          </p:cNvPr>
          <p:cNvSpPr txBox="1"/>
          <p:nvPr/>
        </p:nvSpPr>
        <p:spPr>
          <a:xfrm>
            <a:off x="4246957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14" name="Graphic 13" descr="Bluetooth with solid fill">
            <a:extLst>
              <a:ext uri="{FF2B5EF4-FFF2-40B4-BE49-F238E27FC236}">
                <a16:creationId xmlns:a16="http://schemas.microsoft.com/office/drawing/2014/main" id="{49B28BCE-F261-4685-B03E-53EF96314C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2644" y="3245889"/>
            <a:ext cx="476488" cy="47648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9BB6EE1-0FC7-4C83-9CD5-9E00AA4CFD05}"/>
              </a:ext>
            </a:extLst>
          </p:cNvPr>
          <p:cNvSpPr txBox="1"/>
          <p:nvPr/>
        </p:nvSpPr>
        <p:spPr>
          <a:xfrm>
            <a:off x="4159204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618E2D-327F-4250-9F9C-EB5F6232486F}"/>
              </a:ext>
            </a:extLst>
          </p:cNvPr>
          <p:cNvSpPr txBox="1"/>
          <p:nvPr/>
        </p:nvSpPr>
        <p:spPr>
          <a:xfrm>
            <a:off x="5336169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2D8046A5-65A6-49A6-BE77-D6E4830E2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41856" y="3245889"/>
            <a:ext cx="476488" cy="47648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3C7B308-6784-4C7B-AE21-52B08BA562E7}"/>
              </a:ext>
            </a:extLst>
          </p:cNvPr>
          <p:cNvSpPr txBox="1"/>
          <p:nvPr/>
        </p:nvSpPr>
        <p:spPr>
          <a:xfrm>
            <a:off x="5248416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E0629-8209-4D63-86AE-D8A0D0977CF7}"/>
              </a:ext>
            </a:extLst>
          </p:cNvPr>
          <p:cNvSpPr txBox="1"/>
          <p:nvPr/>
        </p:nvSpPr>
        <p:spPr>
          <a:xfrm>
            <a:off x="6452152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102D3678-8FDA-424E-92C5-BA974A48AC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839" y="3245889"/>
            <a:ext cx="476488" cy="47648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3E9E71A-6661-439B-AB62-82DD370CC580}"/>
              </a:ext>
            </a:extLst>
          </p:cNvPr>
          <p:cNvSpPr txBox="1"/>
          <p:nvPr/>
        </p:nvSpPr>
        <p:spPr>
          <a:xfrm>
            <a:off x="6364399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Intertwined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EE9AA6-6549-4AF9-A5C7-C6EBCC5D9B51}"/>
              </a:ext>
            </a:extLst>
          </p:cNvPr>
          <p:cNvSpPr/>
          <p:nvPr/>
        </p:nvSpPr>
        <p:spPr>
          <a:xfrm>
            <a:off x="903561" y="2176564"/>
            <a:ext cx="7332325" cy="2102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81" extrusionOk="0">
                <a:moveTo>
                  <a:pt x="5469" y="14996"/>
                </a:moveTo>
                <a:cubicBezTo>
                  <a:pt x="5482" y="16420"/>
                  <a:pt x="5613" y="17728"/>
                  <a:pt x="5827" y="18814"/>
                </a:cubicBezTo>
                <a:cubicBezTo>
                  <a:pt x="5472" y="20495"/>
                  <a:pt x="4900" y="21569"/>
                  <a:pt x="4253" y="21569"/>
                </a:cubicBezTo>
                <a:cubicBezTo>
                  <a:pt x="3607" y="21569"/>
                  <a:pt x="3034" y="20483"/>
                  <a:pt x="2675" y="18802"/>
                </a:cubicBezTo>
                <a:cubicBezTo>
                  <a:pt x="2665" y="18756"/>
                  <a:pt x="2655" y="18709"/>
                  <a:pt x="2645" y="18662"/>
                </a:cubicBezTo>
                <a:cubicBezTo>
                  <a:pt x="2635" y="18604"/>
                  <a:pt x="2625" y="18557"/>
                  <a:pt x="2615" y="18499"/>
                </a:cubicBezTo>
                <a:cubicBezTo>
                  <a:pt x="2424" y="17483"/>
                  <a:pt x="2310" y="16292"/>
                  <a:pt x="2297" y="14984"/>
                </a:cubicBezTo>
                <a:lnTo>
                  <a:pt x="2297" y="14949"/>
                </a:lnTo>
                <a:cubicBezTo>
                  <a:pt x="2297" y="14844"/>
                  <a:pt x="2293" y="14751"/>
                  <a:pt x="2293" y="14669"/>
                </a:cubicBezTo>
                <a:lnTo>
                  <a:pt x="2220" y="11458"/>
                </a:lnTo>
                <a:lnTo>
                  <a:pt x="2193" y="10337"/>
                </a:lnTo>
                <a:lnTo>
                  <a:pt x="2166" y="9216"/>
                </a:lnTo>
                <a:lnTo>
                  <a:pt x="2149" y="8458"/>
                </a:lnTo>
                <a:cubicBezTo>
                  <a:pt x="2146" y="8306"/>
                  <a:pt x="2146" y="8166"/>
                  <a:pt x="2143" y="8037"/>
                </a:cubicBezTo>
                <a:lnTo>
                  <a:pt x="2143" y="8026"/>
                </a:lnTo>
                <a:cubicBezTo>
                  <a:pt x="2123" y="5889"/>
                  <a:pt x="1623" y="4161"/>
                  <a:pt x="1010" y="4103"/>
                </a:cubicBezTo>
                <a:lnTo>
                  <a:pt x="960" y="4103"/>
                </a:lnTo>
                <a:lnTo>
                  <a:pt x="960" y="5936"/>
                </a:lnTo>
                <a:cubicBezTo>
                  <a:pt x="960" y="6041"/>
                  <a:pt x="943" y="6134"/>
                  <a:pt x="917" y="6169"/>
                </a:cubicBezTo>
                <a:cubicBezTo>
                  <a:pt x="890" y="6204"/>
                  <a:pt x="860" y="6192"/>
                  <a:pt x="836" y="6111"/>
                </a:cubicBezTo>
                <a:lnTo>
                  <a:pt x="22" y="3274"/>
                </a:lnTo>
                <a:cubicBezTo>
                  <a:pt x="-8" y="3168"/>
                  <a:pt x="-8" y="3017"/>
                  <a:pt x="22" y="2912"/>
                </a:cubicBezTo>
                <a:lnTo>
                  <a:pt x="836" y="74"/>
                </a:lnTo>
                <a:cubicBezTo>
                  <a:pt x="856" y="4"/>
                  <a:pt x="886" y="-19"/>
                  <a:pt x="917" y="16"/>
                </a:cubicBezTo>
                <a:cubicBezTo>
                  <a:pt x="943" y="51"/>
                  <a:pt x="960" y="144"/>
                  <a:pt x="960" y="250"/>
                </a:cubicBezTo>
                <a:lnTo>
                  <a:pt x="960" y="1347"/>
                </a:lnTo>
                <a:lnTo>
                  <a:pt x="1010" y="1347"/>
                </a:lnTo>
                <a:cubicBezTo>
                  <a:pt x="1643" y="1382"/>
                  <a:pt x="2200" y="2456"/>
                  <a:pt x="2551" y="4114"/>
                </a:cubicBezTo>
                <a:cubicBezTo>
                  <a:pt x="2561" y="4161"/>
                  <a:pt x="2571" y="4219"/>
                  <a:pt x="2581" y="4266"/>
                </a:cubicBezTo>
                <a:cubicBezTo>
                  <a:pt x="2591" y="4313"/>
                  <a:pt x="2602" y="4371"/>
                  <a:pt x="2612" y="4429"/>
                </a:cubicBezTo>
                <a:cubicBezTo>
                  <a:pt x="2803" y="5445"/>
                  <a:pt x="2920" y="6648"/>
                  <a:pt x="2933" y="7944"/>
                </a:cubicBezTo>
                <a:lnTo>
                  <a:pt x="2933" y="7955"/>
                </a:lnTo>
                <a:cubicBezTo>
                  <a:pt x="2933" y="8061"/>
                  <a:pt x="2937" y="8166"/>
                  <a:pt x="2937" y="8247"/>
                </a:cubicBezTo>
                <a:lnTo>
                  <a:pt x="3010" y="11458"/>
                </a:lnTo>
                <a:lnTo>
                  <a:pt x="3037" y="12579"/>
                </a:lnTo>
                <a:lnTo>
                  <a:pt x="3064" y="13700"/>
                </a:lnTo>
                <a:lnTo>
                  <a:pt x="3081" y="14459"/>
                </a:lnTo>
                <a:cubicBezTo>
                  <a:pt x="3084" y="14611"/>
                  <a:pt x="3084" y="14739"/>
                  <a:pt x="3087" y="14867"/>
                </a:cubicBezTo>
                <a:lnTo>
                  <a:pt x="3087" y="14891"/>
                </a:lnTo>
                <a:cubicBezTo>
                  <a:pt x="3107" y="17097"/>
                  <a:pt x="3623" y="18825"/>
                  <a:pt x="4256" y="18825"/>
                </a:cubicBezTo>
                <a:cubicBezTo>
                  <a:pt x="4890" y="18825"/>
                  <a:pt x="5402" y="17097"/>
                  <a:pt x="5425" y="14891"/>
                </a:cubicBezTo>
                <a:lnTo>
                  <a:pt x="5425" y="14867"/>
                </a:lnTo>
                <a:cubicBezTo>
                  <a:pt x="5425" y="14739"/>
                  <a:pt x="5429" y="14599"/>
                  <a:pt x="5432" y="14459"/>
                </a:cubicBezTo>
                <a:lnTo>
                  <a:pt x="5449" y="13700"/>
                </a:lnTo>
                <a:lnTo>
                  <a:pt x="5472" y="14704"/>
                </a:lnTo>
                <a:cubicBezTo>
                  <a:pt x="5476" y="14786"/>
                  <a:pt x="5476" y="14879"/>
                  <a:pt x="5476" y="14973"/>
                </a:cubicBezTo>
                <a:lnTo>
                  <a:pt x="5469" y="14996"/>
                </a:lnTo>
                <a:close/>
                <a:moveTo>
                  <a:pt x="21575" y="2912"/>
                </a:moveTo>
                <a:lnTo>
                  <a:pt x="21575" y="2912"/>
                </a:lnTo>
                <a:lnTo>
                  <a:pt x="20761" y="74"/>
                </a:lnTo>
                <a:cubicBezTo>
                  <a:pt x="20741" y="4"/>
                  <a:pt x="20711" y="-19"/>
                  <a:pt x="20681" y="16"/>
                </a:cubicBezTo>
                <a:cubicBezTo>
                  <a:pt x="20654" y="51"/>
                  <a:pt x="20637" y="145"/>
                  <a:pt x="20637" y="250"/>
                </a:cubicBezTo>
                <a:lnTo>
                  <a:pt x="20637" y="1347"/>
                </a:lnTo>
                <a:lnTo>
                  <a:pt x="20587" y="1347"/>
                </a:lnTo>
                <a:cubicBezTo>
                  <a:pt x="19954" y="1382"/>
                  <a:pt x="19398" y="2456"/>
                  <a:pt x="19046" y="4114"/>
                </a:cubicBezTo>
                <a:cubicBezTo>
                  <a:pt x="19260" y="5200"/>
                  <a:pt x="19388" y="6508"/>
                  <a:pt x="19401" y="7920"/>
                </a:cubicBezTo>
                <a:lnTo>
                  <a:pt x="19401" y="7944"/>
                </a:lnTo>
                <a:cubicBezTo>
                  <a:pt x="19401" y="8049"/>
                  <a:pt x="19405" y="8131"/>
                  <a:pt x="19405" y="8212"/>
                </a:cubicBezTo>
                <a:lnTo>
                  <a:pt x="19428" y="9216"/>
                </a:lnTo>
                <a:lnTo>
                  <a:pt x="19445" y="8458"/>
                </a:lnTo>
                <a:cubicBezTo>
                  <a:pt x="19448" y="8306"/>
                  <a:pt x="19448" y="8166"/>
                  <a:pt x="19451" y="8049"/>
                </a:cubicBezTo>
                <a:lnTo>
                  <a:pt x="19451" y="8026"/>
                </a:lnTo>
                <a:cubicBezTo>
                  <a:pt x="19472" y="5889"/>
                  <a:pt x="19971" y="4161"/>
                  <a:pt x="20584" y="4091"/>
                </a:cubicBezTo>
                <a:lnTo>
                  <a:pt x="20634" y="4091"/>
                </a:lnTo>
                <a:lnTo>
                  <a:pt x="20634" y="5924"/>
                </a:lnTo>
                <a:cubicBezTo>
                  <a:pt x="20634" y="6029"/>
                  <a:pt x="20651" y="6122"/>
                  <a:pt x="20677" y="6157"/>
                </a:cubicBezTo>
                <a:cubicBezTo>
                  <a:pt x="20704" y="6193"/>
                  <a:pt x="20734" y="6181"/>
                  <a:pt x="20758" y="6099"/>
                </a:cubicBezTo>
                <a:lnTo>
                  <a:pt x="21572" y="3262"/>
                </a:lnTo>
                <a:cubicBezTo>
                  <a:pt x="21585" y="3215"/>
                  <a:pt x="21592" y="3145"/>
                  <a:pt x="21592" y="3087"/>
                </a:cubicBezTo>
                <a:cubicBezTo>
                  <a:pt x="21592" y="3028"/>
                  <a:pt x="21589" y="2958"/>
                  <a:pt x="21575" y="2912"/>
                </a:cubicBezTo>
                <a:close/>
                <a:moveTo>
                  <a:pt x="18560" y="14984"/>
                </a:moveTo>
                <a:cubicBezTo>
                  <a:pt x="18560" y="14879"/>
                  <a:pt x="18557" y="14786"/>
                  <a:pt x="18557" y="14704"/>
                </a:cubicBezTo>
                <a:lnTo>
                  <a:pt x="18534" y="13712"/>
                </a:lnTo>
                <a:lnTo>
                  <a:pt x="18517" y="14471"/>
                </a:lnTo>
                <a:cubicBezTo>
                  <a:pt x="18513" y="14622"/>
                  <a:pt x="18513" y="14762"/>
                  <a:pt x="18510" y="14879"/>
                </a:cubicBezTo>
                <a:lnTo>
                  <a:pt x="18510" y="14903"/>
                </a:lnTo>
                <a:cubicBezTo>
                  <a:pt x="18490" y="17109"/>
                  <a:pt x="17974" y="18837"/>
                  <a:pt x="17341" y="18837"/>
                </a:cubicBezTo>
                <a:cubicBezTo>
                  <a:pt x="16708" y="18837"/>
                  <a:pt x="16195" y="17109"/>
                  <a:pt x="16172" y="14903"/>
                </a:cubicBezTo>
                <a:lnTo>
                  <a:pt x="16172" y="14879"/>
                </a:lnTo>
                <a:cubicBezTo>
                  <a:pt x="16172" y="14751"/>
                  <a:pt x="16169" y="14611"/>
                  <a:pt x="16165" y="14459"/>
                </a:cubicBezTo>
                <a:lnTo>
                  <a:pt x="16148" y="13700"/>
                </a:lnTo>
                <a:lnTo>
                  <a:pt x="16122" y="12579"/>
                </a:lnTo>
                <a:lnTo>
                  <a:pt x="16095" y="11458"/>
                </a:lnTo>
                <a:lnTo>
                  <a:pt x="16021" y="8247"/>
                </a:lnTo>
                <a:cubicBezTo>
                  <a:pt x="16018" y="8166"/>
                  <a:pt x="16018" y="8072"/>
                  <a:pt x="16018" y="7967"/>
                </a:cubicBezTo>
                <a:lnTo>
                  <a:pt x="16018" y="7932"/>
                </a:lnTo>
                <a:cubicBezTo>
                  <a:pt x="16004" y="6625"/>
                  <a:pt x="15890" y="5422"/>
                  <a:pt x="15700" y="4418"/>
                </a:cubicBezTo>
                <a:cubicBezTo>
                  <a:pt x="15689" y="4359"/>
                  <a:pt x="15679" y="4313"/>
                  <a:pt x="15669" y="4266"/>
                </a:cubicBezTo>
                <a:cubicBezTo>
                  <a:pt x="15659" y="4219"/>
                  <a:pt x="15649" y="4161"/>
                  <a:pt x="15639" y="4114"/>
                </a:cubicBezTo>
                <a:cubicBezTo>
                  <a:pt x="15284" y="2433"/>
                  <a:pt x="14711" y="1359"/>
                  <a:pt x="14065" y="1359"/>
                </a:cubicBezTo>
                <a:cubicBezTo>
                  <a:pt x="13418" y="1359"/>
                  <a:pt x="12845" y="2433"/>
                  <a:pt x="12490" y="4114"/>
                </a:cubicBezTo>
                <a:cubicBezTo>
                  <a:pt x="12705" y="5200"/>
                  <a:pt x="12835" y="6508"/>
                  <a:pt x="12849" y="7932"/>
                </a:cubicBezTo>
                <a:lnTo>
                  <a:pt x="12849" y="7955"/>
                </a:lnTo>
                <a:cubicBezTo>
                  <a:pt x="12849" y="8061"/>
                  <a:pt x="12852" y="8142"/>
                  <a:pt x="12852" y="8224"/>
                </a:cubicBezTo>
                <a:lnTo>
                  <a:pt x="12876" y="9228"/>
                </a:lnTo>
                <a:lnTo>
                  <a:pt x="12892" y="8469"/>
                </a:lnTo>
                <a:cubicBezTo>
                  <a:pt x="12896" y="8317"/>
                  <a:pt x="12896" y="8189"/>
                  <a:pt x="12899" y="8061"/>
                </a:cubicBezTo>
                <a:lnTo>
                  <a:pt x="12899" y="8037"/>
                </a:lnTo>
                <a:cubicBezTo>
                  <a:pt x="12919" y="5831"/>
                  <a:pt x="13435" y="4103"/>
                  <a:pt x="14068" y="4103"/>
                </a:cubicBezTo>
                <a:cubicBezTo>
                  <a:pt x="14701" y="4103"/>
                  <a:pt x="15214" y="5831"/>
                  <a:pt x="15237" y="8037"/>
                </a:cubicBezTo>
                <a:lnTo>
                  <a:pt x="15237" y="8061"/>
                </a:lnTo>
                <a:cubicBezTo>
                  <a:pt x="15237" y="8189"/>
                  <a:pt x="15241" y="8329"/>
                  <a:pt x="15244" y="8469"/>
                </a:cubicBezTo>
                <a:lnTo>
                  <a:pt x="15261" y="9228"/>
                </a:lnTo>
                <a:lnTo>
                  <a:pt x="15288" y="10349"/>
                </a:lnTo>
                <a:lnTo>
                  <a:pt x="15314" y="11470"/>
                </a:lnTo>
                <a:lnTo>
                  <a:pt x="15388" y="14681"/>
                </a:lnTo>
                <a:cubicBezTo>
                  <a:pt x="15391" y="14762"/>
                  <a:pt x="15391" y="14868"/>
                  <a:pt x="15391" y="14973"/>
                </a:cubicBezTo>
                <a:lnTo>
                  <a:pt x="15391" y="14996"/>
                </a:lnTo>
                <a:cubicBezTo>
                  <a:pt x="15405" y="16304"/>
                  <a:pt x="15519" y="17506"/>
                  <a:pt x="15710" y="18522"/>
                </a:cubicBezTo>
                <a:cubicBezTo>
                  <a:pt x="15720" y="18580"/>
                  <a:pt x="15730" y="18627"/>
                  <a:pt x="15740" y="18674"/>
                </a:cubicBezTo>
                <a:cubicBezTo>
                  <a:pt x="15750" y="18720"/>
                  <a:pt x="15760" y="18779"/>
                  <a:pt x="15770" y="18826"/>
                </a:cubicBezTo>
                <a:cubicBezTo>
                  <a:pt x="16125" y="20507"/>
                  <a:pt x="16698" y="21581"/>
                  <a:pt x="17344" y="21581"/>
                </a:cubicBezTo>
                <a:cubicBezTo>
                  <a:pt x="17991" y="21581"/>
                  <a:pt x="18564" y="20495"/>
                  <a:pt x="18919" y="18814"/>
                </a:cubicBezTo>
                <a:cubicBezTo>
                  <a:pt x="18704" y="17728"/>
                  <a:pt x="18574" y="16420"/>
                  <a:pt x="18560" y="15008"/>
                </a:cubicBezTo>
                <a:lnTo>
                  <a:pt x="18560" y="14984"/>
                </a:lnTo>
                <a:close/>
                <a:moveTo>
                  <a:pt x="12015" y="14984"/>
                </a:moveTo>
                <a:cubicBezTo>
                  <a:pt x="12015" y="14879"/>
                  <a:pt x="12011" y="14786"/>
                  <a:pt x="12011" y="14704"/>
                </a:cubicBezTo>
                <a:lnTo>
                  <a:pt x="11988" y="13700"/>
                </a:lnTo>
                <a:lnTo>
                  <a:pt x="11971" y="14459"/>
                </a:lnTo>
                <a:cubicBezTo>
                  <a:pt x="11968" y="14611"/>
                  <a:pt x="11968" y="14751"/>
                  <a:pt x="11964" y="14868"/>
                </a:cubicBezTo>
                <a:lnTo>
                  <a:pt x="11964" y="14891"/>
                </a:lnTo>
                <a:cubicBezTo>
                  <a:pt x="11944" y="17098"/>
                  <a:pt x="11428" y="18826"/>
                  <a:pt x="10795" y="18826"/>
                </a:cubicBezTo>
                <a:cubicBezTo>
                  <a:pt x="10162" y="18826"/>
                  <a:pt x="9650" y="17098"/>
                  <a:pt x="9626" y="14891"/>
                </a:cubicBezTo>
                <a:lnTo>
                  <a:pt x="9626" y="14868"/>
                </a:lnTo>
                <a:cubicBezTo>
                  <a:pt x="9626" y="14739"/>
                  <a:pt x="9623" y="14611"/>
                  <a:pt x="9620" y="14459"/>
                </a:cubicBezTo>
                <a:lnTo>
                  <a:pt x="9603" y="13700"/>
                </a:lnTo>
                <a:lnTo>
                  <a:pt x="9576" y="12579"/>
                </a:lnTo>
                <a:lnTo>
                  <a:pt x="9549" y="11458"/>
                </a:lnTo>
                <a:lnTo>
                  <a:pt x="9475" y="8247"/>
                </a:lnTo>
                <a:cubicBezTo>
                  <a:pt x="9472" y="8166"/>
                  <a:pt x="9472" y="8072"/>
                  <a:pt x="9472" y="7967"/>
                </a:cubicBezTo>
                <a:lnTo>
                  <a:pt x="9472" y="7932"/>
                </a:lnTo>
                <a:cubicBezTo>
                  <a:pt x="9459" y="6625"/>
                  <a:pt x="9345" y="5422"/>
                  <a:pt x="9154" y="4418"/>
                </a:cubicBezTo>
                <a:cubicBezTo>
                  <a:pt x="9144" y="4359"/>
                  <a:pt x="9134" y="4313"/>
                  <a:pt x="9124" y="4266"/>
                </a:cubicBezTo>
                <a:cubicBezTo>
                  <a:pt x="9114" y="4219"/>
                  <a:pt x="9104" y="4161"/>
                  <a:pt x="9094" y="4114"/>
                </a:cubicBezTo>
                <a:cubicBezTo>
                  <a:pt x="8739" y="2433"/>
                  <a:pt x="8166" y="1359"/>
                  <a:pt x="7519" y="1359"/>
                </a:cubicBezTo>
                <a:cubicBezTo>
                  <a:pt x="6873" y="1359"/>
                  <a:pt x="6300" y="2433"/>
                  <a:pt x="5945" y="4114"/>
                </a:cubicBezTo>
                <a:cubicBezTo>
                  <a:pt x="6159" y="5200"/>
                  <a:pt x="6290" y="6508"/>
                  <a:pt x="6303" y="7932"/>
                </a:cubicBezTo>
                <a:lnTo>
                  <a:pt x="6303" y="7955"/>
                </a:lnTo>
                <a:cubicBezTo>
                  <a:pt x="6303" y="8061"/>
                  <a:pt x="6307" y="8142"/>
                  <a:pt x="6307" y="8224"/>
                </a:cubicBezTo>
                <a:lnTo>
                  <a:pt x="6330" y="9228"/>
                </a:lnTo>
                <a:lnTo>
                  <a:pt x="6347" y="8469"/>
                </a:lnTo>
                <a:cubicBezTo>
                  <a:pt x="6350" y="8317"/>
                  <a:pt x="6350" y="8177"/>
                  <a:pt x="6353" y="8061"/>
                </a:cubicBezTo>
                <a:lnTo>
                  <a:pt x="6353" y="8037"/>
                </a:lnTo>
                <a:cubicBezTo>
                  <a:pt x="6374" y="5831"/>
                  <a:pt x="6889" y="4103"/>
                  <a:pt x="7523" y="4103"/>
                </a:cubicBezTo>
                <a:cubicBezTo>
                  <a:pt x="8156" y="4103"/>
                  <a:pt x="8668" y="5831"/>
                  <a:pt x="8692" y="8037"/>
                </a:cubicBezTo>
                <a:lnTo>
                  <a:pt x="8692" y="8061"/>
                </a:lnTo>
                <a:cubicBezTo>
                  <a:pt x="8692" y="8189"/>
                  <a:pt x="8695" y="8317"/>
                  <a:pt x="8698" y="8469"/>
                </a:cubicBezTo>
                <a:lnTo>
                  <a:pt x="8715" y="9228"/>
                </a:lnTo>
                <a:lnTo>
                  <a:pt x="8742" y="10349"/>
                </a:lnTo>
                <a:lnTo>
                  <a:pt x="8769" y="11470"/>
                </a:lnTo>
                <a:lnTo>
                  <a:pt x="8842" y="14681"/>
                </a:lnTo>
                <a:cubicBezTo>
                  <a:pt x="8846" y="14762"/>
                  <a:pt x="8846" y="14856"/>
                  <a:pt x="8846" y="14961"/>
                </a:cubicBezTo>
                <a:lnTo>
                  <a:pt x="8846" y="14996"/>
                </a:lnTo>
                <a:cubicBezTo>
                  <a:pt x="8859" y="16304"/>
                  <a:pt x="8973" y="17506"/>
                  <a:pt x="9164" y="18510"/>
                </a:cubicBezTo>
                <a:cubicBezTo>
                  <a:pt x="9174" y="18569"/>
                  <a:pt x="9184" y="18615"/>
                  <a:pt x="9194" y="18662"/>
                </a:cubicBezTo>
                <a:cubicBezTo>
                  <a:pt x="9204" y="18709"/>
                  <a:pt x="9214" y="18767"/>
                  <a:pt x="9224" y="18814"/>
                </a:cubicBezTo>
                <a:cubicBezTo>
                  <a:pt x="9579" y="20495"/>
                  <a:pt x="10152" y="21569"/>
                  <a:pt x="10799" y="21569"/>
                </a:cubicBezTo>
                <a:cubicBezTo>
                  <a:pt x="11445" y="21569"/>
                  <a:pt x="12018" y="20495"/>
                  <a:pt x="12373" y="18814"/>
                </a:cubicBezTo>
                <a:cubicBezTo>
                  <a:pt x="12159" y="17728"/>
                  <a:pt x="12028" y="16420"/>
                  <a:pt x="12015" y="14996"/>
                </a:cubicBezTo>
                <a:lnTo>
                  <a:pt x="12015" y="149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E99C64-EEEB-4CAA-85D3-E17B42CC4897}"/>
              </a:ext>
            </a:extLst>
          </p:cNvPr>
          <p:cNvSpPr/>
          <p:nvPr/>
        </p:nvSpPr>
        <p:spPr>
          <a:xfrm>
            <a:off x="903562" y="2313070"/>
            <a:ext cx="7336877" cy="213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8" extrusionOk="0">
                <a:moveTo>
                  <a:pt x="2195" y="13421"/>
                </a:moveTo>
                <a:cubicBezTo>
                  <a:pt x="2208" y="14809"/>
                  <a:pt x="2339" y="16094"/>
                  <a:pt x="2550" y="17161"/>
                </a:cubicBezTo>
                <a:cubicBezTo>
                  <a:pt x="2198" y="18778"/>
                  <a:pt x="1642" y="19845"/>
                  <a:pt x="1010" y="19879"/>
                </a:cubicBezTo>
                <a:lnTo>
                  <a:pt x="960" y="19879"/>
                </a:lnTo>
                <a:lnTo>
                  <a:pt x="960" y="21325"/>
                </a:lnTo>
                <a:cubicBezTo>
                  <a:pt x="960" y="21428"/>
                  <a:pt x="943" y="21520"/>
                  <a:pt x="916" y="21554"/>
                </a:cubicBezTo>
                <a:cubicBezTo>
                  <a:pt x="889" y="21600"/>
                  <a:pt x="859" y="21577"/>
                  <a:pt x="836" y="21497"/>
                </a:cubicBezTo>
                <a:lnTo>
                  <a:pt x="22" y="18709"/>
                </a:lnTo>
                <a:cubicBezTo>
                  <a:pt x="-8" y="18606"/>
                  <a:pt x="-8" y="18457"/>
                  <a:pt x="22" y="18354"/>
                </a:cubicBezTo>
                <a:lnTo>
                  <a:pt x="836" y="15566"/>
                </a:lnTo>
                <a:cubicBezTo>
                  <a:pt x="856" y="15497"/>
                  <a:pt x="886" y="15474"/>
                  <a:pt x="916" y="15509"/>
                </a:cubicBezTo>
                <a:cubicBezTo>
                  <a:pt x="943" y="15543"/>
                  <a:pt x="960" y="15635"/>
                  <a:pt x="960" y="15738"/>
                </a:cubicBezTo>
                <a:lnTo>
                  <a:pt x="960" y="17184"/>
                </a:lnTo>
                <a:lnTo>
                  <a:pt x="1010" y="17184"/>
                </a:lnTo>
                <a:cubicBezTo>
                  <a:pt x="1622" y="17126"/>
                  <a:pt x="2121" y="15429"/>
                  <a:pt x="2141" y="13318"/>
                </a:cubicBezTo>
                <a:lnTo>
                  <a:pt x="2141" y="13306"/>
                </a:lnTo>
                <a:cubicBezTo>
                  <a:pt x="2141" y="13180"/>
                  <a:pt x="2145" y="13043"/>
                  <a:pt x="2148" y="12893"/>
                </a:cubicBezTo>
                <a:lnTo>
                  <a:pt x="2165" y="12148"/>
                </a:lnTo>
                <a:lnTo>
                  <a:pt x="2188" y="13134"/>
                </a:lnTo>
                <a:cubicBezTo>
                  <a:pt x="2192" y="13215"/>
                  <a:pt x="2192" y="13306"/>
                  <a:pt x="2192" y="13398"/>
                </a:cubicBezTo>
                <a:lnTo>
                  <a:pt x="2195" y="13421"/>
                </a:lnTo>
                <a:close/>
                <a:moveTo>
                  <a:pt x="21562" y="18354"/>
                </a:moveTo>
                <a:lnTo>
                  <a:pt x="21562" y="18354"/>
                </a:lnTo>
                <a:lnTo>
                  <a:pt x="20748" y="15566"/>
                </a:lnTo>
                <a:cubicBezTo>
                  <a:pt x="20728" y="15497"/>
                  <a:pt x="20698" y="15474"/>
                  <a:pt x="20668" y="15509"/>
                </a:cubicBezTo>
                <a:cubicBezTo>
                  <a:pt x="20641" y="15543"/>
                  <a:pt x="20624" y="15635"/>
                  <a:pt x="20624" y="15738"/>
                </a:cubicBezTo>
                <a:lnTo>
                  <a:pt x="20624" y="17184"/>
                </a:lnTo>
                <a:lnTo>
                  <a:pt x="20574" y="17184"/>
                </a:lnTo>
                <a:cubicBezTo>
                  <a:pt x="19962" y="17126"/>
                  <a:pt x="19463" y="15429"/>
                  <a:pt x="19443" y="13318"/>
                </a:cubicBezTo>
                <a:lnTo>
                  <a:pt x="19443" y="13295"/>
                </a:lnTo>
                <a:cubicBezTo>
                  <a:pt x="19443" y="13169"/>
                  <a:pt x="19439" y="13031"/>
                  <a:pt x="19436" y="12882"/>
                </a:cubicBezTo>
                <a:lnTo>
                  <a:pt x="19419" y="12136"/>
                </a:lnTo>
                <a:lnTo>
                  <a:pt x="19392" y="11035"/>
                </a:lnTo>
                <a:lnTo>
                  <a:pt x="19366" y="9934"/>
                </a:lnTo>
                <a:lnTo>
                  <a:pt x="19292" y="6779"/>
                </a:lnTo>
                <a:cubicBezTo>
                  <a:pt x="19289" y="6699"/>
                  <a:pt x="19289" y="6607"/>
                  <a:pt x="19289" y="6504"/>
                </a:cubicBezTo>
                <a:lnTo>
                  <a:pt x="19289" y="6470"/>
                </a:lnTo>
                <a:cubicBezTo>
                  <a:pt x="19275" y="5196"/>
                  <a:pt x="19161" y="4015"/>
                  <a:pt x="18971" y="3017"/>
                </a:cubicBezTo>
                <a:cubicBezTo>
                  <a:pt x="18961" y="2960"/>
                  <a:pt x="18951" y="2914"/>
                  <a:pt x="18941" y="2856"/>
                </a:cubicBezTo>
                <a:cubicBezTo>
                  <a:pt x="18931" y="2810"/>
                  <a:pt x="18920" y="2765"/>
                  <a:pt x="18910" y="2719"/>
                </a:cubicBezTo>
                <a:cubicBezTo>
                  <a:pt x="18556" y="1067"/>
                  <a:pt x="17983" y="0"/>
                  <a:pt x="17337" y="0"/>
                </a:cubicBezTo>
                <a:cubicBezTo>
                  <a:pt x="16691" y="0"/>
                  <a:pt x="16118" y="1055"/>
                  <a:pt x="15763" y="2707"/>
                </a:cubicBezTo>
                <a:cubicBezTo>
                  <a:pt x="15978" y="3774"/>
                  <a:pt x="16108" y="5059"/>
                  <a:pt x="16122" y="6458"/>
                </a:cubicBezTo>
                <a:lnTo>
                  <a:pt x="16122" y="6481"/>
                </a:lnTo>
                <a:cubicBezTo>
                  <a:pt x="16122" y="6584"/>
                  <a:pt x="16125" y="6665"/>
                  <a:pt x="16125" y="6745"/>
                </a:cubicBezTo>
                <a:lnTo>
                  <a:pt x="16148" y="7731"/>
                </a:lnTo>
                <a:lnTo>
                  <a:pt x="16165" y="6986"/>
                </a:lnTo>
                <a:cubicBezTo>
                  <a:pt x="16169" y="6837"/>
                  <a:pt x="16169" y="6711"/>
                  <a:pt x="16172" y="6584"/>
                </a:cubicBezTo>
                <a:lnTo>
                  <a:pt x="16172" y="6561"/>
                </a:lnTo>
                <a:cubicBezTo>
                  <a:pt x="16192" y="4393"/>
                  <a:pt x="16708" y="2696"/>
                  <a:pt x="17340" y="2696"/>
                </a:cubicBezTo>
                <a:cubicBezTo>
                  <a:pt x="17973" y="2696"/>
                  <a:pt x="18485" y="4393"/>
                  <a:pt x="18509" y="6561"/>
                </a:cubicBezTo>
                <a:lnTo>
                  <a:pt x="18509" y="6584"/>
                </a:lnTo>
                <a:cubicBezTo>
                  <a:pt x="18509" y="6711"/>
                  <a:pt x="18512" y="6837"/>
                  <a:pt x="18515" y="6986"/>
                </a:cubicBezTo>
                <a:lnTo>
                  <a:pt x="18532" y="7731"/>
                </a:lnTo>
                <a:lnTo>
                  <a:pt x="18559" y="8833"/>
                </a:lnTo>
                <a:lnTo>
                  <a:pt x="18586" y="9934"/>
                </a:lnTo>
                <a:lnTo>
                  <a:pt x="18659" y="13088"/>
                </a:lnTo>
                <a:cubicBezTo>
                  <a:pt x="18663" y="13169"/>
                  <a:pt x="18663" y="13272"/>
                  <a:pt x="18663" y="13375"/>
                </a:cubicBezTo>
                <a:lnTo>
                  <a:pt x="18663" y="13398"/>
                </a:lnTo>
                <a:cubicBezTo>
                  <a:pt x="18676" y="14672"/>
                  <a:pt x="18790" y="15853"/>
                  <a:pt x="18984" y="16851"/>
                </a:cubicBezTo>
                <a:cubicBezTo>
                  <a:pt x="18994" y="16908"/>
                  <a:pt x="19004" y="16954"/>
                  <a:pt x="19014" y="17012"/>
                </a:cubicBezTo>
                <a:cubicBezTo>
                  <a:pt x="19024" y="17057"/>
                  <a:pt x="19034" y="17115"/>
                  <a:pt x="19044" y="17161"/>
                </a:cubicBezTo>
                <a:cubicBezTo>
                  <a:pt x="19396" y="18778"/>
                  <a:pt x="19952" y="19845"/>
                  <a:pt x="20584" y="19879"/>
                </a:cubicBezTo>
                <a:lnTo>
                  <a:pt x="20635" y="19879"/>
                </a:lnTo>
                <a:lnTo>
                  <a:pt x="20635" y="21325"/>
                </a:lnTo>
                <a:cubicBezTo>
                  <a:pt x="20635" y="21428"/>
                  <a:pt x="20651" y="21520"/>
                  <a:pt x="20678" y="21554"/>
                </a:cubicBezTo>
                <a:cubicBezTo>
                  <a:pt x="20705" y="21600"/>
                  <a:pt x="20735" y="21577"/>
                  <a:pt x="20758" y="21497"/>
                </a:cubicBezTo>
                <a:lnTo>
                  <a:pt x="21572" y="18709"/>
                </a:lnTo>
                <a:cubicBezTo>
                  <a:pt x="21585" y="18663"/>
                  <a:pt x="21592" y="18595"/>
                  <a:pt x="21592" y="18537"/>
                </a:cubicBezTo>
                <a:cubicBezTo>
                  <a:pt x="21582" y="18468"/>
                  <a:pt x="21575" y="18400"/>
                  <a:pt x="21562" y="18354"/>
                </a:cubicBezTo>
                <a:close/>
                <a:moveTo>
                  <a:pt x="15278" y="13410"/>
                </a:moveTo>
                <a:cubicBezTo>
                  <a:pt x="15278" y="13306"/>
                  <a:pt x="15275" y="13215"/>
                  <a:pt x="15275" y="13134"/>
                </a:cubicBezTo>
                <a:lnTo>
                  <a:pt x="15251" y="12148"/>
                </a:lnTo>
                <a:lnTo>
                  <a:pt x="15235" y="12893"/>
                </a:lnTo>
                <a:cubicBezTo>
                  <a:pt x="15231" y="13043"/>
                  <a:pt x="15231" y="13180"/>
                  <a:pt x="15228" y="13295"/>
                </a:cubicBezTo>
                <a:lnTo>
                  <a:pt x="15228" y="13318"/>
                </a:lnTo>
                <a:cubicBezTo>
                  <a:pt x="15208" y="15486"/>
                  <a:pt x="14692" y="17184"/>
                  <a:pt x="14059" y="17184"/>
                </a:cubicBezTo>
                <a:cubicBezTo>
                  <a:pt x="13427" y="17184"/>
                  <a:pt x="12914" y="15486"/>
                  <a:pt x="12891" y="13318"/>
                </a:cubicBezTo>
                <a:lnTo>
                  <a:pt x="12891" y="13295"/>
                </a:lnTo>
                <a:cubicBezTo>
                  <a:pt x="12891" y="13169"/>
                  <a:pt x="12888" y="13031"/>
                  <a:pt x="12884" y="12893"/>
                </a:cubicBezTo>
                <a:lnTo>
                  <a:pt x="12868" y="12148"/>
                </a:lnTo>
                <a:lnTo>
                  <a:pt x="12841" y="11047"/>
                </a:lnTo>
                <a:lnTo>
                  <a:pt x="12814" y="9945"/>
                </a:lnTo>
                <a:lnTo>
                  <a:pt x="12740" y="6791"/>
                </a:lnTo>
                <a:cubicBezTo>
                  <a:pt x="12737" y="6711"/>
                  <a:pt x="12737" y="6619"/>
                  <a:pt x="12737" y="6516"/>
                </a:cubicBezTo>
                <a:lnTo>
                  <a:pt x="12737" y="6481"/>
                </a:lnTo>
                <a:cubicBezTo>
                  <a:pt x="12724" y="5196"/>
                  <a:pt x="12610" y="4015"/>
                  <a:pt x="12419" y="3028"/>
                </a:cubicBezTo>
                <a:cubicBezTo>
                  <a:pt x="12409" y="2971"/>
                  <a:pt x="12399" y="2925"/>
                  <a:pt x="12389" y="2879"/>
                </a:cubicBezTo>
                <a:cubicBezTo>
                  <a:pt x="12379" y="2833"/>
                  <a:pt x="12369" y="2776"/>
                  <a:pt x="12359" y="2730"/>
                </a:cubicBezTo>
                <a:cubicBezTo>
                  <a:pt x="12004" y="1078"/>
                  <a:pt x="11431" y="23"/>
                  <a:pt x="10785" y="23"/>
                </a:cubicBezTo>
                <a:cubicBezTo>
                  <a:pt x="10139" y="23"/>
                  <a:pt x="9567" y="1078"/>
                  <a:pt x="9212" y="2730"/>
                </a:cubicBezTo>
                <a:cubicBezTo>
                  <a:pt x="9426" y="3797"/>
                  <a:pt x="9557" y="5082"/>
                  <a:pt x="9570" y="6481"/>
                </a:cubicBezTo>
                <a:lnTo>
                  <a:pt x="9570" y="6504"/>
                </a:lnTo>
                <a:cubicBezTo>
                  <a:pt x="9570" y="6607"/>
                  <a:pt x="9573" y="6688"/>
                  <a:pt x="9573" y="6768"/>
                </a:cubicBezTo>
                <a:lnTo>
                  <a:pt x="9597" y="7754"/>
                </a:lnTo>
                <a:lnTo>
                  <a:pt x="9614" y="7009"/>
                </a:lnTo>
                <a:cubicBezTo>
                  <a:pt x="9617" y="6860"/>
                  <a:pt x="9617" y="6722"/>
                  <a:pt x="9620" y="6607"/>
                </a:cubicBezTo>
                <a:lnTo>
                  <a:pt x="9620" y="6584"/>
                </a:lnTo>
                <a:cubicBezTo>
                  <a:pt x="9640" y="4416"/>
                  <a:pt x="10156" y="2719"/>
                  <a:pt x="10789" y="2719"/>
                </a:cubicBezTo>
                <a:cubicBezTo>
                  <a:pt x="11421" y="2719"/>
                  <a:pt x="11934" y="4416"/>
                  <a:pt x="11957" y="6584"/>
                </a:cubicBezTo>
                <a:lnTo>
                  <a:pt x="11957" y="6607"/>
                </a:lnTo>
                <a:cubicBezTo>
                  <a:pt x="11957" y="6733"/>
                  <a:pt x="11960" y="6860"/>
                  <a:pt x="11964" y="7009"/>
                </a:cubicBezTo>
                <a:lnTo>
                  <a:pt x="11980" y="7754"/>
                </a:lnTo>
                <a:lnTo>
                  <a:pt x="12007" y="8856"/>
                </a:lnTo>
                <a:lnTo>
                  <a:pt x="12034" y="9957"/>
                </a:lnTo>
                <a:lnTo>
                  <a:pt x="12108" y="13111"/>
                </a:lnTo>
                <a:cubicBezTo>
                  <a:pt x="12111" y="13192"/>
                  <a:pt x="12111" y="13295"/>
                  <a:pt x="12111" y="13398"/>
                </a:cubicBezTo>
                <a:lnTo>
                  <a:pt x="12111" y="13421"/>
                </a:lnTo>
                <a:cubicBezTo>
                  <a:pt x="12124" y="14706"/>
                  <a:pt x="12238" y="15887"/>
                  <a:pt x="12429" y="16874"/>
                </a:cubicBezTo>
                <a:cubicBezTo>
                  <a:pt x="12439" y="16931"/>
                  <a:pt x="12449" y="16977"/>
                  <a:pt x="12459" y="17023"/>
                </a:cubicBezTo>
                <a:cubicBezTo>
                  <a:pt x="12469" y="17069"/>
                  <a:pt x="12479" y="17126"/>
                  <a:pt x="12489" y="17172"/>
                </a:cubicBezTo>
                <a:cubicBezTo>
                  <a:pt x="12844" y="18824"/>
                  <a:pt x="13417" y="19879"/>
                  <a:pt x="14063" y="19879"/>
                </a:cubicBezTo>
                <a:cubicBezTo>
                  <a:pt x="14709" y="19879"/>
                  <a:pt x="15281" y="18824"/>
                  <a:pt x="15636" y="17172"/>
                </a:cubicBezTo>
                <a:cubicBezTo>
                  <a:pt x="15422" y="16105"/>
                  <a:pt x="15291" y="14821"/>
                  <a:pt x="15278" y="13421"/>
                </a:cubicBezTo>
                <a:lnTo>
                  <a:pt x="15278" y="13410"/>
                </a:lnTo>
                <a:close/>
                <a:moveTo>
                  <a:pt x="8736" y="13398"/>
                </a:moveTo>
                <a:cubicBezTo>
                  <a:pt x="8736" y="13295"/>
                  <a:pt x="8733" y="13215"/>
                  <a:pt x="8733" y="13134"/>
                </a:cubicBezTo>
                <a:lnTo>
                  <a:pt x="8710" y="12148"/>
                </a:lnTo>
                <a:lnTo>
                  <a:pt x="8693" y="12893"/>
                </a:lnTo>
                <a:cubicBezTo>
                  <a:pt x="8690" y="13043"/>
                  <a:pt x="8690" y="13180"/>
                  <a:pt x="8686" y="13295"/>
                </a:cubicBezTo>
                <a:lnTo>
                  <a:pt x="8686" y="13318"/>
                </a:lnTo>
                <a:cubicBezTo>
                  <a:pt x="8666" y="15486"/>
                  <a:pt x="8151" y="17184"/>
                  <a:pt x="7518" y="17184"/>
                </a:cubicBezTo>
                <a:cubicBezTo>
                  <a:pt x="6885" y="17184"/>
                  <a:pt x="6373" y="15486"/>
                  <a:pt x="6349" y="13318"/>
                </a:cubicBezTo>
                <a:lnTo>
                  <a:pt x="6349" y="13295"/>
                </a:lnTo>
                <a:cubicBezTo>
                  <a:pt x="6349" y="13169"/>
                  <a:pt x="6346" y="13031"/>
                  <a:pt x="6343" y="12893"/>
                </a:cubicBezTo>
                <a:lnTo>
                  <a:pt x="6326" y="12148"/>
                </a:lnTo>
                <a:lnTo>
                  <a:pt x="6299" y="11047"/>
                </a:lnTo>
                <a:lnTo>
                  <a:pt x="6272" y="9945"/>
                </a:lnTo>
                <a:lnTo>
                  <a:pt x="6199" y="6791"/>
                </a:lnTo>
                <a:cubicBezTo>
                  <a:pt x="6195" y="6711"/>
                  <a:pt x="6195" y="6619"/>
                  <a:pt x="6195" y="6516"/>
                </a:cubicBezTo>
                <a:lnTo>
                  <a:pt x="6195" y="6481"/>
                </a:lnTo>
                <a:cubicBezTo>
                  <a:pt x="6182" y="5196"/>
                  <a:pt x="6068" y="4015"/>
                  <a:pt x="5877" y="3028"/>
                </a:cubicBezTo>
                <a:cubicBezTo>
                  <a:pt x="5867" y="2971"/>
                  <a:pt x="5857" y="2925"/>
                  <a:pt x="5847" y="2879"/>
                </a:cubicBezTo>
                <a:cubicBezTo>
                  <a:pt x="5837" y="2833"/>
                  <a:pt x="5827" y="2776"/>
                  <a:pt x="5817" y="2730"/>
                </a:cubicBezTo>
                <a:cubicBezTo>
                  <a:pt x="5462" y="1078"/>
                  <a:pt x="4890" y="23"/>
                  <a:pt x="4244" y="23"/>
                </a:cubicBezTo>
                <a:cubicBezTo>
                  <a:pt x="3598" y="23"/>
                  <a:pt x="3025" y="1090"/>
                  <a:pt x="2670" y="2742"/>
                </a:cubicBezTo>
                <a:cubicBezTo>
                  <a:pt x="2884" y="3808"/>
                  <a:pt x="3015" y="5093"/>
                  <a:pt x="3028" y="6481"/>
                </a:cubicBezTo>
                <a:lnTo>
                  <a:pt x="3028" y="6493"/>
                </a:lnTo>
                <a:cubicBezTo>
                  <a:pt x="3028" y="6596"/>
                  <a:pt x="3032" y="6688"/>
                  <a:pt x="3032" y="6768"/>
                </a:cubicBezTo>
                <a:lnTo>
                  <a:pt x="3055" y="7754"/>
                </a:lnTo>
                <a:lnTo>
                  <a:pt x="3072" y="7009"/>
                </a:lnTo>
                <a:cubicBezTo>
                  <a:pt x="3075" y="6860"/>
                  <a:pt x="3075" y="6722"/>
                  <a:pt x="3079" y="6607"/>
                </a:cubicBezTo>
                <a:lnTo>
                  <a:pt x="3079" y="6584"/>
                </a:lnTo>
                <a:cubicBezTo>
                  <a:pt x="3099" y="4416"/>
                  <a:pt x="3614" y="2719"/>
                  <a:pt x="4247" y="2719"/>
                </a:cubicBezTo>
                <a:cubicBezTo>
                  <a:pt x="4880" y="2719"/>
                  <a:pt x="5392" y="4416"/>
                  <a:pt x="5415" y="6584"/>
                </a:cubicBezTo>
                <a:lnTo>
                  <a:pt x="5415" y="6607"/>
                </a:lnTo>
                <a:cubicBezTo>
                  <a:pt x="5415" y="6733"/>
                  <a:pt x="5419" y="6871"/>
                  <a:pt x="5422" y="7009"/>
                </a:cubicBezTo>
                <a:lnTo>
                  <a:pt x="5439" y="7754"/>
                </a:lnTo>
                <a:lnTo>
                  <a:pt x="5466" y="8856"/>
                </a:lnTo>
                <a:lnTo>
                  <a:pt x="5492" y="9957"/>
                </a:lnTo>
                <a:lnTo>
                  <a:pt x="5566" y="13111"/>
                </a:lnTo>
                <a:cubicBezTo>
                  <a:pt x="5569" y="13192"/>
                  <a:pt x="5569" y="13283"/>
                  <a:pt x="5569" y="13387"/>
                </a:cubicBezTo>
                <a:lnTo>
                  <a:pt x="5569" y="13421"/>
                </a:lnTo>
                <a:cubicBezTo>
                  <a:pt x="5583" y="14706"/>
                  <a:pt x="5697" y="15887"/>
                  <a:pt x="5887" y="16874"/>
                </a:cubicBezTo>
                <a:cubicBezTo>
                  <a:pt x="5898" y="16931"/>
                  <a:pt x="5908" y="16977"/>
                  <a:pt x="5918" y="17023"/>
                </a:cubicBezTo>
                <a:cubicBezTo>
                  <a:pt x="5928" y="17069"/>
                  <a:pt x="5938" y="17126"/>
                  <a:pt x="5948" y="17172"/>
                </a:cubicBezTo>
                <a:cubicBezTo>
                  <a:pt x="6303" y="18824"/>
                  <a:pt x="6875" y="19879"/>
                  <a:pt x="7521" y="19879"/>
                </a:cubicBezTo>
                <a:cubicBezTo>
                  <a:pt x="8167" y="19879"/>
                  <a:pt x="8740" y="18824"/>
                  <a:pt x="9095" y="17172"/>
                </a:cubicBezTo>
                <a:cubicBezTo>
                  <a:pt x="8880" y="16105"/>
                  <a:pt x="8750" y="14821"/>
                  <a:pt x="8736" y="13421"/>
                </a:cubicBezTo>
                <a:lnTo>
                  <a:pt x="8736" y="1339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76A735-9640-400A-8F4A-729EBDB9B3BE}"/>
              </a:ext>
            </a:extLst>
          </p:cNvPr>
          <p:cNvSpPr txBox="1"/>
          <p:nvPr/>
        </p:nvSpPr>
        <p:spPr>
          <a:xfrm>
            <a:off x="8295467" y="21457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44CF8D-C831-4311-B26F-1626F06D57A8}"/>
              </a:ext>
            </a:extLst>
          </p:cNvPr>
          <p:cNvSpPr txBox="1"/>
          <p:nvPr/>
        </p:nvSpPr>
        <p:spPr>
          <a:xfrm>
            <a:off x="8295467" y="38290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D4328B-9012-4C47-9A72-E62413EA1B89}"/>
              </a:ext>
            </a:extLst>
          </p:cNvPr>
          <p:cNvSpPr txBox="1"/>
          <p:nvPr/>
        </p:nvSpPr>
        <p:spPr>
          <a:xfrm>
            <a:off x="128212" y="21457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273C5F-0881-416B-B118-633A741C2D5E}"/>
              </a:ext>
            </a:extLst>
          </p:cNvPr>
          <p:cNvSpPr txBox="1"/>
          <p:nvPr/>
        </p:nvSpPr>
        <p:spPr>
          <a:xfrm>
            <a:off x="128212" y="38290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49B70B-1A6C-4EAF-9CDA-87CC0AF47AD1}"/>
              </a:ext>
            </a:extLst>
          </p:cNvPr>
          <p:cNvSpPr txBox="1"/>
          <p:nvPr/>
        </p:nvSpPr>
        <p:spPr>
          <a:xfrm>
            <a:off x="2003988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CCAC5451-DC07-4C6A-8379-F71A8D1CA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92162" y="3228376"/>
            <a:ext cx="511514" cy="51151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47CAC8F-0EBA-48EF-8FEA-CA667323F667}"/>
              </a:ext>
            </a:extLst>
          </p:cNvPr>
          <p:cNvSpPr txBox="1"/>
          <p:nvPr/>
        </p:nvSpPr>
        <p:spPr>
          <a:xfrm>
            <a:off x="1916235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F4CF1-33C9-40C9-B595-2859F579387A}"/>
              </a:ext>
            </a:extLst>
          </p:cNvPr>
          <p:cNvSpPr txBox="1"/>
          <p:nvPr/>
        </p:nvSpPr>
        <p:spPr>
          <a:xfrm>
            <a:off x="3093199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3" name="Graphic 12" descr="Blog with solid fill">
            <a:extLst>
              <a:ext uri="{FF2B5EF4-FFF2-40B4-BE49-F238E27FC236}">
                <a16:creationId xmlns:a16="http://schemas.microsoft.com/office/drawing/2014/main" id="{A7431586-B730-4734-AD29-8F87BB1489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8886" y="3245889"/>
            <a:ext cx="476488" cy="47648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EB1AE25-0B51-4EC1-BD90-33C97D02DBC4}"/>
              </a:ext>
            </a:extLst>
          </p:cNvPr>
          <p:cNvSpPr txBox="1"/>
          <p:nvPr/>
        </p:nvSpPr>
        <p:spPr>
          <a:xfrm>
            <a:off x="3005446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55675D-1A7A-40C9-9397-BFDA7A0D81ED}"/>
              </a:ext>
            </a:extLst>
          </p:cNvPr>
          <p:cNvSpPr txBox="1"/>
          <p:nvPr/>
        </p:nvSpPr>
        <p:spPr>
          <a:xfrm>
            <a:off x="4246957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4" name="Graphic 13" descr="Bluetooth with solid fill">
            <a:extLst>
              <a:ext uri="{FF2B5EF4-FFF2-40B4-BE49-F238E27FC236}">
                <a16:creationId xmlns:a16="http://schemas.microsoft.com/office/drawing/2014/main" id="{49B28BCE-F261-4685-B03E-53EF96314C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2644" y="3245889"/>
            <a:ext cx="476488" cy="47648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9BB6EE1-0FC7-4C83-9CD5-9E00AA4CFD05}"/>
              </a:ext>
            </a:extLst>
          </p:cNvPr>
          <p:cNvSpPr txBox="1"/>
          <p:nvPr/>
        </p:nvSpPr>
        <p:spPr>
          <a:xfrm>
            <a:off x="4159204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618E2D-327F-4250-9F9C-EB5F6232486F}"/>
              </a:ext>
            </a:extLst>
          </p:cNvPr>
          <p:cNvSpPr txBox="1"/>
          <p:nvPr/>
        </p:nvSpPr>
        <p:spPr>
          <a:xfrm>
            <a:off x="5336169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2D8046A5-65A6-49A6-BE77-D6E4830E24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41856" y="3245889"/>
            <a:ext cx="476488" cy="47648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3C7B308-6784-4C7B-AE21-52B08BA562E7}"/>
              </a:ext>
            </a:extLst>
          </p:cNvPr>
          <p:cNvSpPr txBox="1"/>
          <p:nvPr/>
        </p:nvSpPr>
        <p:spPr>
          <a:xfrm>
            <a:off x="5248416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E0629-8209-4D63-86AE-D8A0D0977CF7}"/>
              </a:ext>
            </a:extLst>
          </p:cNvPr>
          <p:cNvSpPr txBox="1"/>
          <p:nvPr/>
        </p:nvSpPr>
        <p:spPr>
          <a:xfrm>
            <a:off x="6452152" y="26527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102D3678-8FDA-424E-92C5-BA974A48AC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57839" y="3245889"/>
            <a:ext cx="476488" cy="47648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3E9E71A-6661-439B-AB62-82DD370CC580}"/>
              </a:ext>
            </a:extLst>
          </p:cNvPr>
          <p:cNvSpPr txBox="1"/>
          <p:nvPr/>
        </p:nvSpPr>
        <p:spPr>
          <a:xfrm>
            <a:off x="6364399" y="43224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134594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243</Words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Intertwined Arrows – Slide Template</vt:lpstr>
      <vt:lpstr>5-Step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2021-10-18T18:42:10Z</dcterms:modified>
  <cp:category>Charts &amp; Diagrams</cp:category>
</cp:coreProperties>
</file>