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3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35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2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Process w/ Rocket – Slide Template</a:t>
            </a:r>
          </a:p>
        </p:txBody>
      </p:sp>
      <p:sp>
        <p:nvSpPr>
          <p:cNvPr id="101" name="Shape 4349">
            <a:extLst>
              <a:ext uri="{FF2B5EF4-FFF2-40B4-BE49-F238E27FC236}">
                <a16:creationId xmlns:a16="http://schemas.microsoft.com/office/drawing/2014/main" id="{5D4C6C17-312B-42D6-B7C3-270243000AD7}"/>
              </a:ext>
            </a:extLst>
          </p:cNvPr>
          <p:cNvSpPr/>
          <p:nvPr/>
        </p:nvSpPr>
        <p:spPr>
          <a:xfrm>
            <a:off x="2294713" y="2080691"/>
            <a:ext cx="7416422" cy="2309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362" y="0"/>
                </a:moveTo>
                <a:lnTo>
                  <a:pt x="120000" y="6977"/>
                </a:lnTo>
                <a:lnTo>
                  <a:pt x="86958" y="109641"/>
                </a:lnTo>
                <a:lnTo>
                  <a:pt x="69585" y="52827"/>
                </a:lnTo>
                <a:lnTo>
                  <a:pt x="49419" y="116619"/>
                </a:lnTo>
                <a:lnTo>
                  <a:pt x="25995" y="40368"/>
                </a:lnTo>
                <a:lnTo>
                  <a:pt x="424" y="120000"/>
                </a:lnTo>
                <a:lnTo>
                  <a:pt x="0" y="120000"/>
                </a:lnTo>
                <a:lnTo>
                  <a:pt x="25840" y="35882"/>
                </a:lnTo>
                <a:lnTo>
                  <a:pt x="49419" y="110638"/>
                </a:lnTo>
                <a:lnTo>
                  <a:pt x="69585" y="44853"/>
                </a:lnTo>
                <a:lnTo>
                  <a:pt x="86803" y="9967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lIns="243775" tIns="121875" rIns="243775" bIns="1218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Shape 4376">
            <a:extLst>
              <a:ext uri="{FF2B5EF4-FFF2-40B4-BE49-F238E27FC236}">
                <a16:creationId xmlns:a16="http://schemas.microsoft.com/office/drawing/2014/main" id="{7B7BECAB-7218-413E-9D69-C078FAA4A536}"/>
              </a:ext>
            </a:extLst>
          </p:cNvPr>
          <p:cNvSpPr/>
          <p:nvPr/>
        </p:nvSpPr>
        <p:spPr>
          <a:xfrm>
            <a:off x="2023665" y="3737938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01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9" name="Shape 4377">
            <a:extLst>
              <a:ext uri="{FF2B5EF4-FFF2-40B4-BE49-F238E27FC236}">
                <a16:creationId xmlns:a16="http://schemas.microsoft.com/office/drawing/2014/main" id="{DFA82D76-5D8A-4B80-B93F-68489A1D7054}"/>
              </a:ext>
            </a:extLst>
          </p:cNvPr>
          <p:cNvSpPr/>
          <p:nvPr/>
        </p:nvSpPr>
        <p:spPr>
          <a:xfrm>
            <a:off x="3437788" y="240634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02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Shape 4378">
            <a:extLst>
              <a:ext uri="{FF2B5EF4-FFF2-40B4-BE49-F238E27FC236}">
                <a16:creationId xmlns:a16="http://schemas.microsoft.com/office/drawing/2014/main" id="{8F889E2A-FBB5-42AD-AAC0-F333E7074706}"/>
              </a:ext>
            </a:extLst>
          </p:cNvPr>
          <p:cNvSpPr/>
          <p:nvPr/>
        </p:nvSpPr>
        <p:spPr>
          <a:xfrm>
            <a:off x="7217754" y="3737938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05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Shape 4379">
            <a:extLst>
              <a:ext uri="{FF2B5EF4-FFF2-40B4-BE49-F238E27FC236}">
                <a16:creationId xmlns:a16="http://schemas.microsoft.com/office/drawing/2014/main" id="{36E4177C-4B3C-4182-9B99-A852776AF8EE}"/>
              </a:ext>
            </a:extLst>
          </p:cNvPr>
          <p:cNvSpPr/>
          <p:nvPr/>
        </p:nvSpPr>
        <p:spPr>
          <a:xfrm>
            <a:off x="4889621" y="373793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03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2" name="Shape 4380">
            <a:extLst>
              <a:ext uri="{FF2B5EF4-FFF2-40B4-BE49-F238E27FC236}">
                <a16:creationId xmlns:a16="http://schemas.microsoft.com/office/drawing/2014/main" id="{E0DFED5E-5A01-48B4-B42D-CB96AF549B03}"/>
              </a:ext>
            </a:extLst>
          </p:cNvPr>
          <p:cNvSpPr/>
          <p:nvPr/>
        </p:nvSpPr>
        <p:spPr>
          <a:xfrm>
            <a:off x="6117261" y="256801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04</a:t>
            </a:r>
            <a:endParaRPr sz="36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6237C0-6B0D-418B-BEEA-2C0BBF51B4E2}"/>
              </a:ext>
            </a:extLst>
          </p:cNvPr>
          <p:cNvSpPr txBox="1"/>
          <p:nvPr/>
        </p:nvSpPr>
        <p:spPr>
          <a:xfrm>
            <a:off x="332936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2818624-0BCD-4BB1-AE71-16A8ECB3AA72}"/>
              </a:ext>
            </a:extLst>
          </p:cNvPr>
          <p:cNvSpPr txBox="1"/>
          <p:nvPr/>
        </p:nvSpPr>
        <p:spPr>
          <a:xfrm>
            <a:off x="340731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8AAE160-BAB0-4435-A527-3270BCF13327}"/>
              </a:ext>
            </a:extLst>
          </p:cNvPr>
          <p:cNvSpPr txBox="1"/>
          <p:nvPr/>
        </p:nvSpPr>
        <p:spPr>
          <a:xfrm>
            <a:off x="3878277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66D2430-15E9-4A0D-96F2-94FB86CC204C}"/>
              </a:ext>
            </a:extLst>
          </p:cNvPr>
          <p:cNvSpPr txBox="1"/>
          <p:nvPr/>
        </p:nvSpPr>
        <p:spPr>
          <a:xfrm>
            <a:off x="3886072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14242DD-D60D-4785-8125-889B325F177F}"/>
              </a:ext>
            </a:extLst>
          </p:cNvPr>
          <p:cNvSpPr txBox="1"/>
          <p:nvPr/>
        </p:nvSpPr>
        <p:spPr>
          <a:xfrm>
            <a:off x="7283606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B21A194-FD03-4101-A2D1-B11619536A10}"/>
              </a:ext>
            </a:extLst>
          </p:cNvPr>
          <p:cNvSpPr txBox="1"/>
          <p:nvPr/>
        </p:nvSpPr>
        <p:spPr>
          <a:xfrm>
            <a:off x="7291401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1591854" y="1059672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37C3A08-F2F5-453B-8745-666272B4052F}"/>
              </a:ext>
            </a:extLst>
          </p:cNvPr>
          <p:cNvSpPr txBox="1"/>
          <p:nvPr/>
        </p:nvSpPr>
        <p:spPr>
          <a:xfrm>
            <a:off x="1599649" y="151882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59AA69F-01E2-41F0-A35D-7FBFEB29CC19}"/>
              </a:ext>
            </a:extLst>
          </p:cNvPr>
          <p:cNvSpPr txBox="1"/>
          <p:nvPr/>
        </p:nvSpPr>
        <p:spPr>
          <a:xfrm>
            <a:off x="5725542" y="1059672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EB5CACC-9A4C-45E5-89E0-3FA3B4E74AF0}"/>
              </a:ext>
            </a:extLst>
          </p:cNvPr>
          <p:cNvSpPr txBox="1"/>
          <p:nvPr/>
        </p:nvSpPr>
        <p:spPr>
          <a:xfrm>
            <a:off x="5733337" y="151882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45C6B5A-4AF8-4652-984E-E0B4EAF1C337}"/>
              </a:ext>
            </a:extLst>
          </p:cNvPr>
          <p:cNvGrpSpPr/>
          <p:nvPr/>
        </p:nvGrpSpPr>
        <p:grpSpPr>
          <a:xfrm>
            <a:off x="8889845" y="236220"/>
            <a:ext cx="2679474" cy="2685804"/>
            <a:chOff x="8889845" y="236220"/>
            <a:chExt cx="2679474" cy="268580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62168D2-FFF2-40D8-8125-938C148516D8}"/>
                </a:ext>
              </a:extLst>
            </p:cNvPr>
            <p:cNvGrpSpPr/>
            <p:nvPr/>
          </p:nvGrpSpPr>
          <p:grpSpPr>
            <a:xfrm>
              <a:off x="9047308" y="1978247"/>
              <a:ext cx="784203" cy="786351"/>
              <a:chOff x="9047308" y="1978247"/>
              <a:chExt cx="784203" cy="786351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8288EB52-DD0B-45E8-BBF4-12CFB6F6FCEA}"/>
                  </a:ext>
                </a:extLst>
              </p:cNvPr>
              <p:cNvSpPr/>
              <p:nvPr/>
            </p:nvSpPr>
            <p:spPr>
              <a:xfrm>
                <a:off x="9074618" y="1978247"/>
                <a:ext cx="756893" cy="761990"/>
              </a:xfrm>
              <a:custGeom>
                <a:avLst/>
                <a:gdLst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27886 w 756893"/>
                  <a:gd name="connsiteY17" fmla="*/ 306411 h 761990"/>
                  <a:gd name="connsiteX18" fmla="*/ 260468 w 756893"/>
                  <a:gd name="connsiteY18" fmla="*/ 222971 h 761990"/>
                  <a:gd name="connsiteX19" fmla="*/ 300275 w 756893"/>
                  <a:gd name="connsiteY19" fmla="*/ 159115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60468 w 756893"/>
                  <a:gd name="connsiteY17" fmla="*/ 222971 h 761990"/>
                  <a:gd name="connsiteX18" fmla="*/ 300275 w 756893"/>
                  <a:gd name="connsiteY18" fmla="*/ 159115 h 761990"/>
                  <a:gd name="connsiteX19" fmla="*/ 310212 w 756893"/>
                  <a:gd name="connsiteY19" fmla="*/ 148424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60468 w 756893"/>
                  <a:gd name="connsiteY16" fmla="*/ 222971 h 761990"/>
                  <a:gd name="connsiteX17" fmla="*/ 300275 w 756893"/>
                  <a:gd name="connsiteY17" fmla="*/ 159115 h 761990"/>
                  <a:gd name="connsiteX18" fmla="*/ 310212 w 756893"/>
                  <a:gd name="connsiteY18" fmla="*/ 148424 h 761990"/>
                  <a:gd name="connsiteX19" fmla="*/ 407923 w 756893"/>
                  <a:gd name="connsiteY19" fmla="*/ 0 h 761990"/>
                  <a:gd name="connsiteX20" fmla="*/ 666710 w 756893"/>
                  <a:gd name="connsiteY20" fmla="*/ 94362 h 761990"/>
                  <a:gd name="connsiteX21" fmla="*/ 756893 w 756893"/>
                  <a:gd name="connsiteY21" fmla="*/ 345995 h 761990"/>
                  <a:gd name="connsiteX22" fmla="*/ 349108 w 756893"/>
                  <a:gd name="connsiteY22" fmla="*/ 754897 h 761990"/>
                  <a:gd name="connsiteX23" fmla="*/ 439291 w 756893"/>
                  <a:gd name="connsiteY23" fmla="*/ 625149 h 761990"/>
                  <a:gd name="connsiteX24" fmla="*/ 4059 w 756893"/>
                  <a:gd name="connsiteY24" fmla="*/ 758829 h 761990"/>
                  <a:gd name="connsiteX25" fmla="*/ 133452 w 756893"/>
                  <a:gd name="connsiteY25" fmla="*/ 318472 h 761990"/>
                  <a:gd name="connsiteX26" fmla="*/ 4059 w 756893"/>
                  <a:gd name="connsiteY26" fmla="*/ 404971 h 761990"/>
                  <a:gd name="connsiteX27" fmla="*/ 407923 w 756893"/>
                  <a:gd name="connsiteY27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310212 w 756893"/>
                  <a:gd name="connsiteY17" fmla="*/ 148424 h 761990"/>
                  <a:gd name="connsiteX18" fmla="*/ 407923 w 756893"/>
                  <a:gd name="connsiteY18" fmla="*/ 0 h 761990"/>
                  <a:gd name="connsiteX19" fmla="*/ 666710 w 756893"/>
                  <a:gd name="connsiteY19" fmla="*/ 94362 h 761990"/>
                  <a:gd name="connsiteX20" fmla="*/ 756893 w 756893"/>
                  <a:gd name="connsiteY20" fmla="*/ 345995 h 761990"/>
                  <a:gd name="connsiteX21" fmla="*/ 349108 w 756893"/>
                  <a:gd name="connsiteY21" fmla="*/ 754897 h 761990"/>
                  <a:gd name="connsiteX22" fmla="*/ 439291 w 756893"/>
                  <a:gd name="connsiteY22" fmla="*/ 625149 h 761990"/>
                  <a:gd name="connsiteX23" fmla="*/ 4059 w 756893"/>
                  <a:gd name="connsiteY23" fmla="*/ 758829 h 761990"/>
                  <a:gd name="connsiteX24" fmla="*/ 133452 w 756893"/>
                  <a:gd name="connsiteY24" fmla="*/ 318472 h 761990"/>
                  <a:gd name="connsiteX25" fmla="*/ 4059 w 756893"/>
                  <a:gd name="connsiteY25" fmla="*/ 404971 h 761990"/>
                  <a:gd name="connsiteX26" fmla="*/ 407923 w 756893"/>
                  <a:gd name="connsiteY26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00275 w 756893"/>
                  <a:gd name="connsiteY14" fmla="*/ 159115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407923 w 756893"/>
                  <a:gd name="connsiteY17" fmla="*/ 0 h 761990"/>
                  <a:gd name="connsiteX18" fmla="*/ 666710 w 756893"/>
                  <a:gd name="connsiteY18" fmla="*/ 94362 h 761990"/>
                  <a:gd name="connsiteX19" fmla="*/ 756893 w 756893"/>
                  <a:gd name="connsiteY19" fmla="*/ 345995 h 761990"/>
                  <a:gd name="connsiteX20" fmla="*/ 349108 w 756893"/>
                  <a:gd name="connsiteY20" fmla="*/ 754897 h 761990"/>
                  <a:gd name="connsiteX21" fmla="*/ 439291 w 756893"/>
                  <a:gd name="connsiteY21" fmla="*/ 625149 h 761990"/>
                  <a:gd name="connsiteX22" fmla="*/ 4059 w 756893"/>
                  <a:gd name="connsiteY22" fmla="*/ 758829 h 761990"/>
                  <a:gd name="connsiteX23" fmla="*/ 133452 w 756893"/>
                  <a:gd name="connsiteY23" fmla="*/ 318472 h 761990"/>
                  <a:gd name="connsiteX24" fmla="*/ 4059 w 756893"/>
                  <a:gd name="connsiteY24" fmla="*/ 404971 h 761990"/>
                  <a:gd name="connsiteX25" fmla="*/ 407923 w 756893"/>
                  <a:gd name="connsiteY2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407923 w 756893"/>
                  <a:gd name="connsiteY14" fmla="*/ 0 h 761990"/>
                  <a:gd name="connsiteX15" fmla="*/ 666710 w 756893"/>
                  <a:gd name="connsiteY15" fmla="*/ 94362 h 761990"/>
                  <a:gd name="connsiteX16" fmla="*/ 756893 w 756893"/>
                  <a:gd name="connsiteY16" fmla="*/ 345995 h 761990"/>
                  <a:gd name="connsiteX17" fmla="*/ 349108 w 756893"/>
                  <a:gd name="connsiteY17" fmla="*/ 754897 h 761990"/>
                  <a:gd name="connsiteX18" fmla="*/ 439291 w 756893"/>
                  <a:gd name="connsiteY18" fmla="*/ 625149 h 761990"/>
                  <a:gd name="connsiteX19" fmla="*/ 4059 w 756893"/>
                  <a:gd name="connsiteY19" fmla="*/ 758829 h 761990"/>
                  <a:gd name="connsiteX20" fmla="*/ 133452 w 756893"/>
                  <a:gd name="connsiteY20" fmla="*/ 318472 h 761990"/>
                  <a:gd name="connsiteX21" fmla="*/ 4059 w 756893"/>
                  <a:gd name="connsiteY21" fmla="*/ 404971 h 761990"/>
                  <a:gd name="connsiteX22" fmla="*/ 407923 w 756893"/>
                  <a:gd name="connsiteY2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4568 w 756893"/>
                  <a:gd name="connsiteY11" fmla="*/ 487847 h 761990"/>
                  <a:gd name="connsiteX12" fmla="*/ 310143 w 756893"/>
                  <a:gd name="connsiteY12" fmla="*/ 251538 h 761990"/>
                  <a:gd name="connsiteX13" fmla="*/ 407923 w 756893"/>
                  <a:gd name="connsiteY13" fmla="*/ 0 h 761990"/>
                  <a:gd name="connsiteX14" fmla="*/ 666710 w 756893"/>
                  <a:gd name="connsiteY14" fmla="*/ 94362 h 761990"/>
                  <a:gd name="connsiteX15" fmla="*/ 756893 w 756893"/>
                  <a:gd name="connsiteY15" fmla="*/ 345995 h 761990"/>
                  <a:gd name="connsiteX16" fmla="*/ 349108 w 756893"/>
                  <a:gd name="connsiteY16" fmla="*/ 754897 h 761990"/>
                  <a:gd name="connsiteX17" fmla="*/ 439291 w 756893"/>
                  <a:gd name="connsiteY17" fmla="*/ 625149 h 761990"/>
                  <a:gd name="connsiteX18" fmla="*/ 4059 w 756893"/>
                  <a:gd name="connsiteY18" fmla="*/ 758829 h 761990"/>
                  <a:gd name="connsiteX19" fmla="*/ 133452 w 756893"/>
                  <a:gd name="connsiteY19" fmla="*/ 318472 h 761990"/>
                  <a:gd name="connsiteX20" fmla="*/ 4059 w 756893"/>
                  <a:gd name="connsiteY20" fmla="*/ 404971 h 761990"/>
                  <a:gd name="connsiteX21" fmla="*/ 407923 w 756893"/>
                  <a:gd name="connsiteY21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4568 w 756893"/>
                  <a:gd name="connsiteY10" fmla="*/ 487847 h 761990"/>
                  <a:gd name="connsiteX11" fmla="*/ 310143 w 756893"/>
                  <a:gd name="connsiteY11" fmla="*/ 251538 h 761990"/>
                  <a:gd name="connsiteX12" fmla="*/ 407923 w 756893"/>
                  <a:gd name="connsiteY12" fmla="*/ 0 h 761990"/>
                  <a:gd name="connsiteX13" fmla="*/ 666710 w 756893"/>
                  <a:gd name="connsiteY13" fmla="*/ 94362 h 761990"/>
                  <a:gd name="connsiteX14" fmla="*/ 756893 w 756893"/>
                  <a:gd name="connsiteY14" fmla="*/ 345995 h 761990"/>
                  <a:gd name="connsiteX15" fmla="*/ 349108 w 756893"/>
                  <a:gd name="connsiteY15" fmla="*/ 754897 h 761990"/>
                  <a:gd name="connsiteX16" fmla="*/ 439291 w 756893"/>
                  <a:gd name="connsiteY16" fmla="*/ 625149 h 761990"/>
                  <a:gd name="connsiteX17" fmla="*/ 4059 w 756893"/>
                  <a:gd name="connsiteY17" fmla="*/ 758829 h 761990"/>
                  <a:gd name="connsiteX18" fmla="*/ 133452 w 756893"/>
                  <a:gd name="connsiteY18" fmla="*/ 318472 h 761990"/>
                  <a:gd name="connsiteX19" fmla="*/ 4059 w 756893"/>
                  <a:gd name="connsiteY19" fmla="*/ 404971 h 761990"/>
                  <a:gd name="connsiteX20" fmla="*/ 407923 w 756893"/>
                  <a:gd name="connsiteY20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310143 w 756893"/>
                  <a:gd name="connsiteY10" fmla="*/ 251538 h 761990"/>
                  <a:gd name="connsiteX11" fmla="*/ 407923 w 756893"/>
                  <a:gd name="connsiteY11" fmla="*/ 0 h 761990"/>
                  <a:gd name="connsiteX12" fmla="*/ 666710 w 756893"/>
                  <a:gd name="connsiteY12" fmla="*/ 94362 h 761990"/>
                  <a:gd name="connsiteX13" fmla="*/ 756893 w 756893"/>
                  <a:gd name="connsiteY13" fmla="*/ 345995 h 761990"/>
                  <a:gd name="connsiteX14" fmla="*/ 349108 w 756893"/>
                  <a:gd name="connsiteY14" fmla="*/ 754897 h 761990"/>
                  <a:gd name="connsiteX15" fmla="*/ 439291 w 756893"/>
                  <a:gd name="connsiteY15" fmla="*/ 625149 h 761990"/>
                  <a:gd name="connsiteX16" fmla="*/ 4059 w 756893"/>
                  <a:gd name="connsiteY16" fmla="*/ 758829 h 761990"/>
                  <a:gd name="connsiteX17" fmla="*/ 133452 w 756893"/>
                  <a:gd name="connsiteY17" fmla="*/ 318472 h 761990"/>
                  <a:gd name="connsiteX18" fmla="*/ 4059 w 756893"/>
                  <a:gd name="connsiteY18" fmla="*/ 404971 h 761990"/>
                  <a:gd name="connsiteX19" fmla="*/ 407923 w 756893"/>
                  <a:gd name="connsiteY19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05395 w 756893"/>
                  <a:gd name="connsiteY7" fmla="*/ 258797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407923 w 756893"/>
                  <a:gd name="connsiteY10" fmla="*/ 0 h 761990"/>
                  <a:gd name="connsiteX11" fmla="*/ 666710 w 756893"/>
                  <a:gd name="connsiteY11" fmla="*/ 94362 h 761990"/>
                  <a:gd name="connsiteX12" fmla="*/ 756893 w 756893"/>
                  <a:gd name="connsiteY12" fmla="*/ 345995 h 761990"/>
                  <a:gd name="connsiteX13" fmla="*/ 349108 w 756893"/>
                  <a:gd name="connsiteY13" fmla="*/ 754897 h 761990"/>
                  <a:gd name="connsiteX14" fmla="*/ 439291 w 756893"/>
                  <a:gd name="connsiteY14" fmla="*/ 625149 h 761990"/>
                  <a:gd name="connsiteX15" fmla="*/ 4059 w 756893"/>
                  <a:gd name="connsiteY15" fmla="*/ 758829 h 761990"/>
                  <a:gd name="connsiteX16" fmla="*/ 133452 w 756893"/>
                  <a:gd name="connsiteY16" fmla="*/ 318472 h 761990"/>
                  <a:gd name="connsiteX17" fmla="*/ 4059 w 756893"/>
                  <a:gd name="connsiteY17" fmla="*/ 404971 h 761990"/>
                  <a:gd name="connsiteX18" fmla="*/ 407923 w 756893"/>
                  <a:gd name="connsiteY1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407923 w 756893"/>
                  <a:gd name="connsiteY7" fmla="*/ 0 h 761990"/>
                  <a:gd name="connsiteX8" fmla="*/ 666710 w 756893"/>
                  <a:gd name="connsiteY8" fmla="*/ 94362 h 761990"/>
                  <a:gd name="connsiteX9" fmla="*/ 756893 w 756893"/>
                  <a:gd name="connsiteY9" fmla="*/ 345995 h 761990"/>
                  <a:gd name="connsiteX10" fmla="*/ 349108 w 756893"/>
                  <a:gd name="connsiteY10" fmla="*/ 754897 h 761990"/>
                  <a:gd name="connsiteX11" fmla="*/ 439291 w 756893"/>
                  <a:gd name="connsiteY11" fmla="*/ 625149 h 761990"/>
                  <a:gd name="connsiteX12" fmla="*/ 4059 w 756893"/>
                  <a:gd name="connsiteY12" fmla="*/ 758829 h 761990"/>
                  <a:gd name="connsiteX13" fmla="*/ 133452 w 756893"/>
                  <a:gd name="connsiteY13" fmla="*/ 318472 h 761990"/>
                  <a:gd name="connsiteX14" fmla="*/ 4059 w 756893"/>
                  <a:gd name="connsiteY14" fmla="*/ 404971 h 761990"/>
                  <a:gd name="connsiteX15" fmla="*/ 407923 w 756893"/>
                  <a:gd name="connsiteY1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510153 w 756893"/>
                  <a:gd name="connsiteY5" fmla="*/ 448440 h 761990"/>
                  <a:gd name="connsiteX6" fmla="*/ 407923 w 756893"/>
                  <a:gd name="connsiteY6" fmla="*/ 0 h 761990"/>
                  <a:gd name="connsiteX7" fmla="*/ 666710 w 756893"/>
                  <a:gd name="connsiteY7" fmla="*/ 94362 h 761990"/>
                  <a:gd name="connsiteX8" fmla="*/ 756893 w 756893"/>
                  <a:gd name="connsiteY8" fmla="*/ 345995 h 761990"/>
                  <a:gd name="connsiteX9" fmla="*/ 349108 w 756893"/>
                  <a:gd name="connsiteY9" fmla="*/ 754897 h 761990"/>
                  <a:gd name="connsiteX10" fmla="*/ 439291 w 756893"/>
                  <a:gd name="connsiteY10" fmla="*/ 625149 h 761990"/>
                  <a:gd name="connsiteX11" fmla="*/ 4059 w 756893"/>
                  <a:gd name="connsiteY11" fmla="*/ 758829 h 761990"/>
                  <a:gd name="connsiteX12" fmla="*/ 133452 w 756893"/>
                  <a:gd name="connsiteY12" fmla="*/ 318472 h 761990"/>
                  <a:gd name="connsiteX13" fmla="*/ 4059 w 756893"/>
                  <a:gd name="connsiteY13" fmla="*/ 404971 h 761990"/>
                  <a:gd name="connsiteX14" fmla="*/ 407923 w 756893"/>
                  <a:gd name="connsiteY14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510153 w 756893"/>
                  <a:gd name="connsiteY4" fmla="*/ 448440 h 761990"/>
                  <a:gd name="connsiteX5" fmla="*/ 407923 w 756893"/>
                  <a:gd name="connsiteY5" fmla="*/ 0 h 761990"/>
                  <a:gd name="connsiteX6" fmla="*/ 666710 w 756893"/>
                  <a:gd name="connsiteY6" fmla="*/ 94362 h 761990"/>
                  <a:gd name="connsiteX7" fmla="*/ 756893 w 756893"/>
                  <a:gd name="connsiteY7" fmla="*/ 345995 h 761990"/>
                  <a:gd name="connsiteX8" fmla="*/ 349108 w 756893"/>
                  <a:gd name="connsiteY8" fmla="*/ 754897 h 761990"/>
                  <a:gd name="connsiteX9" fmla="*/ 439291 w 756893"/>
                  <a:gd name="connsiteY9" fmla="*/ 625149 h 761990"/>
                  <a:gd name="connsiteX10" fmla="*/ 4059 w 756893"/>
                  <a:gd name="connsiteY10" fmla="*/ 758829 h 761990"/>
                  <a:gd name="connsiteX11" fmla="*/ 133452 w 756893"/>
                  <a:gd name="connsiteY11" fmla="*/ 318472 h 761990"/>
                  <a:gd name="connsiteX12" fmla="*/ 4059 w 756893"/>
                  <a:gd name="connsiteY12" fmla="*/ 404971 h 761990"/>
                  <a:gd name="connsiteX13" fmla="*/ 407923 w 756893"/>
                  <a:gd name="connsiteY13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510153 w 756893"/>
                  <a:gd name="connsiteY3" fmla="*/ 448440 h 761990"/>
                  <a:gd name="connsiteX4" fmla="*/ 407923 w 756893"/>
                  <a:gd name="connsiteY4" fmla="*/ 0 h 761990"/>
                  <a:gd name="connsiteX5" fmla="*/ 666710 w 756893"/>
                  <a:gd name="connsiteY5" fmla="*/ 94362 h 761990"/>
                  <a:gd name="connsiteX6" fmla="*/ 756893 w 756893"/>
                  <a:gd name="connsiteY6" fmla="*/ 345995 h 761990"/>
                  <a:gd name="connsiteX7" fmla="*/ 349108 w 756893"/>
                  <a:gd name="connsiteY7" fmla="*/ 754897 h 761990"/>
                  <a:gd name="connsiteX8" fmla="*/ 439291 w 756893"/>
                  <a:gd name="connsiteY8" fmla="*/ 625149 h 761990"/>
                  <a:gd name="connsiteX9" fmla="*/ 4059 w 756893"/>
                  <a:gd name="connsiteY9" fmla="*/ 758829 h 761990"/>
                  <a:gd name="connsiteX10" fmla="*/ 133452 w 756893"/>
                  <a:gd name="connsiteY10" fmla="*/ 318472 h 761990"/>
                  <a:gd name="connsiteX11" fmla="*/ 4059 w 756893"/>
                  <a:gd name="connsiteY11" fmla="*/ 404971 h 761990"/>
                  <a:gd name="connsiteX12" fmla="*/ 407923 w 756893"/>
                  <a:gd name="connsiteY1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510153 w 756893"/>
                  <a:gd name="connsiteY2" fmla="*/ 448440 h 761990"/>
                  <a:gd name="connsiteX3" fmla="*/ 407923 w 756893"/>
                  <a:gd name="connsiteY3" fmla="*/ 0 h 761990"/>
                  <a:gd name="connsiteX4" fmla="*/ 666710 w 756893"/>
                  <a:gd name="connsiteY4" fmla="*/ 94362 h 761990"/>
                  <a:gd name="connsiteX5" fmla="*/ 756893 w 756893"/>
                  <a:gd name="connsiteY5" fmla="*/ 345995 h 761990"/>
                  <a:gd name="connsiteX6" fmla="*/ 349108 w 756893"/>
                  <a:gd name="connsiteY6" fmla="*/ 754897 h 761990"/>
                  <a:gd name="connsiteX7" fmla="*/ 439291 w 756893"/>
                  <a:gd name="connsiteY7" fmla="*/ 625149 h 761990"/>
                  <a:gd name="connsiteX8" fmla="*/ 4059 w 756893"/>
                  <a:gd name="connsiteY8" fmla="*/ 758829 h 761990"/>
                  <a:gd name="connsiteX9" fmla="*/ 133452 w 756893"/>
                  <a:gd name="connsiteY9" fmla="*/ 318472 h 761990"/>
                  <a:gd name="connsiteX10" fmla="*/ 4059 w 756893"/>
                  <a:gd name="connsiteY10" fmla="*/ 404971 h 761990"/>
                  <a:gd name="connsiteX11" fmla="*/ 407923 w 756893"/>
                  <a:gd name="connsiteY11" fmla="*/ 0 h 761990"/>
                  <a:gd name="connsiteX0" fmla="*/ 407923 w 756893"/>
                  <a:gd name="connsiteY0" fmla="*/ 0 h 761990"/>
                  <a:gd name="connsiteX1" fmla="*/ 666710 w 756893"/>
                  <a:gd name="connsiteY1" fmla="*/ 94362 h 761990"/>
                  <a:gd name="connsiteX2" fmla="*/ 756893 w 756893"/>
                  <a:gd name="connsiteY2" fmla="*/ 345995 h 761990"/>
                  <a:gd name="connsiteX3" fmla="*/ 349108 w 756893"/>
                  <a:gd name="connsiteY3" fmla="*/ 754897 h 761990"/>
                  <a:gd name="connsiteX4" fmla="*/ 439291 w 756893"/>
                  <a:gd name="connsiteY4" fmla="*/ 625149 h 761990"/>
                  <a:gd name="connsiteX5" fmla="*/ 4059 w 756893"/>
                  <a:gd name="connsiteY5" fmla="*/ 758829 h 761990"/>
                  <a:gd name="connsiteX6" fmla="*/ 133452 w 756893"/>
                  <a:gd name="connsiteY6" fmla="*/ 318472 h 761990"/>
                  <a:gd name="connsiteX7" fmla="*/ 4059 w 756893"/>
                  <a:gd name="connsiteY7" fmla="*/ 404971 h 761990"/>
                  <a:gd name="connsiteX8" fmla="*/ 407923 w 756893"/>
                  <a:gd name="connsiteY8" fmla="*/ 0 h 7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6893" h="761990">
                    <a:moveTo>
                      <a:pt x="407923" y="0"/>
                    </a:moveTo>
                    <a:lnTo>
                      <a:pt x="666710" y="94362"/>
                    </a:lnTo>
                    <a:lnTo>
                      <a:pt x="756893" y="345995"/>
                    </a:lnTo>
                    <a:cubicBezTo>
                      <a:pt x="756893" y="345995"/>
                      <a:pt x="737288" y="636944"/>
                      <a:pt x="349108" y="754897"/>
                    </a:cubicBezTo>
                    <a:cubicBezTo>
                      <a:pt x="349108" y="754897"/>
                      <a:pt x="415765" y="680194"/>
                      <a:pt x="439291" y="625149"/>
                    </a:cubicBezTo>
                    <a:cubicBezTo>
                      <a:pt x="439291" y="625149"/>
                      <a:pt x="184426" y="786351"/>
                      <a:pt x="4059" y="758829"/>
                    </a:cubicBezTo>
                    <a:cubicBezTo>
                      <a:pt x="-27309" y="574036"/>
                      <a:pt x="133452" y="318472"/>
                      <a:pt x="133452" y="318472"/>
                    </a:cubicBezTo>
                    <a:cubicBezTo>
                      <a:pt x="78558" y="342063"/>
                      <a:pt x="4059" y="404971"/>
                      <a:pt x="4059" y="404971"/>
                    </a:cubicBezTo>
                    <a:cubicBezTo>
                      <a:pt x="121689" y="15727"/>
                      <a:pt x="407923" y="0"/>
                      <a:pt x="407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65" name="Shape 4351">
                <a:extLst>
                  <a:ext uri="{FF2B5EF4-FFF2-40B4-BE49-F238E27FC236}">
                    <a16:creationId xmlns:a16="http://schemas.microsoft.com/office/drawing/2014/main" id="{CD3CEEB4-C88A-4A22-AA76-FA5D4A0EA785}"/>
                  </a:ext>
                </a:extLst>
              </p:cNvPr>
              <p:cNvSpPr/>
              <p:nvPr/>
            </p:nvSpPr>
            <p:spPr>
              <a:xfrm>
                <a:off x="9047308" y="1978247"/>
                <a:ext cx="784202" cy="78635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2800"/>
                    </a:moveTo>
                    <a:cubicBezTo>
                      <a:pt x="106200" y="14400"/>
                      <a:pt x="106200" y="14400"/>
                      <a:pt x="106200" y="14400"/>
                    </a:cubicBezTo>
                    <a:cubicBezTo>
                      <a:pt x="66600" y="0"/>
                      <a:pt x="66600" y="0"/>
                      <a:pt x="66600" y="0"/>
                    </a:cubicBezTo>
                    <a:cubicBezTo>
                      <a:pt x="66600" y="0"/>
                      <a:pt x="22800" y="2400"/>
                      <a:pt x="4800" y="61800"/>
                    </a:cubicBezTo>
                    <a:cubicBezTo>
                      <a:pt x="4800" y="61800"/>
                      <a:pt x="16200" y="52200"/>
                      <a:pt x="24600" y="48600"/>
                    </a:cubicBezTo>
                    <a:cubicBezTo>
                      <a:pt x="24600" y="48600"/>
                      <a:pt x="0" y="87600"/>
                      <a:pt x="4800" y="115800"/>
                    </a:cubicBezTo>
                    <a:cubicBezTo>
                      <a:pt x="32400" y="120000"/>
                      <a:pt x="71400" y="95400"/>
                      <a:pt x="71400" y="95400"/>
                    </a:cubicBezTo>
                    <a:cubicBezTo>
                      <a:pt x="67800" y="103800"/>
                      <a:pt x="57600" y="115200"/>
                      <a:pt x="57600" y="115200"/>
                    </a:cubicBezTo>
                    <a:cubicBezTo>
                      <a:pt x="117000" y="97200"/>
                      <a:pt x="120000" y="52800"/>
                      <a:pt x="120000" y="52800"/>
                    </a:cubicBezTo>
                    <a:moveTo>
                      <a:pt x="73200" y="81000"/>
                    </a:moveTo>
                    <a:cubicBezTo>
                      <a:pt x="73200" y="81000"/>
                      <a:pt x="79200" y="73800"/>
                      <a:pt x="82200" y="68400"/>
                    </a:cubicBezTo>
                    <a:cubicBezTo>
                      <a:pt x="82200" y="68400"/>
                      <a:pt x="56400" y="84000"/>
                      <a:pt x="39000" y="81600"/>
                    </a:cubicBezTo>
                    <a:cubicBezTo>
                      <a:pt x="35400" y="63000"/>
                      <a:pt x="51600" y="38400"/>
                      <a:pt x="51600" y="38400"/>
                    </a:cubicBezTo>
                    <a:cubicBezTo>
                      <a:pt x="46200" y="40800"/>
                      <a:pt x="39000" y="46800"/>
                      <a:pt x="39000" y="46800"/>
                    </a:cubicBezTo>
                    <a:cubicBezTo>
                      <a:pt x="50400" y="8400"/>
                      <a:pt x="79200" y="6600"/>
                      <a:pt x="79200" y="6600"/>
                    </a:cubicBezTo>
                    <a:cubicBezTo>
                      <a:pt x="104400" y="16200"/>
                      <a:pt x="104400" y="16200"/>
                      <a:pt x="104400" y="16200"/>
                    </a:cubicBezTo>
                    <a:cubicBezTo>
                      <a:pt x="113400" y="40800"/>
                      <a:pt x="113400" y="40800"/>
                      <a:pt x="113400" y="40800"/>
                    </a:cubicBezTo>
                    <a:cubicBezTo>
                      <a:pt x="113400" y="40800"/>
                      <a:pt x="111600" y="69600"/>
                      <a:pt x="73200" y="8100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66" name="Shape 4352">
                <a:extLst>
                  <a:ext uri="{FF2B5EF4-FFF2-40B4-BE49-F238E27FC236}">
                    <a16:creationId xmlns:a16="http://schemas.microsoft.com/office/drawing/2014/main" id="{E573EE9B-5872-427F-B7D5-46AFA8C90F5B}"/>
                  </a:ext>
                </a:extLst>
              </p:cNvPr>
              <p:cNvSpPr/>
              <p:nvPr/>
            </p:nvSpPr>
            <p:spPr>
              <a:xfrm>
                <a:off x="9278873" y="2021068"/>
                <a:ext cx="509829" cy="5080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153" y="14883"/>
                    </a:moveTo>
                    <a:cubicBezTo>
                      <a:pt x="67384" y="0"/>
                      <a:pt x="67384" y="0"/>
                      <a:pt x="67384" y="0"/>
                    </a:cubicBezTo>
                    <a:cubicBezTo>
                      <a:pt x="67384" y="0"/>
                      <a:pt x="23076" y="2790"/>
                      <a:pt x="5538" y="62325"/>
                    </a:cubicBezTo>
                    <a:cubicBezTo>
                      <a:pt x="5538" y="62325"/>
                      <a:pt x="16615" y="53023"/>
                      <a:pt x="24923" y="49302"/>
                    </a:cubicBezTo>
                    <a:cubicBezTo>
                      <a:pt x="24923" y="49302"/>
                      <a:pt x="0" y="87441"/>
                      <a:pt x="5538" y="116279"/>
                    </a:cubicBezTo>
                    <a:cubicBezTo>
                      <a:pt x="32307" y="120000"/>
                      <a:pt x="72000" y="95813"/>
                      <a:pt x="72000" y="95813"/>
                    </a:cubicBezTo>
                    <a:cubicBezTo>
                      <a:pt x="67384" y="104186"/>
                      <a:pt x="58153" y="115348"/>
                      <a:pt x="58153" y="115348"/>
                    </a:cubicBezTo>
                    <a:cubicBezTo>
                      <a:pt x="117230" y="97674"/>
                      <a:pt x="120000" y="53023"/>
                      <a:pt x="120000" y="53023"/>
                    </a:cubicBezTo>
                    <a:cubicBezTo>
                      <a:pt x="106153" y="14883"/>
                      <a:pt x="106153" y="14883"/>
                      <a:pt x="106153" y="1488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67" name="Shape 4367">
                <a:extLst>
                  <a:ext uri="{FF2B5EF4-FFF2-40B4-BE49-F238E27FC236}">
                    <a16:creationId xmlns:a16="http://schemas.microsoft.com/office/drawing/2014/main" id="{7539BCF3-87BC-4D9A-956E-6DD439006F2D}"/>
                  </a:ext>
                </a:extLst>
              </p:cNvPr>
              <p:cNvSpPr/>
              <p:nvPr/>
            </p:nvSpPr>
            <p:spPr>
              <a:xfrm>
                <a:off x="9808162" y="2340280"/>
                <a:ext cx="19459" cy="7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96000" y="60000"/>
                      <a:pt x="72000" y="60000"/>
                      <a:pt x="0" y="0"/>
                    </a:cubicBezTo>
                  </a:path>
                </a:pathLst>
              </a:custGeom>
              <a:solidFill>
                <a:srgbClr val="E5C06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4C05D05-8981-47D0-97EF-F212D6BDBAAA}"/>
                </a:ext>
              </a:extLst>
            </p:cNvPr>
            <p:cNvGrpSpPr/>
            <p:nvPr/>
          </p:nvGrpSpPr>
          <p:grpSpPr>
            <a:xfrm>
              <a:off x="8889845" y="236220"/>
              <a:ext cx="2679474" cy="2685804"/>
              <a:chOff x="14262099" y="10921999"/>
              <a:chExt cx="3500530" cy="3508799"/>
            </a:xfrm>
          </p:grpSpPr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4F9A6FB8-8652-41D0-901F-5E255BD15367}"/>
                  </a:ext>
                </a:extLst>
              </p:cNvPr>
              <p:cNvSpPr/>
              <p:nvPr/>
            </p:nvSpPr>
            <p:spPr>
              <a:xfrm>
                <a:off x="14262100" y="10921999"/>
                <a:ext cx="3495745" cy="3502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172" extrusionOk="0">
                    <a:moveTo>
                      <a:pt x="10192" y="18055"/>
                    </a:moveTo>
                    <a:cubicBezTo>
                      <a:pt x="10762" y="17022"/>
                      <a:pt x="10849" y="16189"/>
                      <a:pt x="10799" y="15624"/>
                    </a:cubicBezTo>
                    <a:cubicBezTo>
                      <a:pt x="10776" y="15367"/>
                      <a:pt x="10675" y="15131"/>
                      <a:pt x="10518" y="14937"/>
                    </a:cubicBezTo>
                    <a:lnTo>
                      <a:pt x="11482" y="14103"/>
                    </a:lnTo>
                    <a:cubicBezTo>
                      <a:pt x="11586" y="14000"/>
                      <a:pt x="11454" y="13679"/>
                      <a:pt x="11158" y="13243"/>
                    </a:cubicBezTo>
                    <a:cubicBezTo>
                      <a:pt x="11158" y="13236"/>
                      <a:pt x="11159" y="13231"/>
                      <a:pt x="11159" y="13225"/>
                    </a:cubicBezTo>
                    <a:cubicBezTo>
                      <a:pt x="11315" y="13184"/>
                      <a:pt x="11467" y="13112"/>
                      <a:pt x="11599" y="13003"/>
                    </a:cubicBezTo>
                    <a:cubicBezTo>
                      <a:pt x="12187" y="12517"/>
                      <a:pt x="13101" y="11728"/>
                      <a:pt x="14150" y="10704"/>
                    </a:cubicBezTo>
                    <a:cubicBezTo>
                      <a:pt x="14376" y="10483"/>
                      <a:pt x="14608" y="10252"/>
                      <a:pt x="14845" y="10009"/>
                    </a:cubicBezTo>
                    <a:cubicBezTo>
                      <a:pt x="15447" y="9394"/>
                      <a:pt x="16077" y="8712"/>
                      <a:pt x="16703" y="7975"/>
                    </a:cubicBezTo>
                    <a:cubicBezTo>
                      <a:pt x="17692" y="6812"/>
                      <a:pt x="18605" y="5609"/>
                      <a:pt x="19344" y="4501"/>
                    </a:cubicBezTo>
                    <a:cubicBezTo>
                      <a:pt x="20741" y="2407"/>
                      <a:pt x="21519" y="653"/>
                      <a:pt x="21018" y="153"/>
                    </a:cubicBezTo>
                    <a:cubicBezTo>
                      <a:pt x="20518" y="-347"/>
                      <a:pt x="18760" y="428"/>
                      <a:pt x="16661" y="1824"/>
                    </a:cubicBezTo>
                    <a:cubicBezTo>
                      <a:pt x="15551" y="2562"/>
                      <a:pt x="14347" y="3472"/>
                      <a:pt x="13181" y="4459"/>
                    </a:cubicBezTo>
                    <a:cubicBezTo>
                      <a:pt x="12442" y="5084"/>
                      <a:pt x="11759" y="5714"/>
                      <a:pt x="11142" y="6314"/>
                    </a:cubicBezTo>
                    <a:cubicBezTo>
                      <a:pt x="10900" y="6550"/>
                      <a:pt x="10668" y="6782"/>
                      <a:pt x="10446" y="7008"/>
                    </a:cubicBezTo>
                    <a:cubicBezTo>
                      <a:pt x="9420" y="8054"/>
                      <a:pt x="8630" y="8967"/>
                      <a:pt x="8144" y="9553"/>
                    </a:cubicBezTo>
                    <a:cubicBezTo>
                      <a:pt x="8034" y="9685"/>
                      <a:pt x="7963" y="9836"/>
                      <a:pt x="7921" y="9993"/>
                    </a:cubicBezTo>
                    <a:cubicBezTo>
                      <a:pt x="7915" y="9993"/>
                      <a:pt x="7909" y="9993"/>
                      <a:pt x="7904" y="9994"/>
                    </a:cubicBezTo>
                    <a:cubicBezTo>
                      <a:pt x="7466" y="9698"/>
                      <a:pt x="7145" y="9566"/>
                      <a:pt x="7041" y="9670"/>
                    </a:cubicBezTo>
                    <a:lnTo>
                      <a:pt x="6203" y="10636"/>
                    </a:lnTo>
                    <a:cubicBezTo>
                      <a:pt x="6017" y="10500"/>
                      <a:pt x="5796" y="10412"/>
                      <a:pt x="5558" y="10392"/>
                    </a:cubicBezTo>
                    <a:cubicBezTo>
                      <a:pt x="4992" y="10342"/>
                      <a:pt x="4157" y="10428"/>
                      <a:pt x="3122" y="10998"/>
                    </a:cubicBezTo>
                    <a:cubicBezTo>
                      <a:pt x="1567" y="11853"/>
                      <a:pt x="427" y="13736"/>
                      <a:pt x="14" y="15178"/>
                    </a:cubicBezTo>
                    <a:cubicBezTo>
                      <a:pt x="-81" y="15506"/>
                      <a:pt x="323" y="15745"/>
                      <a:pt x="567" y="15506"/>
                    </a:cubicBezTo>
                    <a:cubicBezTo>
                      <a:pt x="1128" y="14957"/>
                      <a:pt x="1943" y="14300"/>
                      <a:pt x="2759" y="14134"/>
                    </a:cubicBezTo>
                    <a:cubicBezTo>
                      <a:pt x="2699" y="14283"/>
                      <a:pt x="2648" y="14429"/>
                      <a:pt x="2608" y="14568"/>
                    </a:cubicBezTo>
                    <a:cubicBezTo>
                      <a:pt x="2545" y="14788"/>
                      <a:pt x="2815" y="14948"/>
                      <a:pt x="2979" y="14788"/>
                    </a:cubicBezTo>
                    <a:cubicBezTo>
                      <a:pt x="3263" y="14509"/>
                      <a:pt x="3646" y="14188"/>
                      <a:pt x="4053" y="14001"/>
                    </a:cubicBezTo>
                    <a:cubicBezTo>
                      <a:pt x="4333" y="14443"/>
                      <a:pt x="4838" y="15052"/>
                      <a:pt x="5466" y="15678"/>
                    </a:cubicBezTo>
                    <a:cubicBezTo>
                      <a:pt x="6115" y="16325"/>
                      <a:pt x="6746" y="16843"/>
                      <a:pt x="7191" y="17115"/>
                    </a:cubicBezTo>
                    <a:cubicBezTo>
                      <a:pt x="7004" y="17525"/>
                      <a:pt x="6679" y="17912"/>
                      <a:pt x="6397" y="18199"/>
                    </a:cubicBezTo>
                    <a:cubicBezTo>
                      <a:pt x="6236" y="18363"/>
                      <a:pt x="6396" y="18632"/>
                      <a:pt x="6617" y="18569"/>
                    </a:cubicBezTo>
                    <a:cubicBezTo>
                      <a:pt x="6757" y="18529"/>
                      <a:pt x="6903" y="18478"/>
                      <a:pt x="7052" y="18419"/>
                    </a:cubicBezTo>
                    <a:cubicBezTo>
                      <a:pt x="6885" y="19232"/>
                      <a:pt x="6228" y="20046"/>
                      <a:pt x="5678" y="20606"/>
                    </a:cubicBezTo>
                    <a:cubicBezTo>
                      <a:pt x="5438" y="20850"/>
                      <a:pt x="5677" y="21253"/>
                      <a:pt x="6006" y="21159"/>
                    </a:cubicBezTo>
                    <a:cubicBezTo>
                      <a:pt x="7448" y="20743"/>
                      <a:pt x="9335" y="19607"/>
                      <a:pt x="10192" y="18055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6B5C172D-9333-4B61-9627-DAEFE030104D}"/>
                  </a:ext>
                </a:extLst>
              </p:cNvPr>
              <p:cNvSpPr/>
              <p:nvPr/>
            </p:nvSpPr>
            <p:spPr>
              <a:xfrm>
                <a:off x="15303499" y="13258800"/>
                <a:ext cx="578268" cy="733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1" h="21342" extrusionOk="0">
                    <a:moveTo>
                      <a:pt x="7842" y="6835"/>
                    </a:moveTo>
                    <a:lnTo>
                      <a:pt x="17674" y="0"/>
                    </a:lnTo>
                    <a:lnTo>
                      <a:pt x="17674" y="0"/>
                    </a:lnTo>
                    <a:cubicBezTo>
                      <a:pt x="19430" y="606"/>
                      <a:pt x="20669" y="1930"/>
                      <a:pt x="20834" y="3468"/>
                    </a:cubicBezTo>
                    <a:cubicBezTo>
                      <a:pt x="21031" y="5290"/>
                      <a:pt x="20687" y="7970"/>
                      <a:pt x="18408" y="11301"/>
                    </a:cubicBezTo>
                    <a:cubicBezTo>
                      <a:pt x="14991" y="16303"/>
                      <a:pt x="7466" y="19962"/>
                      <a:pt x="1701" y="21297"/>
                    </a:cubicBezTo>
                    <a:cubicBezTo>
                      <a:pt x="385" y="21600"/>
                      <a:pt x="-569" y="20302"/>
                      <a:pt x="389" y="19515"/>
                    </a:cubicBezTo>
                    <a:cubicBezTo>
                      <a:pt x="2650" y="17656"/>
                      <a:pt x="5388" y="14924"/>
                      <a:pt x="5943" y="12225"/>
                    </a:cubicBezTo>
                    <a:lnTo>
                      <a:pt x="6727" y="8421"/>
                    </a:lnTo>
                    <a:cubicBezTo>
                      <a:pt x="6865" y="7808"/>
                      <a:pt x="7255" y="7246"/>
                      <a:pt x="7842" y="6835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C45AD024-712D-4E0A-A80D-2BF9B5CA48BE}"/>
                  </a:ext>
                </a:extLst>
              </p:cNvPr>
              <p:cNvSpPr/>
              <p:nvPr/>
            </p:nvSpPr>
            <p:spPr>
              <a:xfrm>
                <a:off x="14693899" y="12801600"/>
                <a:ext cx="733196" cy="578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2" h="20881" extrusionOk="0">
                    <a:moveTo>
                      <a:pt x="14507" y="13039"/>
                    </a:moveTo>
                    <a:lnTo>
                      <a:pt x="21342" y="3207"/>
                    </a:lnTo>
                    <a:lnTo>
                      <a:pt x="21342" y="3207"/>
                    </a:lnTo>
                    <a:cubicBezTo>
                      <a:pt x="20736" y="1451"/>
                      <a:pt x="19412" y="212"/>
                      <a:pt x="17874" y="47"/>
                    </a:cubicBezTo>
                    <a:cubicBezTo>
                      <a:pt x="16052" y="-150"/>
                      <a:pt x="13372" y="194"/>
                      <a:pt x="10041" y="2473"/>
                    </a:cubicBezTo>
                    <a:cubicBezTo>
                      <a:pt x="5039" y="5890"/>
                      <a:pt x="1380" y="13415"/>
                      <a:pt x="45" y="19180"/>
                    </a:cubicBezTo>
                    <a:cubicBezTo>
                      <a:pt x="-258" y="20496"/>
                      <a:pt x="1040" y="21450"/>
                      <a:pt x="1827" y="20492"/>
                    </a:cubicBezTo>
                    <a:cubicBezTo>
                      <a:pt x="3686" y="18231"/>
                      <a:pt x="6418" y="15493"/>
                      <a:pt x="9117" y="14938"/>
                    </a:cubicBezTo>
                    <a:lnTo>
                      <a:pt x="12921" y="14154"/>
                    </a:lnTo>
                    <a:cubicBezTo>
                      <a:pt x="13538" y="14016"/>
                      <a:pt x="14100" y="13626"/>
                      <a:pt x="14507" y="13039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9AD01316-187F-47BF-9EFC-B614ABF49680}"/>
                  </a:ext>
                </a:extLst>
              </p:cNvPr>
              <p:cNvSpPr/>
              <p:nvPr/>
            </p:nvSpPr>
            <p:spPr>
              <a:xfrm>
                <a:off x="14897099" y="12522199"/>
                <a:ext cx="1272658" cy="1272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2" h="20673" extrusionOk="0">
                    <a:moveTo>
                      <a:pt x="15682" y="4990"/>
                    </a:moveTo>
                    <a:cubicBezTo>
                      <a:pt x="12392" y="1700"/>
                      <a:pt x="9250" y="-491"/>
                      <a:pt x="8664" y="95"/>
                    </a:cubicBezTo>
                    <a:lnTo>
                      <a:pt x="85" y="10002"/>
                    </a:lnTo>
                    <a:cubicBezTo>
                      <a:pt x="-437" y="10524"/>
                      <a:pt x="1512" y="13315"/>
                      <a:pt x="4435" y="16238"/>
                    </a:cubicBezTo>
                    <a:cubicBezTo>
                      <a:pt x="7358" y="19162"/>
                      <a:pt x="10152" y="21109"/>
                      <a:pt x="10671" y="20589"/>
                    </a:cubicBezTo>
                    <a:lnTo>
                      <a:pt x="20577" y="12009"/>
                    </a:lnTo>
                    <a:cubicBezTo>
                      <a:pt x="21163" y="11423"/>
                      <a:pt x="18972" y="8281"/>
                      <a:pt x="15682" y="499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008468B-4941-4603-A1D7-5AD85E1E0CA6}"/>
                  </a:ext>
                </a:extLst>
              </p:cNvPr>
              <p:cNvSpPr/>
              <p:nvPr/>
            </p:nvSpPr>
            <p:spPr>
              <a:xfrm>
                <a:off x="15532099" y="12573000"/>
                <a:ext cx="574490" cy="574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2" h="19462" extrusionOk="0">
                    <a:moveTo>
                      <a:pt x="346" y="346"/>
                    </a:moveTo>
                    <a:cubicBezTo>
                      <a:pt x="1760" y="-1069"/>
                      <a:pt x="7109" y="1986"/>
                      <a:pt x="12293" y="7169"/>
                    </a:cubicBezTo>
                    <a:cubicBezTo>
                      <a:pt x="17476" y="12353"/>
                      <a:pt x="20531" y="17702"/>
                      <a:pt x="19116" y="19116"/>
                    </a:cubicBezTo>
                    <a:cubicBezTo>
                      <a:pt x="17702" y="20531"/>
                      <a:pt x="12353" y="17476"/>
                      <a:pt x="7169" y="12293"/>
                    </a:cubicBezTo>
                    <a:cubicBezTo>
                      <a:pt x="1986" y="7109"/>
                      <a:pt x="-1069" y="1760"/>
                      <a:pt x="346" y="346"/>
                    </a:cubicBezTo>
                    <a:close/>
                  </a:path>
                </a:pathLst>
              </a:custGeom>
              <a:solidFill>
                <a:srgbClr val="7D767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02D7A303-4737-41CA-BC19-300EB04B47B9}"/>
                  </a:ext>
                </a:extLst>
              </p:cNvPr>
              <p:cNvSpPr/>
              <p:nvPr/>
            </p:nvSpPr>
            <p:spPr>
              <a:xfrm>
                <a:off x="15570200" y="12077699"/>
                <a:ext cx="1035627" cy="1035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4" h="21304" extrusionOk="0">
                    <a:moveTo>
                      <a:pt x="8722" y="0"/>
                    </a:moveTo>
                    <a:cubicBezTo>
                      <a:pt x="5237" y="3561"/>
                      <a:pt x="2552" y="6667"/>
                      <a:pt x="901" y="8663"/>
                    </a:cubicBezTo>
                    <a:cubicBezTo>
                      <a:pt x="-291" y="10100"/>
                      <a:pt x="-296" y="12172"/>
                      <a:pt x="864" y="13635"/>
                    </a:cubicBezTo>
                    <a:cubicBezTo>
                      <a:pt x="2559" y="15774"/>
                      <a:pt x="4137" y="17167"/>
                      <a:pt x="4137" y="17167"/>
                    </a:cubicBezTo>
                    <a:cubicBezTo>
                      <a:pt x="4137" y="17167"/>
                      <a:pt x="5530" y="18745"/>
                      <a:pt x="7669" y="20440"/>
                    </a:cubicBezTo>
                    <a:cubicBezTo>
                      <a:pt x="9132" y="21600"/>
                      <a:pt x="11202" y="21595"/>
                      <a:pt x="12641" y="20403"/>
                    </a:cubicBezTo>
                    <a:cubicBezTo>
                      <a:pt x="14637" y="18750"/>
                      <a:pt x="17743" y="16064"/>
                      <a:pt x="21304" y="12579"/>
                    </a:cubicBezTo>
                    <a:cubicBezTo>
                      <a:pt x="20134" y="11048"/>
                      <a:pt x="17944" y="8616"/>
                      <a:pt x="15316" y="5990"/>
                    </a:cubicBezTo>
                    <a:cubicBezTo>
                      <a:pt x="12685" y="3360"/>
                      <a:pt x="10253" y="1170"/>
                      <a:pt x="8722" y="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5A108824-0517-426C-B436-F2866F4F11DD}"/>
                  </a:ext>
                </a:extLst>
              </p:cNvPr>
              <p:cNvSpPr/>
              <p:nvPr/>
            </p:nvSpPr>
            <p:spPr>
              <a:xfrm>
                <a:off x="17017999" y="10922000"/>
                <a:ext cx="744630" cy="7446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2" h="20052" extrusionOk="0">
                    <a:moveTo>
                      <a:pt x="11929" y="20052"/>
                    </a:moveTo>
                    <a:cubicBezTo>
                      <a:pt x="18143" y="10719"/>
                      <a:pt x="21600" y="2908"/>
                      <a:pt x="19374" y="678"/>
                    </a:cubicBezTo>
                    <a:cubicBezTo>
                      <a:pt x="17147" y="-1548"/>
                      <a:pt x="9333" y="1906"/>
                      <a:pt x="0" y="8123"/>
                    </a:cubicBezTo>
                    <a:cubicBezTo>
                      <a:pt x="1884" y="9556"/>
                      <a:pt x="4080" y="11485"/>
                      <a:pt x="6323" y="13729"/>
                    </a:cubicBezTo>
                    <a:cubicBezTo>
                      <a:pt x="8567" y="15972"/>
                      <a:pt x="10496" y="18168"/>
                      <a:pt x="11929" y="20052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B9808E83-E750-4981-A9CB-9A1D53DF6077}"/>
                  </a:ext>
                </a:extLst>
              </p:cNvPr>
              <p:cNvSpPr/>
              <p:nvPr/>
            </p:nvSpPr>
            <p:spPr>
              <a:xfrm>
                <a:off x="17043400" y="10998200"/>
                <a:ext cx="637425" cy="637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0" h="20050" extrusionOk="0">
                    <a:moveTo>
                      <a:pt x="11929" y="20050"/>
                    </a:moveTo>
                    <a:cubicBezTo>
                      <a:pt x="18145" y="10718"/>
                      <a:pt x="21600" y="2904"/>
                      <a:pt x="19371" y="679"/>
                    </a:cubicBezTo>
                    <a:cubicBezTo>
                      <a:pt x="17142" y="-1550"/>
                      <a:pt x="9328" y="1910"/>
                      <a:pt x="0" y="8121"/>
                    </a:cubicBezTo>
                    <a:cubicBezTo>
                      <a:pt x="1882" y="9556"/>
                      <a:pt x="4079" y="11481"/>
                      <a:pt x="6324" y="13726"/>
                    </a:cubicBezTo>
                    <a:cubicBezTo>
                      <a:pt x="8569" y="15971"/>
                      <a:pt x="10494" y="18168"/>
                      <a:pt x="11929" y="20050"/>
                    </a:cubicBezTo>
                    <a:close/>
                  </a:path>
                </a:pathLst>
              </a:custGeom>
              <a:solidFill>
                <a:srgbClr val="E8725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2A9B60B7-6838-4B78-BB13-CFFDDA69CDA5}"/>
                  </a:ext>
                </a:extLst>
              </p:cNvPr>
              <p:cNvSpPr/>
              <p:nvPr/>
            </p:nvSpPr>
            <p:spPr>
              <a:xfrm>
                <a:off x="16103600" y="11226800"/>
                <a:ext cx="1354202" cy="1354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066"/>
                    </a:moveTo>
                    <a:cubicBezTo>
                      <a:pt x="20751" y="5949"/>
                      <a:pt x="19609" y="4649"/>
                      <a:pt x="18280" y="3320"/>
                    </a:cubicBezTo>
                    <a:cubicBezTo>
                      <a:pt x="16951" y="1991"/>
                      <a:pt x="15649" y="849"/>
                      <a:pt x="14534" y="0"/>
                    </a:cubicBezTo>
                    <a:cubicBezTo>
                      <a:pt x="11611" y="1947"/>
                      <a:pt x="8439" y="4349"/>
                      <a:pt x="5368" y="6954"/>
                    </a:cubicBezTo>
                    <a:cubicBezTo>
                      <a:pt x="3423" y="8603"/>
                      <a:pt x="1625" y="10264"/>
                      <a:pt x="0" y="11848"/>
                    </a:cubicBezTo>
                    <a:cubicBezTo>
                      <a:pt x="1189" y="12756"/>
                      <a:pt x="3073" y="14453"/>
                      <a:pt x="5109" y="16491"/>
                    </a:cubicBezTo>
                    <a:cubicBezTo>
                      <a:pt x="7145" y="18527"/>
                      <a:pt x="8844" y="20411"/>
                      <a:pt x="9752" y="21600"/>
                    </a:cubicBezTo>
                    <a:cubicBezTo>
                      <a:pt x="11338" y="19975"/>
                      <a:pt x="12997" y="18177"/>
                      <a:pt x="14646" y="16232"/>
                    </a:cubicBezTo>
                    <a:cubicBezTo>
                      <a:pt x="17251" y="13161"/>
                      <a:pt x="19653" y="9989"/>
                      <a:pt x="21600" y="7066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37BB2793-015B-412B-BF43-6CB7BC491AFF}"/>
                  </a:ext>
                </a:extLst>
              </p:cNvPr>
              <p:cNvSpPr/>
              <p:nvPr/>
            </p:nvSpPr>
            <p:spPr>
              <a:xfrm>
                <a:off x="15189200" y="13334999"/>
                <a:ext cx="864158" cy="1095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0" h="21341" extrusionOk="0">
                    <a:moveTo>
                      <a:pt x="7839" y="6836"/>
                    </a:moveTo>
                    <a:lnTo>
                      <a:pt x="17671" y="0"/>
                    </a:lnTo>
                    <a:lnTo>
                      <a:pt x="17671" y="0"/>
                    </a:lnTo>
                    <a:cubicBezTo>
                      <a:pt x="19429" y="608"/>
                      <a:pt x="20666" y="1932"/>
                      <a:pt x="20832" y="3468"/>
                    </a:cubicBezTo>
                    <a:cubicBezTo>
                      <a:pt x="21031" y="5288"/>
                      <a:pt x="20684" y="7972"/>
                      <a:pt x="18407" y="11301"/>
                    </a:cubicBezTo>
                    <a:cubicBezTo>
                      <a:pt x="14989" y="16302"/>
                      <a:pt x="7462" y="19965"/>
                      <a:pt x="1699" y="21296"/>
                    </a:cubicBezTo>
                    <a:cubicBezTo>
                      <a:pt x="385" y="21600"/>
                      <a:pt x="-569" y="20301"/>
                      <a:pt x="388" y="19515"/>
                    </a:cubicBezTo>
                    <a:cubicBezTo>
                      <a:pt x="2650" y="17657"/>
                      <a:pt x="5387" y="14924"/>
                      <a:pt x="5946" y="12226"/>
                    </a:cubicBezTo>
                    <a:lnTo>
                      <a:pt x="6731" y="8422"/>
                    </a:lnTo>
                    <a:cubicBezTo>
                      <a:pt x="6863" y="7806"/>
                      <a:pt x="7253" y="7245"/>
                      <a:pt x="7839" y="6836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A48C3B47-5D94-4C5A-B62D-360CFA90459A}"/>
                  </a:ext>
                </a:extLst>
              </p:cNvPr>
              <p:cNvSpPr/>
              <p:nvPr/>
            </p:nvSpPr>
            <p:spPr>
              <a:xfrm>
                <a:off x="14262099" y="12636500"/>
                <a:ext cx="1095799" cy="8641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0880" extrusionOk="0">
                    <a:moveTo>
                      <a:pt x="14505" y="13041"/>
                    </a:moveTo>
                    <a:lnTo>
                      <a:pt x="21341" y="3209"/>
                    </a:lnTo>
                    <a:lnTo>
                      <a:pt x="21341" y="3209"/>
                    </a:lnTo>
                    <a:cubicBezTo>
                      <a:pt x="20733" y="1451"/>
                      <a:pt x="19409" y="214"/>
                      <a:pt x="17873" y="48"/>
                    </a:cubicBezTo>
                    <a:cubicBezTo>
                      <a:pt x="16053" y="-151"/>
                      <a:pt x="13369" y="196"/>
                      <a:pt x="10040" y="2473"/>
                    </a:cubicBezTo>
                    <a:cubicBezTo>
                      <a:pt x="5039" y="5891"/>
                      <a:pt x="1376" y="13418"/>
                      <a:pt x="45" y="19181"/>
                    </a:cubicBezTo>
                    <a:cubicBezTo>
                      <a:pt x="-259" y="20495"/>
                      <a:pt x="1040" y="21449"/>
                      <a:pt x="1826" y="20492"/>
                    </a:cubicBezTo>
                    <a:cubicBezTo>
                      <a:pt x="3684" y="18230"/>
                      <a:pt x="6417" y="15493"/>
                      <a:pt x="9115" y="14934"/>
                    </a:cubicBezTo>
                    <a:lnTo>
                      <a:pt x="12919" y="14149"/>
                    </a:lnTo>
                    <a:cubicBezTo>
                      <a:pt x="13535" y="14020"/>
                      <a:pt x="14096" y="13627"/>
                      <a:pt x="14505" y="13041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A18B5B9B-0C9E-4CB7-A771-EC95749848B1}"/>
                  </a:ext>
                </a:extLst>
              </p:cNvPr>
              <p:cNvSpPr/>
              <p:nvPr/>
            </p:nvSpPr>
            <p:spPr>
              <a:xfrm>
                <a:off x="15722600" y="11455400"/>
                <a:ext cx="1443419" cy="144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4" h="21554" extrusionOk="0">
                    <a:moveTo>
                      <a:pt x="70" y="21484"/>
                    </a:moveTo>
                    <a:cubicBezTo>
                      <a:pt x="-23" y="21391"/>
                      <a:pt x="-23" y="21239"/>
                      <a:pt x="70" y="21147"/>
                    </a:cubicBezTo>
                    <a:lnTo>
                      <a:pt x="21147" y="70"/>
                    </a:lnTo>
                    <a:cubicBezTo>
                      <a:pt x="21239" y="-23"/>
                      <a:pt x="21391" y="-23"/>
                      <a:pt x="21484" y="70"/>
                    </a:cubicBezTo>
                    <a:cubicBezTo>
                      <a:pt x="21577" y="163"/>
                      <a:pt x="21577" y="315"/>
                      <a:pt x="21484" y="407"/>
                    </a:cubicBezTo>
                    <a:lnTo>
                      <a:pt x="407" y="21484"/>
                    </a:lnTo>
                    <a:cubicBezTo>
                      <a:pt x="315" y="21577"/>
                      <a:pt x="163" y="21577"/>
                      <a:pt x="70" y="21484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82ECE4AF-A225-4876-A538-7EB401776D81}"/>
                  </a:ext>
                </a:extLst>
              </p:cNvPr>
              <p:cNvSpPr/>
              <p:nvPr/>
            </p:nvSpPr>
            <p:spPr>
              <a:xfrm>
                <a:off x="17170400" y="11506200"/>
                <a:ext cx="36513" cy="366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892" extrusionOk="0">
                    <a:moveTo>
                      <a:pt x="2544" y="17305"/>
                    </a:moveTo>
                    <a:cubicBezTo>
                      <a:pt x="-848" y="13923"/>
                      <a:pt x="-848" y="8402"/>
                      <a:pt x="2544" y="5021"/>
                    </a:cubicBezTo>
                    <a:lnTo>
                      <a:pt x="5036" y="2536"/>
                    </a:lnTo>
                    <a:cubicBezTo>
                      <a:pt x="8429" y="-845"/>
                      <a:pt x="13968" y="-845"/>
                      <a:pt x="17360" y="2536"/>
                    </a:cubicBezTo>
                    <a:cubicBezTo>
                      <a:pt x="20752" y="5918"/>
                      <a:pt x="20752" y="11438"/>
                      <a:pt x="17360" y="14820"/>
                    </a:cubicBezTo>
                    <a:lnTo>
                      <a:pt x="14868" y="17305"/>
                    </a:lnTo>
                    <a:cubicBezTo>
                      <a:pt x="11474" y="20755"/>
                      <a:pt x="5936" y="20755"/>
                      <a:pt x="2544" y="17305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70FAB43B-E87F-4347-AC81-0DFECEFB2F8A}"/>
                  </a:ext>
                </a:extLst>
              </p:cNvPr>
              <p:cNvSpPr/>
              <p:nvPr/>
            </p:nvSpPr>
            <p:spPr>
              <a:xfrm>
                <a:off x="15836900" y="11569700"/>
                <a:ext cx="1311593" cy="1311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9" h="21549" extrusionOk="0">
                    <a:moveTo>
                      <a:pt x="76" y="21472"/>
                    </a:moveTo>
                    <a:cubicBezTo>
                      <a:pt x="-26" y="21370"/>
                      <a:pt x="-26" y="21203"/>
                      <a:pt x="76" y="21100"/>
                    </a:cubicBezTo>
                    <a:lnTo>
                      <a:pt x="226" y="20950"/>
                    </a:lnTo>
                    <a:cubicBezTo>
                      <a:pt x="329" y="20848"/>
                      <a:pt x="496" y="20848"/>
                      <a:pt x="598" y="20950"/>
                    </a:cubicBezTo>
                    <a:cubicBezTo>
                      <a:pt x="700" y="21052"/>
                      <a:pt x="700" y="21219"/>
                      <a:pt x="598" y="21322"/>
                    </a:cubicBezTo>
                    <a:lnTo>
                      <a:pt x="448" y="21472"/>
                    </a:lnTo>
                    <a:cubicBezTo>
                      <a:pt x="345" y="21574"/>
                      <a:pt x="181" y="21574"/>
                      <a:pt x="76" y="21472"/>
                    </a:cubicBezTo>
                    <a:close/>
                    <a:moveTo>
                      <a:pt x="1236" y="20312"/>
                    </a:moveTo>
                    <a:cubicBezTo>
                      <a:pt x="1134" y="20209"/>
                      <a:pt x="1134" y="20042"/>
                      <a:pt x="1236" y="19940"/>
                    </a:cubicBezTo>
                    <a:lnTo>
                      <a:pt x="1389" y="19788"/>
                    </a:lnTo>
                    <a:cubicBezTo>
                      <a:pt x="1491" y="19686"/>
                      <a:pt x="1658" y="19686"/>
                      <a:pt x="1760" y="19788"/>
                    </a:cubicBezTo>
                    <a:cubicBezTo>
                      <a:pt x="1862" y="19890"/>
                      <a:pt x="1862" y="20057"/>
                      <a:pt x="1760" y="20159"/>
                    </a:cubicBezTo>
                    <a:lnTo>
                      <a:pt x="1608" y="20312"/>
                    </a:lnTo>
                    <a:cubicBezTo>
                      <a:pt x="1506" y="20416"/>
                      <a:pt x="1339" y="20416"/>
                      <a:pt x="1236" y="20312"/>
                    </a:cubicBezTo>
                    <a:close/>
                    <a:moveTo>
                      <a:pt x="2396" y="19154"/>
                    </a:moveTo>
                    <a:cubicBezTo>
                      <a:pt x="2294" y="19051"/>
                      <a:pt x="2294" y="18884"/>
                      <a:pt x="2396" y="18782"/>
                    </a:cubicBezTo>
                    <a:lnTo>
                      <a:pt x="2547" y="18632"/>
                    </a:lnTo>
                    <a:cubicBezTo>
                      <a:pt x="2649" y="18530"/>
                      <a:pt x="2816" y="18530"/>
                      <a:pt x="2918" y="18632"/>
                    </a:cubicBezTo>
                    <a:cubicBezTo>
                      <a:pt x="3020" y="18734"/>
                      <a:pt x="3020" y="18901"/>
                      <a:pt x="2918" y="19003"/>
                    </a:cubicBezTo>
                    <a:lnTo>
                      <a:pt x="2768" y="19154"/>
                    </a:lnTo>
                    <a:cubicBezTo>
                      <a:pt x="2666" y="19256"/>
                      <a:pt x="2499" y="19256"/>
                      <a:pt x="2396" y="19154"/>
                    </a:cubicBezTo>
                    <a:close/>
                    <a:moveTo>
                      <a:pt x="3557" y="17993"/>
                    </a:moveTo>
                    <a:cubicBezTo>
                      <a:pt x="3454" y="17891"/>
                      <a:pt x="3454" y="17724"/>
                      <a:pt x="3557" y="17622"/>
                    </a:cubicBezTo>
                    <a:lnTo>
                      <a:pt x="3707" y="17472"/>
                    </a:lnTo>
                    <a:cubicBezTo>
                      <a:pt x="3809" y="17370"/>
                      <a:pt x="3976" y="17370"/>
                      <a:pt x="4078" y="17472"/>
                    </a:cubicBezTo>
                    <a:cubicBezTo>
                      <a:pt x="4180" y="17574"/>
                      <a:pt x="4180" y="17741"/>
                      <a:pt x="4078" y="17843"/>
                    </a:cubicBezTo>
                    <a:lnTo>
                      <a:pt x="3928" y="17993"/>
                    </a:lnTo>
                    <a:cubicBezTo>
                      <a:pt x="3826" y="18096"/>
                      <a:pt x="3659" y="18096"/>
                      <a:pt x="3557" y="17993"/>
                    </a:cubicBezTo>
                    <a:close/>
                    <a:moveTo>
                      <a:pt x="4715" y="16833"/>
                    </a:moveTo>
                    <a:cubicBezTo>
                      <a:pt x="4612" y="16731"/>
                      <a:pt x="4612" y="16564"/>
                      <a:pt x="4715" y="16462"/>
                    </a:cubicBezTo>
                    <a:lnTo>
                      <a:pt x="4865" y="16312"/>
                    </a:lnTo>
                    <a:cubicBezTo>
                      <a:pt x="4967" y="16209"/>
                      <a:pt x="5134" y="16209"/>
                      <a:pt x="5236" y="16312"/>
                    </a:cubicBezTo>
                    <a:cubicBezTo>
                      <a:pt x="5339" y="16414"/>
                      <a:pt x="5339" y="16581"/>
                      <a:pt x="5236" y="16683"/>
                    </a:cubicBezTo>
                    <a:lnTo>
                      <a:pt x="5086" y="16833"/>
                    </a:lnTo>
                    <a:cubicBezTo>
                      <a:pt x="4984" y="16936"/>
                      <a:pt x="4819" y="16936"/>
                      <a:pt x="4715" y="16833"/>
                    </a:cubicBezTo>
                    <a:close/>
                    <a:moveTo>
                      <a:pt x="5875" y="15673"/>
                    </a:moveTo>
                    <a:cubicBezTo>
                      <a:pt x="5773" y="15571"/>
                      <a:pt x="5773" y="15404"/>
                      <a:pt x="5875" y="15302"/>
                    </a:cubicBezTo>
                    <a:lnTo>
                      <a:pt x="6025" y="15152"/>
                    </a:lnTo>
                    <a:cubicBezTo>
                      <a:pt x="6127" y="15049"/>
                      <a:pt x="6294" y="15049"/>
                      <a:pt x="6396" y="15152"/>
                    </a:cubicBezTo>
                    <a:cubicBezTo>
                      <a:pt x="6499" y="15254"/>
                      <a:pt x="6499" y="15421"/>
                      <a:pt x="6396" y="15523"/>
                    </a:cubicBezTo>
                    <a:lnTo>
                      <a:pt x="6246" y="15673"/>
                    </a:lnTo>
                    <a:cubicBezTo>
                      <a:pt x="6144" y="15775"/>
                      <a:pt x="5977" y="15775"/>
                      <a:pt x="5875" y="15673"/>
                    </a:cubicBezTo>
                    <a:close/>
                    <a:moveTo>
                      <a:pt x="7035" y="14515"/>
                    </a:moveTo>
                    <a:cubicBezTo>
                      <a:pt x="6933" y="14413"/>
                      <a:pt x="6933" y="14246"/>
                      <a:pt x="7035" y="14144"/>
                    </a:cubicBezTo>
                    <a:lnTo>
                      <a:pt x="7185" y="13994"/>
                    </a:lnTo>
                    <a:cubicBezTo>
                      <a:pt x="7287" y="13891"/>
                      <a:pt x="7454" y="13891"/>
                      <a:pt x="7557" y="13994"/>
                    </a:cubicBezTo>
                    <a:cubicBezTo>
                      <a:pt x="7659" y="14096"/>
                      <a:pt x="7659" y="14263"/>
                      <a:pt x="7557" y="14365"/>
                    </a:cubicBezTo>
                    <a:lnTo>
                      <a:pt x="7406" y="14515"/>
                    </a:lnTo>
                    <a:cubicBezTo>
                      <a:pt x="7304" y="14617"/>
                      <a:pt x="7137" y="14617"/>
                      <a:pt x="7035" y="14515"/>
                    </a:cubicBezTo>
                    <a:close/>
                    <a:moveTo>
                      <a:pt x="8195" y="13355"/>
                    </a:moveTo>
                    <a:cubicBezTo>
                      <a:pt x="8093" y="13253"/>
                      <a:pt x="8093" y="13086"/>
                      <a:pt x="8195" y="12984"/>
                    </a:cubicBezTo>
                    <a:lnTo>
                      <a:pt x="8345" y="12833"/>
                    </a:lnTo>
                    <a:cubicBezTo>
                      <a:pt x="8447" y="12731"/>
                      <a:pt x="8614" y="12731"/>
                      <a:pt x="8717" y="12833"/>
                    </a:cubicBezTo>
                    <a:cubicBezTo>
                      <a:pt x="8819" y="12936"/>
                      <a:pt x="8819" y="13103"/>
                      <a:pt x="8717" y="13205"/>
                    </a:cubicBezTo>
                    <a:lnTo>
                      <a:pt x="8566" y="13355"/>
                    </a:lnTo>
                    <a:cubicBezTo>
                      <a:pt x="8464" y="13457"/>
                      <a:pt x="8297" y="13457"/>
                      <a:pt x="8195" y="13355"/>
                    </a:cubicBezTo>
                    <a:close/>
                    <a:moveTo>
                      <a:pt x="9353" y="12195"/>
                    </a:moveTo>
                    <a:cubicBezTo>
                      <a:pt x="9251" y="12093"/>
                      <a:pt x="9251" y="11926"/>
                      <a:pt x="9353" y="11824"/>
                    </a:cubicBezTo>
                    <a:lnTo>
                      <a:pt x="9503" y="11673"/>
                    </a:lnTo>
                    <a:cubicBezTo>
                      <a:pt x="9606" y="11571"/>
                      <a:pt x="9772" y="11571"/>
                      <a:pt x="9875" y="11673"/>
                    </a:cubicBezTo>
                    <a:cubicBezTo>
                      <a:pt x="9977" y="11776"/>
                      <a:pt x="9977" y="11942"/>
                      <a:pt x="9875" y="12045"/>
                    </a:cubicBezTo>
                    <a:lnTo>
                      <a:pt x="9724" y="12195"/>
                    </a:lnTo>
                    <a:cubicBezTo>
                      <a:pt x="9622" y="12297"/>
                      <a:pt x="9457" y="12297"/>
                      <a:pt x="9353" y="12195"/>
                    </a:cubicBezTo>
                    <a:close/>
                    <a:moveTo>
                      <a:pt x="10513" y="11035"/>
                    </a:moveTo>
                    <a:cubicBezTo>
                      <a:pt x="10411" y="10933"/>
                      <a:pt x="10411" y="10766"/>
                      <a:pt x="10513" y="10663"/>
                    </a:cubicBezTo>
                    <a:lnTo>
                      <a:pt x="10663" y="10513"/>
                    </a:lnTo>
                    <a:cubicBezTo>
                      <a:pt x="10766" y="10411"/>
                      <a:pt x="10933" y="10411"/>
                      <a:pt x="11035" y="10513"/>
                    </a:cubicBezTo>
                    <a:cubicBezTo>
                      <a:pt x="11137" y="10615"/>
                      <a:pt x="11137" y="10782"/>
                      <a:pt x="11035" y="10885"/>
                    </a:cubicBezTo>
                    <a:lnTo>
                      <a:pt x="10885" y="11035"/>
                    </a:lnTo>
                    <a:cubicBezTo>
                      <a:pt x="10782" y="11137"/>
                      <a:pt x="10615" y="11137"/>
                      <a:pt x="10513" y="11035"/>
                    </a:cubicBezTo>
                    <a:close/>
                    <a:moveTo>
                      <a:pt x="11673" y="9877"/>
                    </a:moveTo>
                    <a:cubicBezTo>
                      <a:pt x="11571" y="9775"/>
                      <a:pt x="11571" y="9608"/>
                      <a:pt x="11673" y="9505"/>
                    </a:cubicBezTo>
                    <a:lnTo>
                      <a:pt x="11826" y="9353"/>
                    </a:lnTo>
                    <a:cubicBezTo>
                      <a:pt x="11928" y="9251"/>
                      <a:pt x="12095" y="9251"/>
                      <a:pt x="12197" y="9353"/>
                    </a:cubicBezTo>
                    <a:cubicBezTo>
                      <a:pt x="12299" y="9455"/>
                      <a:pt x="12299" y="9622"/>
                      <a:pt x="12197" y="9724"/>
                    </a:cubicBezTo>
                    <a:lnTo>
                      <a:pt x="12045" y="9877"/>
                    </a:lnTo>
                    <a:cubicBezTo>
                      <a:pt x="11942" y="9979"/>
                      <a:pt x="11776" y="9979"/>
                      <a:pt x="11673" y="9877"/>
                    </a:cubicBezTo>
                    <a:close/>
                    <a:moveTo>
                      <a:pt x="12833" y="8717"/>
                    </a:moveTo>
                    <a:cubicBezTo>
                      <a:pt x="12731" y="8614"/>
                      <a:pt x="12731" y="8448"/>
                      <a:pt x="12833" y="8345"/>
                    </a:cubicBezTo>
                    <a:lnTo>
                      <a:pt x="12984" y="8195"/>
                    </a:lnTo>
                    <a:cubicBezTo>
                      <a:pt x="13086" y="8093"/>
                      <a:pt x="13253" y="8093"/>
                      <a:pt x="13355" y="8195"/>
                    </a:cubicBezTo>
                    <a:cubicBezTo>
                      <a:pt x="13457" y="8297"/>
                      <a:pt x="13457" y="8464"/>
                      <a:pt x="13355" y="8566"/>
                    </a:cubicBezTo>
                    <a:lnTo>
                      <a:pt x="13205" y="8717"/>
                    </a:lnTo>
                    <a:cubicBezTo>
                      <a:pt x="13103" y="8819"/>
                      <a:pt x="12936" y="8819"/>
                      <a:pt x="12833" y="8717"/>
                    </a:cubicBezTo>
                    <a:close/>
                    <a:moveTo>
                      <a:pt x="13994" y="7557"/>
                    </a:moveTo>
                    <a:cubicBezTo>
                      <a:pt x="13891" y="7454"/>
                      <a:pt x="13891" y="7287"/>
                      <a:pt x="13994" y="7185"/>
                    </a:cubicBezTo>
                    <a:lnTo>
                      <a:pt x="14144" y="7035"/>
                    </a:lnTo>
                    <a:cubicBezTo>
                      <a:pt x="14246" y="6933"/>
                      <a:pt x="14413" y="6933"/>
                      <a:pt x="14515" y="7035"/>
                    </a:cubicBezTo>
                    <a:cubicBezTo>
                      <a:pt x="14617" y="7137"/>
                      <a:pt x="14617" y="7304"/>
                      <a:pt x="14515" y="7406"/>
                    </a:cubicBezTo>
                    <a:lnTo>
                      <a:pt x="14365" y="7557"/>
                    </a:lnTo>
                    <a:cubicBezTo>
                      <a:pt x="14263" y="7659"/>
                      <a:pt x="14096" y="7659"/>
                      <a:pt x="13994" y="7557"/>
                    </a:cubicBezTo>
                    <a:close/>
                    <a:moveTo>
                      <a:pt x="15152" y="6396"/>
                    </a:moveTo>
                    <a:cubicBezTo>
                      <a:pt x="15049" y="6294"/>
                      <a:pt x="15049" y="6127"/>
                      <a:pt x="15152" y="6025"/>
                    </a:cubicBezTo>
                    <a:lnTo>
                      <a:pt x="15302" y="5875"/>
                    </a:lnTo>
                    <a:cubicBezTo>
                      <a:pt x="15404" y="5773"/>
                      <a:pt x="15571" y="5773"/>
                      <a:pt x="15673" y="5875"/>
                    </a:cubicBezTo>
                    <a:cubicBezTo>
                      <a:pt x="15775" y="5977"/>
                      <a:pt x="15775" y="6144"/>
                      <a:pt x="15673" y="6246"/>
                    </a:cubicBezTo>
                    <a:lnTo>
                      <a:pt x="15523" y="6396"/>
                    </a:lnTo>
                    <a:cubicBezTo>
                      <a:pt x="15421" y="6499"/>
                      <a:pt x="15254" y="6499"/>
                      <a:pt x="15152" y="6396"/>
                    </a:cubicBezTo>
                    <a:close/>
                    <a:moveTo>
                      <a:pt x="16312" y="5236"/>
                    </a:moveTo>
                    <a:cubicBezTo>
                      <a:pt x="16209" y="5134"/>
                      <a:pt x="16209" y="4967"/>
                      <a:pt x="16312" y="4865"/>
                    </a:cubicBezTo>
                    <a:lnTo>
                      <a:pt x="16462" y="4715"/>
                    </a:lnTo>
                    <a:cubicBezTo>
                      <a:pt x="16564" y="4612"/>
                      <a:pt x="16731" y="4612"/>
                      <a:pt x="16833" y="4715"/>
                    </a:cubicBezTo>
                    <a:cubicBezTo>
                      <a:pt x="16936" y="4817"/>
                      <a:pt x="16936" y="4984"/>
                      <a:pt x="16833" y="5086"/>
                    </a:cubicBezTo>
                    <a:lnTo>
                      <a:pt x="16683" y="5236"/>
                    </a:lnTo>
                    <a:cubicBezTo>
                      <a:pt x="16581" y="5341"/>
                      <a:pt x="16414" y="5341"/>
                      <a:pt x="16312" y="5236"/>
                    </a:cubicBezTo>
                    <a:close/>
                    <a:moveTo>
                      <a:pt x="17472" y="4078"/>
                    </a:moveTo>
                    <a:cubicBezTo>
                      <a:pt x="17370" y="3976"/>
                      <a:pt x="17370" y="3809"/>
                      <a:pt x="17472" y="3707"/>
                    </a:cubicBezTo>
                    <a:lnTo>
                      <a:pt x="17622" y="3557"/>
                    </a:lnTo>
                    <a:cubicBezTo>
                      <a:pt x="17724" y="3454"/>
                      <a:pt x="17891" y="3454"/>
                      <a:pt x="17993" y="3557"/>
                    </a:cubicBezTo>
                    <a:cubicBezTo>
                      <a:pt x="18096" y="3659"/>
                      <a:pt x="18096" y="3826"/>
                      <a:pt x="17993" y="3928"/>
                    </a:cubicBezTo>
                    <a:lnTo>
                      <a:pt x="17843" y="4078"/>
                    </a:lnTo>
                    <a:cubicBezTo>
                      <a:pt x="17741" y="4180"/>
                      <a:pt x="17574" y="4180"/>
                      <a:pt x="17472" y="4078"/>
                    </a:cubicBezTo>
                    <a:close/>
                    <a:moveTo>
                      <a:pt x="18632" y="2918"/>
                    </a:moveTo>
                    <a:cubicBezTo>
                      <a:pt x="18530" y="2816"/>
                      <a:pt x="18530" y="2649"/>
                      <a:pt x="18632" y="2547"/>
                    </a:cubicBezTo>
                    <a:lnTo>
                      <a:pt x="18782" y="2396"/>
                    </a:lnTo>
                    <a:cubicBezTo>
                      <a:pt x="18884" y="2294"/>
                      <a:pt x="19051" y="2294"/>
                      <a:pt x="19154" y="2396"/>
                    </a:cubicBezTo>
                    <a:cubicBezTo>
                      <a:pt x="19256" y="2499"/>
                      <a:pt x="19256" y="2666"/>
                      <a:pt x="19154" y="2768"/>
                    </a:cubicBezTo>
                    <a:lnTo>
                      <a:pt x="19003" y="2918"/>
                    </a:lnTo>
                    <a:cubicBezTo>
                      <a:pt x="18901" y="3020"/>
                      <a:pt x="18734" y="3020"/>
                      <a:pt x="18632" y="2918"/>
                    </a:cubicBezTo>
                    <a:close/>
                    <a:moveTo>
                      <a:pt x="19790" y="1758"/>
                    </a:moveTo>
                    <a:cubicBezTo>
                      <a:pt x="19688" y="1656"/>
                      <a:pt x="19688" y="1489"/>
                      <a:pt x="19790" y="1387"/>
                    </a:cubicBezTo>
                    <a:lnTo>
                      <a:pt x="19940" y="1236"/>
                    </a:lnTo>
                    <a:cubicBezTo>
                      <a:pt x="20042" y="1134"/>
                      <a:pt x="20209" y="1134"/>
                      <a:pt x="20312" y="1236"/>
                    </a:cubicBezTo>
                    <a:cubicBezTo>
                      <a:pt x="20414" y="1339"/>
                      <a:pt x="20414" y="1506"/>
                      <a:pt x="20312" y="1608"/>
                    </a:cubicBezTo>
                    <a:lnTo>
                      <a:pt x="20161" y="1758"/>
                    </a:lnTo>
                    <a:cubicBezTo>
                      <a:pt x="20059" y="1860"/>
                      <a:pt x="19892" y="1860"/>
                      <a:pt x="19790" y="1758"/>
                    </a:cubicBezTo>
                    <a:close/>
                    <a:moveTo>
                      <a:pt x="20950" y="598"/>
                    </a:moveTo>
                    <a:cubicBezTo>
                      <a:pt x="20848" y="496"/>
                      <a:pt x="20848" y="329"/>
                      <a:pt x="20950" y="226"/>
                    </a:cubicBezTo>
                    <a:lnTo>
                      <a:pt x="21100" y="76"/>
                    </a:lnTo>
                    <a:cubicBezTo>
                      <a:pt x="21203" y="-26"/>
                      <a:pt x="21370" y="-26"/>
                      <a:pt x="21472" y="76"/>
                    </a:cubicBezTo>
                    <a:cubicBezTo>
                      <a:pt x="21574" y="178"/>
                      <a:pt x="21574" y="345"/>
                      <a:pt x="21472" y="448"/>
                    </a:cubicBezTo>
                    <a:lnTo>
                      <a:pt x="21322" y="598"/>
                    </a:lnTo>
                    <a:cubicBezTo>
                      <a:pt x="21219" y="702"/>
                      <a:pt x="21052" y="702"/>
                      <a:pt x="20950" y="598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C47007FE-34C6-4C74-8FF1-572380ED7147}"/>
                  </a:ext>
                </a:extLst>
              </p:cNvPr>
              <p:cNvSpPr/>
              <p:nvPr/>
            </p:nvSpPr>
            <p:spPr>
              <a:xfrm>
                <a:off x="15773400" y="12915900"/>
                <a:ext cx="36513" cy="36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904" extrusionOk="0">
                    <a:moveTo>
                      <a:pt x="2544" y="17360"/>
                    </a:moveTo>
                    <a:cubicBezTo>
                      <a:pt x="-848" y="13968"/>
                      <a:pt x="-848" y="8429"/>
                      <a:pt x="2544" y="5036"/>
                    </a:cubicBezTo>
                    <a:lnTo>
                      <a:pt x="5036" y="2544"/>
                    </a:lnTo>
                    <a:cubicBezTo>
                      <a:pt x="8429" y="-848"/>
                      <a:pt x="13968" y="-848"/>
                      <a:pt x="17360" y="2544"/>
                    </a:cubicBezTo>
                    <a:cubicBezTo>
                      <a:pt x="20752" y="5936"/>
                      <a:pt x="20752" y="11475"/>
                      <a:pt x="17360" y="14868"/>
                    </a:cubicBezTo>
                    <a:lnTo>
                      <a:pt x="14868" y="17360"/>
                    </a:lnTo>
                    <a:cubicBezTo>
                      <a:pt x="11544" y="20752"/>
                      <a:pt x="6006" y="20752"/>
                      <a:pt x="2544" y="17360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631045D6-A3DF-425B-BAC5-575FD34BCEF9}"/>
                  </a:ext>
                </a:extLst>
              </p:cNvPr>
              <p:cNvSpPr/>
              <p:nvPr/>
            </p:nvSpPr>
            <p:spPr>
              <a:xfrm>
                <a:off x="15989299" y="11963399"/>
                <a:ext cx="726189" cy="726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19" y="0"/>
                    </a:moveTo>
                    <a:cubicBezTo>
                      <a:pt x="2229" y="1163"/>
                      <a:pt x="1088" y="2304"/>
                      <a:pt x="0" y="3415"/>
                    </a:cubicBezTo>
                    <a:cubicBezTo>
                      <a:pt x="2214" y="5107"/>
                      <a:pt x="5731" y="8273"/>
                      <a:pt x="9527" y="12073"/>
                    </a:cubicBezTo>
                    <a:cubicBezTo>
                      <a:pt x="13323" y="15869"/>
                      <a:pt x="16493" y="19386"/>
                      <a:pt x="18185" y="21600"/>
                    </a:cubicBezTo>
                    <a:cubicBezTo>
                      <a:pt x="19296" y="20512"/>
                      <a:pt x="20436" y="19375"/>
                      <a:pt x="21600" y="18181"/>
                    </a:cubicBezTo>
                    <a:cubicBezTo>
                      <a:pt x="19908" y="15964"/>
                      <a:pt x="16742" y="12451"/>
                      <a:pt x="12942" y="8654"/>
                    </a:cubicBezTo>
                    <a:cubicBezTo>
                      <a:pt x="9149" y="4858"/>
                      <a:pt x="5636" y="1692"/>
                      <a:pt x="3419" y="0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7D5F46F5-2990-4B40-9F83-338C31EB1C76}"/>
                  </a:ext>
                </a:extLst>
              </p:cNvPr>
              <p:cNvSpPr/>
              <p:nvPr/>
            </p:nvSpPr>
            <p:spPr>
              <a:xfrm>
                <a:off x="16548099" y="11645900"/>
                <a:ext cx="492867" cy="492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0" h="21124" extrusionOk="0">
                    <a:moveTo>
                      <a:pt x="20963" y="8256"/>
                    </a:moveTo>
                    <a:cubicBezTo>
                      <a:pt x="20228" y="4185"/>
                      <a:pt x="16936" y="893"/>
                      <a:pt x="12865" y="158"/>
                    </a:cubicBezTo>
                    <a:cubicBezTo>
                      <a:pt x="10209" y="-321"/>
                      <a:pt x="6873" y="158"/>
                      <a:pt x="3543" y="3489"/>
                    </a:cubicBezTo>
                    <a:cubicBezTo>
                      <a:pt x="582" y="6449"/>
                      <a:pt x="-158" y="9442"/>
                      <a:pt x="27" y="11967"/>
                    </a:cubicBezTo>
                    <a:cubicBezTo>
                      <a:pt x="375" y="16778"/>
                      <a:pt x="4348" y="20751"/>
                      <a:pt x="9159" y="21099"/>
                    </a:cubicBezTo>
                    <a:cubicBezTo>
                      <a:pt x="11684" y="21279"/>
                      <a:pt x="14672" y="20544"/>
                      <a:pt x="17638" y="17584"/>
                    </a:cubicBezTo>
                    <a:cubicBezTo>
                      <a:pt x="20963" y="14248"/>
                      <a:pt x="21442" y="10917"/>
                      <a:pt x="20963" y="8256"/>
                    </a:cubicBezTo>
                    <a:close/>
                  </a:path>
                </a:pathLst>
              </a:custGeom>
              <a:solidFill>
                <a:srgbClr val="1794CC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837BEF57-0591-415D-A80B-90C274294BAF}"/>
                  </a:ext>
                </a:extLst>
              </p:cNvPr>
              <p:cNvSpPr/>
              <p:nvPr/>
            </p:nvSpPr>
            <p:spPr>
              <a:xfrm>
                <a:off x="16522700" y="11620500"/>
                <a:ext cx="535619" cy="535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6" h="21140" extrusionOk="0">
                    <a:moveTo>
                      <a:pt x="20981" y="8298"/>
                    </a:moveTo>
                    <a:cubicBezTo>
                      <a:pt x="20234" y="4176"/>
                      <a:pt x="16967" y="902"/>
                      <a:pt x="12842" y="155"/>
                    </a:cubicBezTo>
                    <a:cubicBezTo>
                      <a:pt x="10512" y="-266"/>
                      <a:pt x="7004" y="-35"/>
                      <a:pt x="3511" y="3459"/>
                    </a:cubicBezTo>
                    <a:cubicBezTo>
                      <a:pt x="975" y="5996"/>
                      <a:pt x="-198" y="8844"/>
                      <a:pt x="28" y="11923"/>
                    </a:cubicBezTo>
                    <a:cubicBezTo>
                      <a:pt x="203" y="14370"/>
                      <a:pt x="1280" y="16576"/>
                      <a:pt x="2919" y="18220"/>
                    </a:cubicBezTo>
                    <a:cubicBezTo>
                      <a:pt x="4563" y="19865"/>
                      <a:pt x="6768" y="20943"/>
                      <a:pt x="9214" y="21113"/>
                    </a:cubicBezTo>
                    <a:cubicBezTo>
                      <a:pt x="12296" y="21334"/>
                      <a:pt x="15143" y="20161"/>
                      <a:pt x="17678" y="17629"/>
                    </a:cubicBezTo>
                    <a:cubicBezTo>
                      <a:pt x="21171" y="14144"/>
                      <a:pt x="21402" y="10629"/>
                      <a:pt x="20981" y="8298"/>
                    </a:cubicBezTo>
                    <a:close/>
                    <a:moveTo>
                      <a:pt x="9339" y="19439"/>
                    </a:moveTo>
                    <a:cubicBezTo>
                      <a:pt x="5355" y="19153"/>
                      <a:pt x="2002" y="15804"/>
                      <a:pt x="1711" y="11808"/>
                    </a:cubicBezTo>
                    <a:cubicBezTo>
                      <a:pt x="1526" y="9235"/>
                      <a:pt x="2533" y="6829"/>
                      <a:pt x="4708" y="4658"/>
                    </a:cubicBezTo>
                    <a:cubicBezTo>
                      <a:pt x="7099" y="2266"/>
                      <a:pt x="9735" y="1313"/>
                      <a:pt x="12546" y="1820"/>
                    </a:cubicBezTo>
                    <a:cubicBezTo>
                      <a:pt x="14235" y="2126"/>
                      <a:pt x="15779" y="2973"/>
                      <a:pt x="16972" y="4171"/>
                    </a:cubicBezTo>
                    <a:cubicBezTo>
                      <a:pt x="18169" y="5370"/>
                      <a:pt x="19016" y="6909"/>
                      <a:pt x="19322" y="8599"/>
                    </a:cubicBezTo>
                    <a:cubicBezTo>
                      <a:pt x="19833" y="11411"/>
                      <a:pt x="18876" y="14054"/>
                      <a:pt x="16491" y="16440"/>
                    </a:cubicBezTo>
                    <a:cubicBezTo>
                      <a:pt x="14316" y="18616"/>
                      <a:pt x="11910" y="19624"/>
                      <a:pt x="9339" y="19439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64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Process w/ Rocket – Slide Template</a:t>
            </a:r>
          </a:p>
        </p:txBody>
      </p:sp>
      <p:sp>
        <p:nvSpPr>
          <p:cNvPr id="101" name="Shape 4349">
            <a:extLst>
              <a:ext uri="{FF2B5EF4-FFF2-40B4-BE49-F238E27FC236}">
                <a16:creationId xmlns:a16="http://schemas.microsoft.com/office/drawing/2014/main" id="{5D4C6C17-312B-42D6-B7C3-270243000AD7}"/>
              </a:ext>
            </a:extLst>
          </p:cNvPr>
          <p:cNvSpPr/>
          <p:nvPr/>
        </p:nvSpPr>
        <p:spPr>
          <a:xfrm>
            <a:off x="2294713" y="2080691"/>
            <a:ext cx="7416422" cy="2309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362" y="0"/>
                </a:moveTo>
                <a:lnTo>
                  <a:pt x="120000" y="6977"/>
                </a:lnTo>
                <a:lnTo>
                  <a:pt x="86958" y="109641"/>
                </a:lnTo>
                <a:lnTo>
                  <a:pt x="69585" y="52827"/>
                </a:lnTo>
                <a:lnTo>
                  <a:pt x="49419" y="116619"/>
                </a:lnTo>
                <a:lnTo>
                  <a:pt x="25995" y="40368"/>
                </a:lnTo>
                <a:lnTo>
                  <a:pt x="424" y="120000"/>
                </a:lnTo>
                <a:lnTo>
                  <a:pt x="0" y="120000"/>
                </a:lnTo>
                <a:lnTo>
                  <a:pt x="25840" y="35882"/>
                </a:lnTo>
                <a:lnTo>
                  <a:pt x="49419" y="110638"/>
                </a:lnTo>
                <a:lnTo>
                  <a:pt x="69585" y="44853"/>
                </a:lnTo>
                <a:lnTo>
                  <a:pt x="86803" y="99674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txBody>
          <a:bodyPr lIns="243775" tIns="121875" rIns="243775" bIns="1218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Shape 4376">
            <a:extLst>
              <a:ext uri="{FF2B5EF4-FFF2-40B4-BE49-F238E27FC236}">
                <a16:creationId xmlns:a16="http://schemas.microsoft.com/office/drawing/2014/main" id="{7B7BECAB-7218-413E-9D69-C078FAA4A536}"/>
              </a:ext>
            </a:extLst>
          </p:cNvPr>
          <p:cNvSpPr/>
          <p:nvPr/>
        </p:nvSpPr>
        <p:spPr>
          <a:xfrm>
            <a:off x="2023665" y="3737938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01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9" name="Shape 4377">
            <a:extLst>
              <a:ext uri="{FF2B5EF4-FFF2-40B4-BE49-F238E27FC236}">
                <a16:creationId xmlns:a16="http://schemas.microsoft.com/office/drawing/2014/main" id="{DFA82D76-5D8A-4B80-B93F-68489A1D7054}"/>
              </a:ext>
            </a:extLst>
          </p:cNvPr>
          <p:cNvSpPr/>
          <p:nvPr/>
        </p:nvSpPr>
        <p:spPr>
          <a:xfrm>
            <a:off x="3437788" y="240634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02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Shape 4378">
            <a:extLst>
              <a:ext uri="{FF2B5EF4-FFF2-40B4-BE49-F238E27FC236}">
                <a16:creationId xmlns:a16="http://schemas.microsoft.com/office/drawing/2014/main" id="{8F889E2A-FBB5-42AD-AAC0-F333E7074706}"/>
              </a:ext>
            </a:extLst>
          </p:cNvPr>
          <p:cNvSpPr/>
          <p:nvPr/>
        </p:nvSpPr>
        <p:spPr>
          <a:xfrm>
            <a:off x="7217754" y="3737938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05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Shape 4379">
            <a:extLst>
              <a:ext uri="{FF2B5EF4-FFF2-40B4-BE49-F238E27FC236}">
                <a16:creationId xmlns:a16="http://schemas.microsoft.com/office/drawing/2014/main" id="{36E4177C-4B3C-4182-9B99-A852776AF8EE}"/>
              </a:ext>
            </a:extLst>
          </p:cNvPr>
          <p:cNvSpPr/>
          <p:nvPr/>
        </p:nvSpPr>
        <p:spPr>
          <a:xfrm>
            <a:off x="4889621" y="373793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03</a:t>
            </a:r>
            <a:endParaRPr sz="36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2" name="Shape 4380">
            <a:extLst>
              <a:ext uri="{FF2B5EF4-FFF2-40B4-BE49-F238E27FC236}">
                <a16:creationId xmlns:a16="http://schemas.microsoft.com/office/drawing/2014/main" id="{E0DFED5E-5A01-48B4-B42D-CB96AF549B03}"/>
              </a:ext>
            </a:extLst>
          </p:cNvPr>
          <p:cNvSpPr/>
          <p:nvPr/>
        </p:nvSpPr>
        <p:spPr>
          <a:xfrm>
            <a:off x="6117261" y="256801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04</a:t>
            </a:r>
            <a:endParaRPr sz="36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6237C0-6B0D-418B-BEEA-2C0BBF51B4E2}"/>
              </a:ext>
            </a:extLst>
          </p:cNvPr>
          <p:cNvSpPr txBox="1"/>
          <p:nvPr/>
        </p:nvSpPr>
        <p:spPr>
          <a:xfrm>
            <a:off x="332936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2818624-0BCD-4BB1-AE71-16A8ECB3AA72}"/>
              </a:ext>
            </a:extLst>
          </p:cNvPr>
          <p:cNvSpPr txBox="1"/>
          <p:nvPr/>
        </p:nvSpPr>
        <p:spPr>
          <a:xfrm>
            <a:off x="340731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8AAE160-BAB0-4435-A527-3270BCF13327}"/>
              </a:ext>
            </a:extLst>
          </p:cNvPr>
          <p:cNvSpPr txBox="1"/>
          <p:nvPr/>
        </p:nvSpPr>
        <p:spPr>
          <a:xfrm>
            <a:off x="3878277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66D2430-15E9-4A0D-96F2-94FB86CC204C}"/>
              </a:ext>
            </a:extLst>
          </p:cNvPr>
          <p:cNvSpPr txBox="1"/>
          <p:nvPr/>
        </p:nvSpPr>
        <p:spPr>
          <a:xfrm>
            <a:off x="3886072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14242DD-D60D-4785-8125-889B325F177F}"/>
              </a:ext>
            </a:extLst>
          </p:cNvPr>
          <p:cNvSpPr txBox="1"/>
          <p:nvPr/>
        </p:nvSpPr>
        <p:spPr>
          <a:xfrm>
            <a:off x="7283606" y="47568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B21A194-FD03-4101-A2D1-B11619536A10}"/>
              </a:ext>
            </a:extLst>
          </p:cNvPr>
          <p:cNvSpPr txBox="1"/>
          <p:nvPr/>
        </p:nvSpPr>
        <p:spPr>
          <a:xfrm>
            <a:off x="7291401" y="521596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1591854" y="1059672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37C3A08-F2F5-453B-8745-666272B4052F}"/>
              </a:ext>
            </a:extLst>
          </p:cNvPr>
          <p:cNvSpPr txBox="1"/>
          <p:nvPr/>
        </p:nvSpPr>
        <p:spPr>
          <a:xfrm>
            <a:off x="1599649" y="151882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59AA69F-01E2-41F0-A35D-7FBFEB29CC19}"/>
              </a:ext>
            </a:extLst>
          </p:cNvPr>
          <p:cNvSpPr txBox="1"/>
          <p:nvPr/>
        </p:nvSpPr>
        <p:spPr>
          <a:xfrm>
            <a:off x="5725542" y="1059672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cap="all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EB5CACC-9A4C-45E5-89E0-3FA3B4E74AF0}"/>
              </a:ext>
            </a:extLst>
          </p:cNvPr>
          <p:cNvSpPr txBox="1"/>
          <p:nvPr/>
        </p:nvSpPr>
        <p:spPr>
          <a:xfrm>
            <a:off x="5733337" y="151882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5968B-A6E7-4861-87E5-5055396FF5D1}"/>
              </a:ext>
            </a:extLst>
          </p:cNvPr>
          <p:cNvGrpSpPr/>
          <p:nvPr/>
        </p:nvGrpSpPr>
        <p:grpSpPr>
          <a:xfrm>
            <a:off x="8889845" y="236220"/>
            <a:ext cx="2679474" cy="2685804"/>
            <a:chOff x="8889845" y="236220"/>
            <a:chExt cx="2679474" cy="268580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FBBD957-AB67-40DE-AC95-18369E5D7B81}"/>
                </a:ext>
              </a:extLst>
            </p:cNvPr>
            <p:cNvGrpSpPr/>
            <p:nvPr/>
          </p:nvGrpSpPr>
          <p:grpSpPr>
            <a:xfrm>
              <a:off x="9047308" y="1978247"/>
              <a:ext cx="784203" cy="786351"/>
              <a:chOff x="9047308" y="1978247"/>
              <a:chExt cx="784203" cy="786351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BBAAB29-D914-4D79-B1F4-FF1CB4E3E493}"/>
                  </a:ext>
                </a:extLst>
              </p:cNvPr>
              <p:cNvSpPr/>
              <p:nvPr/>
            </p:nvSpPr>
            <p:spPr>
              <a:xfrm>
                <a:off x="9074618" y="1978247"/>
                <a:ext cx="756893" cy="761990"/>
              </a:xfrm>
              <a:custGeom>
                <a:avLst/>
                <a:gdLst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27886 w 756893"/>
                  <a:gd name="connsiteY17" fmla="*/ 306411 h 761990"/>
                  <a:gd name="connsiteX18" fmla="*/ 260468 w 756893"/>
                  <a:gd name="connsiteY18" fmla="*/ 222971 h 761990"/>
                  <a:gd name="connsiteX19" fmla="*/ 300275 w 756893"/>
                  <a:gd name="connsiteY19" fmla="*/ 159115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60468 w 756893"/>
                  <a:gd name="connsiteY17" fmla="*/ 222971 h 761990"/>
                  <a:gd name="connsiteX18" fmla="*/ 300275 w 756893"/>
                  <a:gd name="connsiteY18" fmla="*/ 159115 h 761990"/>
                  <a:gd name="connsiteX19" fmla="*/ 310212 w 756893"/>
                  <a:gd name="connsiteY19" fmla="*/ 148424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60468 w 756893"/>
                  <a:gd name="connsiteY16" fmla="*/ 222971 h 761990"/>
                  <a:gd name="connsiteX17" fmla="*/ 300275 w 756893"/>
                  <a:gd name="connsiteY17" fmla="*/ 159115 h 761990"/>
                  <a:gd name="connsiteX18" fmla="*/ 310212 w 756893"/>
                  <a:gd name="connsiteY18" fmla="*/ 148424 h 761990"/>
                  <a:gd name="connsiteX19" fmla="*/ 407923 w 756893"/>
                  <a:gd name="connsiteY19" fmla="*/ 0 h 761990"/>
                  <a:gd name="connsiteX20" fmla="*/ 666710 w 756893"/>
                  <a:gd name="connsiteY20" fmla="*/ 94362 h 761990"/>
                  <a:gd name="connsiteX21" fmla="*/ 756893 w 756893"/>
                  <a:gd name="connsiteY21" fmla="*/ 345995 h 761990"/>
                  <a:gd name="connsiteX22" fmla="*/ 349108 w 756893"/>
                  <a:gd name="connsiteY22" fmla="*/ 754897 h 761990"/>
                  <a:gd name="connsiteX23" fmla="*/ 439291 w 756893"/>
                  <a:gd name="connsiteY23" fmla="*/ 625149 h 761990"/>
                  <a:gd name="connsiteX24" fmla="*/ 4059 w 756893"/>
                  <a:gd name="connsiteY24" fmla="*/ 758829 h 761990"/>
                  <a:gd name="connsiteX25" fmla="*/ 133452 w 756893"/>
                  <a:gd name="connsiteY25" fmla="*/ 318472 h 761990"/>
                  <a:gd name="connsiteX26" fmla="*/ 4059 w 756893"/>
                  <a:gd name="connsiteY26" fmla="*/ 404971 h 761990"/>
                  <a:gd name="connsiteX27" fmla="*/ 407923 w 756893"/>
                  <a:gd name="connsiteY27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310212 w 756893"/>
                  <a:gd name="connsiteY17" fmla="*/ 148424 h 761990"/>
                  <a:gd name="connsiteX18" fmla="*/ 407923 w 756893"/>
                  <a:gd name="connsiteY18" fmla="*/ 0 h 761990"/>
                  <a:gd name="connsiteX19" fmla="*/ 666710 w 756893"/>
                  <a:gd name="connsiteY19" fmla="*/ 94362 h 761990"/>
                  <a:gd name="connsiteX20" fmla="*/ 756893 w 756893"/>
                  <a:gd name="connsiteY20" fmla="*/ 345995 h 761990"/>
                  <a:gd name="connsiteX21" fmla="*/ 349108 w 756893"/>
                  <a:gd name="connsiteY21" fmla="*/ 754897 h 761990"/>
                  <a:gd name="connsiteX22" fmla="*/ 439291 w 756893"/>
                  <a:gd name="connsiteY22" fmla="*/ 625149 h 761990"/>
                  <a:gd name="connsiteX23" fmla="*/ 4059 w 756893"/>
                  <a:gd name="connsiteY23" fmla="*/ 758829 h 761990"/>
                  <a:gd name="connsiteX24" fmla="*/ 133452 w 756893"/>
                  <a:gd name="connsiteY24" fmla="*/ 318472 h 761990"/>
                  <a:gd name="connsiteX25" fmla="*/ 4059 w 756893"/>
                  <a:gd name="connsiteY25" fmla="*/ 404971 h 761990"/>
                  <a:gd name="connsiteX26" fmla="*/ 407923 w 756893"/>
                  <a:gd name="connsiteY26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00275 w 756893"/>
                  <a:gd name="connsiteY14" fmla="*/ 159115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407923 w 756893"/>
                  <a:gd name="connsiteY17" fmla="*/ 0 h 761990"/>
                  <a:gd name="connsiteX18" fmla="*/ 666710 w 756893"/>
                  <a:gd name="connsiteY18" fmla="*/ 94362 h 761990"/>
                  <a:gd name="connsiteX19" fmla="*/ 756893 w 756893"/>
                  <a:gd name="connsiteY19" fmla="*/ 345995 h 761990"/>
                  <a:gd name="connsiteX20" fmla="*/ 349108 w 756893"/>
                  <a:gd name="connsiteY20" fmla="*/ 754897 h 761990"/>
                  <a:gd name="connsiteX21" fmla="*/ 439291 w 756893"/>
                  <a:gd name="connsiteY21" fmla="*/ 625149 h 761990"/>
                  <a:gd name="connsiteX22" fmla="*/ 4059 w 756893"/>
                  <a:gd name="connsiteY22" fmla="*/ 758829 h 761990"/>
                  <a:gd name="connsiteX23" fmla="*/ 133452 w 756893"/>
                  <a:gd name="connsiteY23" fmla="*/ 318472 h 761990"/>
                  <a:gd name="connsiteX24" fmla="*/ 4059 w 756893"/>
                  <a:gd name="connsiteY24" fmla="*/ 404971 h 761990"/>
                  <a:gd name="connsiteX25" fmla="*/ 407923 w 756893"/>
                  <a:gd name="connsiteY2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407923 w 756893"/>
                  <a:gd name="connsiteY14" fmla="*/ 0 h 761990"/>
                  <a:gd name="connsiteX15" fmla="*/ 666710 w 756893"/>
                  <a:gd name="connsiteY15" fmla="*/ 94362 h 761990"/>
                  <a:gd name="connsiteX16" fmla="*/ 756893 w 756893"/>
                  <a:gd name="connsiteY16" fmla="*/ 345995 h 761990"/>
                  <a:gd name="connsiteX17" fmla="*/ 349108 w 756893"/>
                  <a:gd name="connsiteY17" fmla="*/ 754897 h 761990"/>
                  <a:gd name="connsiteX18" fmla="*/ 439291 w 756893"/>
                  <a:gd name="connsiteY18" fmla="*/ 625149 h 761990"/>
                  <a:gd name="connsiteX19" fmla="*/ 4059 w 756893"/>
                  <a:gd name="connsiteY19" fmla="*/ 758829 h 761990"/>
                  <a:gd name="connsiteX20" fmla="*/ 133452 w 756893"/>
                  <a:gd name="connsiteY20" fmla="*/ 318472 h 761990"/>
                  <a:gd name="connsiteX21" fmla="*/ 4059 w 756893"/>
                  <a:gd name="connsiteY21" fmla="*/ 404971 h 761990"/>
                  <a:gd name="connsiteX22" fmla="*/ 407923 w 756893"/>
                  <a:gd name="connsiteY2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4568 w 756893"/>
                  <a:gd name="connsiteY11" fmla="*/ 487847 h 761990"/>
                  <a:gd name="connsiteX12" fmla="*/ 310143 w 756893"/>
                  <a:gd name="connsiteY12" fmla="*/ 251538 h 761990"/>
                  <a:gd name="connsiteX13" fmla="*/ 407923 w 756893"/>
                  <a:gd name="connsiteY13" fmla="*/ 0 h 761990"/>
                  <a:gd name="connsiteX14" fmla="*/ 666710 w 756893"/>
                  <a:gd name="connsiteY14" fmla="*/ 94362 h 761990"/>
                  <a:gd name="connsiteX15" fmla="*/ 756893 w 756893"/>
                  <a:gd name="connsiteY15" fmla="*/ 345995 h 761990"/>
                  <a:gd name="connsiteX16" fmla="*/ 349108 w 756893"/>
                  <a:gd name="connsiteY16" fmla="*/ 754897 h 761990"/>
                  <a:gd name="connsiteX17" fmla="*/ 439291 w 756893"/>
                  <a:gd name="connsiteY17" fmla="*/ 625149 h 761990"/>
                  <a:gd name="connsiteX18" fmla="*/ 4059 w 756893"/>
                  <a:gd name="connsiteY18" fmla="*/ 758829 h 761990"/>
                  <a:gd name="connsiteX19" fmla="*/ 133452 w 756893"/>
                  <a:gd name="connsiteY19" fmla="*/ 318472 h 761990"/>
                  <a:gd name="connsiteX20" fmla="*/ 4059 w 756893"/>
                  <a:gd name="connsiteY20" fmla="*/ 404971 h 761990"/>
                  <a:gd name="connsiteX21" fmla="*/ 407923 w 756893"/>
                  <a:gd name="connsiteY21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4568 w 756893"/>
                  <a:gd name="connsiteY10" fmla="*/ 487847 h 761990"/>
                  <a:gd name="connsiteX11" fmla="*/ 310143 w 756893"/>
                  <a:gd name="connsiteY11" fmla="*/ 251538 h 761990"/>
                  <a:gd name="connsiteX12" fmla="*/ 407923 w 756893"/>
                  <a:gd name="connsiteY12" fmla="*/ 0 h 761990"/>
                  <a:gd name="connsiteX13" fmla="*/ 666710 w 756893"/>
                  <a:gd name="connsiteY13" fmla="*/ 94362 h 761990"/>
                  <a:gd name="connsiteX14" fmla="*/ 756893 w 756893"/>
                  <a:gd name="connsiteY14" fmla="*/ 345995 h 761990"/>
                  <a:gd name="connsiteX15" fmla="*/ 349108 w 756893"/>
                  <a:gd name="connsiteY15" fmla="*/ 754897 h 761990"/>
                  <a:gd name="connsiteX16" fmla="*/ 439291 w 756893"/>
                  <a:gd name="connsiteY16" fmla="*/ 625149 h 761990"/>
                  <a:gd name="connsiteX17" fmla="*/ 4059 w 756893"/>
                  <a:gd name="connsiteY17" fmla="*/ 758829 h 761990"/>
                  <a:gd name="connsiteX18" fmla="*/ 133452 w 756893"/>
                  <a:gd name="connsiteY18" fmla="*/ 318472 h 761990"/>
                  <a:gd name="connsiteX19" fmla="*/ 4059 w 756893"/>
                  <a:gd name="connsiteY19" fmla="*/ 404971 h 761990"/>
                  <a:gd name="connsiteX20" fmla="*/ 407923 w 756893"/>
                  <a:gd name="connsiteY20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310143 w 756893"/>
                  <a:gd name="connsiteY10" fmla="*/ 251538 h 761990"/>
                  <a:gd name="connsiteX11" fmla="*/ 407923 w 756893"/>
                  <a:gd name="connsiteY11" fmla="*/ 0 h 761990"/>
                  <a:gd name="connsiteX12" fmla="*/ 666710 w 756893"/>
                  <a:gd name="connsiteY12" fmla="*/ 94362 h 761990"/>
                  <a:gd name="connsiteX13" fmla="*/ 756893 w 756893"/>
                  <a:gd name="connsiteY13" fmla="*/ 345995 h 761990"/>
                  <a:gd name="connsiteX14" fmla="*/ 349108 w 756893"/>
                  <a:gd name="connsiteY14" fmla="*/ 754897 h 761990"/>
                  <a:gd name="connsiteX15" fmla="*/ 439291 w 756893"/>
                  <a:gd name="connsiteY15" fmla="*/ 625149 h 761990"/>
                  <a:gd name="connsiteX16" fmla="*/ 4059 w 756893"/>
                  <a:gd name="connsiteY16" fmla="*/ 758829 h 761990"/>
                  <a:gd name="connsiteX17" fmla="*/ 133452 w 756893"/>
                  <a:gd name="connsiteY17" fmla="*/ 318472 h 761990"/>
                  <a:gd name="connsiteX18" fmla="*/ 4059 w 756893"/>
                  <a:gd name="connsiteY18" fmla="*/ 404971 h 761990"/>
                  <a:gd name="connsiteX19" fmla="*/ 407923 w 756893"/>
                  <a:gd name="connsiteY19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05395 w 756893"/>
                  <a:gd name="connsiteY7" fmla="*/ 258797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407923 w 756893"/>
                  <a:gd name="connsiteY10" fmla="*/ 0 h 761990"/>
                  <a:gd name="connsiteX11" fmla="*/ 666710 w 756893"/>
                  <a:gd name="connsiteY11" fmla="*/ 94362 h 761990"/>
                  <a:gd name="connsiteX12" fmla="*/ 756893 w 756893"/>
                  <a:gd name="connsiteY12" fmla="*/ 345995 h 761990"/>
                  <a:gd name="connsiteX13" fmla="*/ 349108 w 756893"/>
                  <a:gd name="connsiteY13" fmla="*/ 754897 h 761990"/>
                  <a:gd name="connsiteX14" fmla="*/ 439291 w 756893"/>
                  <a:gd name="connsiteY14" fmla="*/ 625149 h 761990"/>
                  <a:gd name="connsiteX15" fmla="*/ 4059 w 756893"/>
                  <a:gd name="connsiteY15" fmla="*/ 758829 h 761990"/>
                  <a:gd name="connsiteX16" fmla="*/ 133452 w 756893"/>
                  <a:gd name="connsiteY16" fmla="*/ 318472 h 761990"/>
                  <a:gd name="connsiteX17" fmla="*/ 4059 w 756893"/>
                  <a:gd name="connsiteY17" fmla="*/ 404971 h 761990"/>
                  <a:gd name="connsiteX18" fmla="*/ 407923 w 756893"/>
                  <a:gd name="connsiteY1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407923 w 756893"/>
                  <a:gd name="connsiteY7" fmla="*/ 0 h 761990"/>
                  <a:gd name="connsiteX8" fmla="*/ 666710 w 756893"/>
                  <a:gd name="connsiteY8" fmla="*/ 94362 h 761990"/>
                  <a:gd name="connsiteX9" fmla="*/ 756893 w 756893"/>
                  <a:gd name="connsiteY9" fmla="*/ 345995 h 761990"/>
                  <a:gd name="connsiteX10" fmla="*/ 349108 w 756893"/>
                  <a:gd name="connsiteY10" fmla="*/ 754897 h 761990"/>
                  <a:gd name="connsiteX11" fmla="*/ 439291 w 756893"/>
                  <a:gd name="connsiteY11" fmla="*/ 625149 h 761990"/>
                  <a:gd name="connsiteX12" fmla="*/ 4059 w 756893"/>
                  <a:gd name="connsiteY12" fmla="*/ 758829 h 761990"/>
                  <a:gd name="connsiteX13" fmla="*/ 133452 w 756893"/>
                  <a:gd name="connsiteY13" fmla="*/ 318472 h 761990"/>
                  <a:gd name="connsiteX14" fmla="*/ 4059 w 756893"/>
                  <a:gd name="connsiteY14" fmla="*/ 404971 h 761990"/>
                  <a:gd name="connsiteX15" fmla="*/ 407923 w 756893"/>
                  <a:gd name="connsiteY1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510153 w 756893"/>
                  <a:gd name="connsiteY5" fmla="*/ 448440 h 761990"/>
                  <a:gd name="connsiteX6" fmla="*/ 407923 w 756893"/>
                  <a:gd name="connsiteY6" fmla="*/ 0 h 761990"/>
                  <a:gd name="connsiteX7" fmla="*/ 666710 w 756893"/>
                  <a:gd name="connsiteY7" fmla="*/ 94362 h 761990"/>
                  <a:gd name="connsiteX8" fmla="*/ 756893 w 756893"/>
                  <a:gd name="connsiteY8" fmla="*/ 345995 h 761990"/>
                  <a:gd name="connsiteX9" fmla="*/ 349108 w 756893"/>
                  <a:gd name="connsiteY9" fmla="*/ 754897 h 761990"/>
                  <a:gd name="connsiteX10" fmla="*/ 439291 w 756893"/>
                  <a:gd name="connsiteY10" fmla="*/ 625149 h 761990"/>
                  <a:gd name="connsiteX11" fmla="*/ 4059 w 756893"/>
                  <a:gd name="connsiteY11" fmla="*/ 758829 h 761990"/>
                  <a:gd name="connsiteX12" fmla="*/ 133452 w 756893"/>
                  <a:gd name="connsiteY12" fmla="*/ 318472 h 761990"/>
                  <a:gd name="connsiteX13" fmla="*/ 4059 w 756893"/>
                  <a:gd name="connsiteY13" fmla="*/ 404971 h 761990"/>
                  <a:gd name="connsiteX14" fmla="*/ 407923 w 756893"/>
                  <a:gd name="connsiteY14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510153 w 756893"/>
                  <a:gd name="connsiteY4" fmla="*/ 448440 h 761990"/>
                  <a:gd name="connsiteX5" fmla="*/ 407923 w 756893"/>
                  <a:gd name="connsiteY5" fmla="*/ 0 h 761990"/>
                  <a:gd name="connsiteX6" fmla="*/ 666710 w 756893"/>
                  <a:gd name="connsiteY6" fmla="*/ 94362 h 761990"/>
                  <a:gd name="connsiteX7" fmla="*/ 756893 w 756893"/>
                  <a:gd name="connsiteY7" fmla="*/ 345995 h 761990"/>
                  <a:gd name="connsiteX8" fmla="*/ 349108 w 756893"/>
                  <a:gd name="connsiteY8" fmla="*/ 754897 h 761990"/>
                  <a:gd name="connsiteX9" fmla="*/ 439291 w 756893"/>
                  <a:gd name="connsiteY9" fmla="*/ 625149 h 761990"/>
                  <a:gd name="connsiteX10" fmla="*/ 4059 w 756893"/>
                  <a:gd name="connsiteY10" fmla="*/ 758829 h 761990"/>
                  <a:gd name="connsiteX11" fmla="*/ 133452 w 756893"/>
                  <a:gd name="connsiteY11" fmla="*/ 318472 h 761990"/>
                  <a:gd name="connsiteX12" fmla="*/ 4059 w 756893"/>
                  <a:gd name="connsiteY12" fmla="*/ 404971 h 761990"/>
                  <a:gd name="connsiteX13" fmla="*/ 407923 w 756893"/>
                  <a:gd name="connsiteY13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510153 w 756893"/>
                  <a:gd name="connsiteY3" fmla="*/ 448440 h 761990"/>
                  <a:gd name="connsiteX4" fmla="*/ 407923 w 756893"/>
                  <a:gd name="connsiteY4" fmla="*/ 0 h 761990"/>
                  <a:gd name="connsiteX5" fmla="*/ 666710 w 756893"/>
                  <a:gd name="connsiteY5" fmla="*/ 94362 h 761990"/>
                  <a:gd name="connsiteX6" fmla="*/ 756893 w 756893"/>
                  <a:gd name="connsiteY6" fmla="*/ 345995 h 761990"/>
                  <a:gd name="connsiteX7" fmla="*/ 349108 w 756893"/>
                  <a:gd name="connsiteY7" fmla="*/ 754897 h 761990"/>
                  <a:gd name="connsiteX8" fmla="*/ 439291 w 756893"/>
                  <a:gd name="connsiteY8" fmla="*/ 625149 h 761990"/>
                  <a:gd name="connsiteX9" fmla="*/ 4059 w 756893"/>
                  <a:gd name="connsiteY9" fmla="*/ 758829 h 761990"/>
                  <a:gd name="connsiteX10" fmla="*/ 133452 w 756893"/>
                  <a:gd name="connsiteY10" fmla="*/ 318472 h 761990"/>
                  <a:gd name="connsiteX11" fmla="*/ 4059 w 756893"/>
                  <a:gd name="connsiteY11" fmla="*/ 404971 h 761990"/>
                  <a:gd name="connsiteX12" fmla="*/ 407923 w 756893"/>
                  <a:gd name="connsiteY1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510153 w 756893"/>
                  <a:gd name="connsiteY2" fmla="*/ 448440 h 761990"/>
                  <a:gd name="connsiteX3" fmla="*/ 407923 w 756893"/>
                  <a:gd name="connsiteY3" fmla="*/ 0 h 761990"/>
                  <a:gd name="connsiteX4" fmla="*/ 666710 w 756893"/>
                  <a:gd name="connsiteY4" fmla="*/ 94362 h 761990"/>
                  <a:gd name="connsiteX5" fmla="*/ 756893 w 756893"/>
                  <a:gd name="connsiteY5" fmla="*/ 345995 h 761990"/>
                  <a:gd name="connsiteX6" fmla="*/ 349108 w 756893"/>
                  <a:gd name="connsiteY6" fmla="*/ 754897 h 761990"/>
                  <a:gd name="connsiteX7" fmla="*/ 439291 w 756893"/>
                  <a:gd name="connsiteY7" fmla="*/ 625149 h 761990"/>
                  <a:gd name="connsiteX8" fmla="*/ 4059 w 756893"/>
                  <a:gd name="connsiteY8" fmla="*/ 758829 h 761990"/>
                  <a:gd name="connsiteX9" fmla="*/ 133452 w 756893"/>
                  <a:gd name="connsiteY9" fmla="*/ 318472 h 761990"/>
                  <a:gd name="connsiteX10" fmla="*/ 4059 w 756893"/>
                  <a:gd name="connsiteY10" fmla="*/ 404971 h 761990"/>
                  <a:gd name="connsiteX11" fmla="*/ 407923 w 756893"/>
                  <a:gd name="connsiteY11" fmla="*/ 0 h 761990"/>
                  <a:gd name="connsiteX0" fmla="*/ 407923 w 756893"/>
                  <a:gd name="connsiteY0" fmla="*/ 0 h 761990"/>
                  <a:gd name="connsiteX1" fmla="*/ 666710 w 756893"/>
                  <a:gd name="connsiteY1" fmla="*/ 94362 h 761990"/>
                  <a:gd name="connsiteX2" fmla="*/ 756893 w 756893"/>
                  <a:gd name="connsiteY2" fmla="*/ 345995 h 761990"/>
                  <a:gd name="connsiteX3" fmla="*/ 349108 w 756893"/>
                  <a:gd name="connsiteY3" fmla="*/ 754897 h 761990"/>
                  <a:gd name="connsiteX4" fmla="*/ 439291 w 756893"/>
                  <a:gd name="connsiteY4" fmla="*/ 625149 h 761990"/>
                  <a:gd name="connsiteX5" fmla="*/ 4059 w 756893"/>
                  <a:gd name="connsiteY5" fmla="*/ 758829 h 761990"/>
                  <a:gd name="connsiteX6" fmla="*/ 133452 w 756893"/>
                  <a:gd name="connsiteY6" fmla="*/ 318472 h 761990"/>
                  <a:gd name="connsiteX7" fmla="*/ 4059 w 756893"/>
                  <a:gd name="connsiteY7" fmla="*/ 404971 h 761990"/>
                  <a:gd name="connsiteX8" fmla="*/ 407923 w 756893"/>
                  <a:gd name="connsiteY8" fmla="*/ 0 h 7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6893" h="761990">
                    <a:moveTo>
                      <a:pt x="407923" y="0"/>
                    </a:moveTo>
                    <a:lnTo>
                      <a:pt x="666710" y="94362"/>
                    </a:lnTo>
                    <a:lnTo>
                      <a:pt x="756893" y="345995"/>
                    </a:lnTo>
                    <a:cubicBezTo>
                      <a:pt x="756893" y="345995"/>
                      <a:pt x="737288" y="636944"/>
                      <a:pt x="349108" y="754897"/>
                    </a:cubicBezTo>
                    <a:cubicBezTo>
                      <a:pt x="349108" y="754897"/>
                      <a:pt x="415765" y="680194"/>
                      <a:pt x="439291" y="625149"/>
                    </a:cubicBezTo>
                    <a:cubicBezTo>
                      <a:pt x="439291" y="625149"/>
                      <a:pt x="184426" y="786351"/>
                      <a:pt x="4059" y="758829"/>
                    </a:cubicBezTo>
                    <a:cubicBezTo>
                      <a:pt x="-27309" y="574036"/>
                      <a:pt x="133452" y="318472"/>
                      <a:pt x="133452" y="318472"/>
                    </a:cubicBezTo>
                    <a:cubicBezTo>
                      <a:pt x="78558" y="342063"/>
                      <a:pt x="4059" y="404971"/>
                      <a:pt x="4059" y="404971"/>
                    </a:cubicBezTo>
                    <a:cubicBezTo>
                      <a:pt x="121689" y="15727"/>
                      <a:pt x="407923" y="0"/>
                      <a:pt x="407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43" name="Shape 4351">
                <a:extLst>
                  <a:ext uri="{FF2B5EF4-FFF2-40B4-BE49-F238E27FC236}">
                    <a16:creationId xmlns:a16="http://schemas.microsoft.com/office/drawing/2014/main" id="{23B5F957-0E5C-44BF-964D-1A6CA5EAA877}"/>
                  </a:ext>
                </a:extLst>
              </p:cNvPr>
              <p:cNvSpPr/>
              <p:nvPr/>
            </p:nvSpPr>
            <p:spPr>
              <a:xfrm>
                <a:off x="9047308" y="1978247"/>
                <a:ext cx="784202" cy="78635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2800"/>
                    </a:moveTo>
                    <a:cubicBezTo>
                      <a:pt x="106200" y="14400"/>
                      <a:pt x="106200" y="14400"/>
                      <a:pt x="106200" y="14400"/>
                    </a:cubicBezTo>
                    <a:cubicBezTo>
                      <a:pt x="66600" y="0"/>
                      <a:pt x="66600" y="0"/>
                      <a:pt x="66600" y="0"/>
                    </a:cubicBezTo>
                    <a:cubicBezTo>
                      <a:pt x="66600" y="0"/>
                      <a:pt x="22800" y="2400"/>
                      <a:pt x="4800" y="61800"/>
                    </a:cubicBezTo>
                    <a:cubicBezTo>
                      <a:pt x="4800" y="61800"/>
                      <a:pt x="16200" y="52200"/>
                      <a:pt x="24600" y="48600"/>
                    </a:cubicBezTo>
                    <a:cubicBezTo>
                      <a:pt x="24600" y="48600"/>
                      <a:pt x="0" y="87600"/>
                      <a:pt x="4800" y="115800"/>
                    </a:cubicBezTo>
                    <a:cubicBezTo>
                      <a:pt x="32400" y="120000"/>
                      <a:pt x="71400" y="95400"/>
                      <a:pt x="71400" y="95400"/>
                    </a:cubicBezTo>
                    <a:cubicBezTo>
                      <a:pt x="67800" y="103800"/>
                      <a:pt x="57600" y="115200"/>
                      <a:pt x="57600" y="115200"/>
                    </a:cubicBezTo>
                    <a:cubicBezTo>
                      <a:pt x="117000" y="97200"/>
                      <a:pt x="120000" y="52800"/>
                      <a:pt x="120000" y="52800"/>
                    </a:cubicBezTo>
                    <a:moveTo>
                      <a:pt x="73200" y="81000"/>
                    </a:moveTo>
                    <a:cubicBezTo>
                      <a:pt x="73200" y="81000"/>
                      <a:pt x="79200" y="73800"/>
                      <a:pt x="82200" y="68400"/>
                    </a:cubicBezTo>
                    <a:cubicBezTo>
                      <a:pt x="82200" y="68400"/>
                      <a:pt x="56400" y="84000"/>
                      <a:pt x="39000" y="81600"/>
                    </a:cubicBezTo>
                    <a:cubicBezTo>
                      <a:pt x="35400" y="63000"/>
                      <a:pt x="51600" y="38400"/>
                      <a:pt x="51600" y="38400"/>
                    </a:cubicBezTo>
                    <a:cubicBezTo>
                      <a:pt x="46200" y="40800"/>
                      <a:pt x="39000" y="46800"/>
                      <a:pt x="39000" y="46800"/>
                    </a:cubicBezTo>
                    <a:cubicBezTo>
                      <a:pt x="50400" y="8400"/>
                      <a:pt x="79200" y="6600"/>
                      <a:pt x="79200" y="6600"/>
                    </a:cubicBezTo>
                    <a:cubicBezTo>
                      <a:pt x="104400" y="16200"/>
                      <a:pt x="104400" y="16200"/>
                      <a:pt x="104400" y="16200"/>
                    </a:cubicBezTo>
                    <a:cubicBezTo>
                      <a:pt x="113400" y="40800"/>
                      <a:pt x="113400" y="40800"/>
                      <a:pt x="113400" y="40800"/>
                    </a:cubicBezTo>
                    <a:cubicBezTo>
                      <a:pt x="113400" y="40800"/>
                      <a:pt x="111600" y="69600"/>
                      <a:pt x="73200" y="8100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44" name="Shape 4352">
                <a:extLst>
                  <a:ext uri="{FF2B5EF4-FFF2-40B4-BE49-F238E27FC236}">
                    <a16:creationId xmlns:a16="http://schemas.microsoft.com/office/drawing/2014/main" id="{20DA30B9-FD49-4885-A87F-3E02E3157469}"/>
                  </a:ext>
                </a:extLst>
              </p:cNvPr>
              <p:cNvSpPr/>
              <p:nvPr/>
            </p:nvSpPr>
            <p:spPr>
              <a:xfrm>
                <a:off x="9278873" y="2021068"/>
                <a:ext cx="509829" cy="5080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153" y="14883"/>
                    </a:moveTo>
                    <a:cubicBezTo>
                      <a:pt x="67384" y="0"/>
                      <a:pt x="67384" y="0"/>
                      <a:pt x="67384" y="0"/>
                    </a:cubicBezTo>
                    <a:cubicBezTo>
                      <a:pt x="67384" y="0"/>
                      <a:pt x="23076" y="2790"/>
                      <a:pt x="5538" y="62325"/>
                    </a:cubicBezTo>
                    <a:cubicBezTo>
                      <a:pt x="5538" y="62325"/>
                      <a:pt x="16615" y="53023"/>
                      <a:pt x="24923" y="49302"/>
                    </a:cubicBezTo>
                    <a:cubicBezTo>
                      <a:pt x="24923" y="49302"/>
                      <a:pt x="0" y="87441"/>
                      <a:pt x="5538" y="116279"/>
                    </a:cubicBezTo>
                    <a:cubicBezTo>
                      <a:pt x="32307" y="120000"/>
                      <a:pt x="72000" y="95813"/>
                      <a:pt x="72000" y="95813"/>
                    </a:cubicBezTo>
                    <a:cubicBezTo>
                      <a:pt x="67384" y="104186"/>
                      <a:pt x="58153" y="115348"/>
                      <a:pt x="58153" y="115348"/>
                    </a:cubicBezTo>
                    <a:cubicBezTo>
                      <a:pt x="117230" y="97674"/>
                      <a:pt x="120000" y="53023"/>
                      <a:pt x="120000" y="53023"/>
                    </a:cubicBezTo>
                    <a:cubicBezTo>
                      <a:pt x="106153" y="14883"/>
                      <a:pt x="106153" y="14883"/>
                      <a:pt x="106153" y="1488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9" name="Shape 4367">
                <a:extLst>
                  <a:ext uri="{FF2B5EF4-FFF2-40B4-BE49-F238E27FC236}">
                    <a16:creationId xmlns:a16="http://schemas.microsoft.com/office/drawing/2014/main" id="{C4B174A0-9478-418A-9E04-DE1A3B3AC047}"/>
                  </a:ext>
                </a:extLst>
              </p:cNvPr>
              <p:cNvSpPr/>
              <p:nvPr/>
            </p:nvSpPr>
            <p:spPr>
              <a:xfrm>
                <a:off x="9808162" y="2340280"/>
                <a:ext cx="19459" cy="7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96000" y="60000"/>
                      <a:pt x="72000" y="60000"/>
                      <a:pt x="0" y="0"/>
                    </a:cubicBezTo>
                  </a:path>
                </a:pathLst>
              </a:custGeom>
              <a:solidFill>
                <a:srgbClr val="E5C06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09E868A-E9F4-471C-8690-62F23B0A9C4D}"/>
                </a:ext>
              </a:extLst>
            </p:cNvPr>
            <p:cNvGrpSpPr/>
            <p:nvPr/>
          </p:nvGrpSpPr>
          <p:grpSpPr>
            <a:xfrm>
              <a:off x="8889845" y="236220"/>
              <a:ext cx="2679474" cy="2685804"/>
              <a:chOff x="14262099" y="10921999"/>
              <a:chExt cx="3500530" cy="3508799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187844F0-06A4-41C0-9E72-9FEB3003DF4D}"/>
                  </a:ext>
                </a:extLst>
              </p:cNvPr>
              <p:cNvSpPr/>
              <p:nvPr/>
            </p:nvSpPr>
            <p:spPr>
              <a:xfrm>
                <a:off x="14262100" y="10921999"/>
                <a:ext cx="3495745" cy="3502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172" extrusionOk="0">
                    <a:moveTo>
                      <a:pt x="10192" y="18055"/>
                    </a:moveTo>
                    <a:cubicBezTo>
                      <a:pt x="10762" y="17022"/>
                      <a:pt x="10849" y="16189"/>
                      <a:pt x="10799" y="15624"/>
                    </a:cubicBezTo>
                    <a:cubicBezTo>
                      <a:pt x="10776" y="15367"/>
                      <a:pt x="10675" y="15131"/>
                      <a:pt x="10518" y="14937"/>
                    </a:cubicBezTo>
                    <a:lnTo>
                      <a:pt x="11482" y="14103"/>
                    </a:lnTo>
                    <a:cubicBezTo>
                      <a:pt x="11586" y="14000"/>
                      <a:pt x="11454" y="13679"/>
                      <a:pt x="11158" y="13243"/>
                    </a:cubicBezTo>
                    <a:cubicBezTo>
                      <a:pt x="11158" y="13236"/>
                      <a:pt x="11159" y="13231"/>
                      <a:pt x="11159" y="13225"/>
                    </a:cubicBezTo>
                    <a:cubicBezTo>
                      <a:pt x="11315" y="13184"/>
                      <a:pt x="11467" y="13112"/>
                      <a:pt x="11599" y="13003"/>
                    </a:cubicBezTo>
                    <a:cubicBezTo>
                      <a:pt x="12187" y="12517"/>
                      <a:pt x="13101" y="11728"/>
                      <a:pt x="14150" y="10704"/>
                    </a:cubicBezTo>
                    <a:cubicBezTo>
                      <a:pt x="14376" y="10483"/>
                      <a:pt x="14608" y="10252"/>
                      <a:pt x="14845" y="10009"/>
                    </a:cubicBezTo>
                    <a:cubicBezTo>
                      <a:pt x="15447" y="9394"/>
                      <a:pt x="16077" y="8712"/>
                      <a:pt x="16703" y="7975"/>
                    </a:cubicBezTo>
                    <a:cubicBezTo>
                      <a:pt x="17692" y="6812"/>
                      <a:pt x="18605" y="5609"/>
                      <a:pt x="19344" y="4501"/>
                    </a:cubicBezTo>
                    <a:cubicBezTo>
                      <a:pt x="20741" y="2407"/>
                      <a:pt x="21519" y="653"/>
                      <a:pt x="21018" y="153"/>
                    </a:cubicBezTo>
                    <a:cubicBezTo>
                      <a:pt x="20518" y="-347"/>
                      <a:pt x="18760" y="428"/>
                      <a:pt x="16661" y="1824"/>
                    </a:cubicBezTo>
                    <a:cubicBezTo>
                      <a:pt x="15551" y="2562"/>
                      <a:pt x="14347" y="3472"/>
                      <a:pt x="13181" y="4459"/>
                    </a:cubicBezTo>
                    <a:cubicBezTo>
                      <a:pt x="12442" y="5084"/>
                      <a:pt x="11759" y="5714"/>
                      <a:pt x="11142" y="6314"/>
                    </a:cubicBezTo>
                    <a:cubicBezTo>
                      <a:pt x="10900" y="6550"/>
                      <a:pt x="10668" y="6782"/>
                      <a:pt x="10446" y="7008"/>
                    </a:cubicBezTo>
                    <a:cubicBezTo>
                      <a:pt x="9420" y="8054"/>
                      <a:pt x="8630" y="8967"/>
                      <a:pt x="8144" y="9553"/>
                    </a:cubicBezTo>
                    <a:cubicBezTo>
                      <a:pt x="8034" y="9685"/>
                      <a:pt x="7963" y="9836"/>
                      <a:pt x="7921" y="9993"/>
                    </a:cubicBezTo>
                    <a:cubicBezTo>
                      <a:pt x="7915" y="9993"/>
                      <a:pt x="7909" y="9993"/>
                      <a:pt x="7904" y="9994"/>
                    </a:cubicBezTo>
                    <a:cubicBezTo>
                      <a:pt x="7466" y="9698"/>
                      <a:pt x="7145" y="9566"/>
                      <a:pt x="7041" y="9670"/>
                    </a:cubicBezTo>
                    <a:lnTo>
                      <a:pt x="6203" y="10636"/>
                    </a:lnTo>
                    <a:cubicBezTo>
                      <a:pt x="6017" y="10500"/>
                      <a:pt x="5796" y="10412"/>
                      <a:pt x="5558" y="10392"/>
                    </a:cubicBezTo>
                    <a:cubicBezTo>
                      <a:pt x="4992" y="10342"/>
                      <a:pt x="4157" y="10428"/>
                      <a:pt x="3122" y="10998"/>
                    </a:cubicBezTo>
                    <a:cubicBezTo>
                      <a:pt x="1567" y="11853"/>
                      <a:pt x="427" y="13736"/>
                      <a:pt x="14" y="15178"/>
                    </a:cubicBezTo>
                    <a:cubicBezTo>
                      <a:pt x="-81" y="15506"/>
                      <a:pt x="323" y="15745"/>
                      <a:pt x="567" y="15506"/>
                    </a:cubicBezTo>
                    <a:cubicBezTo>
                      <a:pt x="1128" y="14957"/>
                      <a:pt x="1943" y="14300"/>
                      <a:pt x="2759" y="14134"/>
                    </a:cubicBezTo>
                    <a:cubicBezTo>
                      <a:pt x="2699" y="14283"/>
                      <a:pt x="2648" y="14429"/>
                      <a:pt x="2608" y="14568"/>
                    </a:cubicBezTo>
                    <a:cubicBezTo>
                      <a:pt x="2545" y="14788"/>
                      <a:pt x="2815" y="14948"/>
                      <a:pt x="2979" y="14788"/>
                    </a:cubicBezTo>
                    <a:cubicBezTo>
                      <a:pt x="3263" y="14509"/>
                      <a:pt x="3646" y="14188"/>
                      <a:pt x="4053" y="14001"/>
                    </a:cubicBezTo>
                    <a:cubicBezTo>
                      <a:pt x="4333" y="14443"/>
                      <a:pt x="4838" y="15052"/>
                      <a:pt x="5466" y="15678"/>
                    </a:cubicBezTo>
                    <a:cubicBezTo>
                      <a:pt x="6115" y="16325"/>
                      <a:pt x="6746" y="16843"/>
                      <a:pt x="7191" y="17115"/>
                    </a:cubicBezTo>
                    <a:cubicBezTo>
                      <a:pt x="7004" y="17525"/>
                      <a:pt x="6679" y="17912"/>
                      <a:pt x="6397" y="18199"/>
                    </a:cubicBezTo>
                    <a:cubicBezTo>
                      <a:pt x="6236" y="18363"/>
                      <a:pt x="6396" y="18632"/>
                      <a:pt x="6617" y="18569"/>
                    </a:cubicBezTo>
                    <a:cubicBezTo>
                      <a:pt x="6757" y="18529"/>
                      <a:pt x="6903" y="18478"/>
                      <a:pt x="7052" y="18419"/>
                    </a:cubicBezTo>
                    <a:cubicBezTo>
                      <a:pt x="6885" y="19232"/>
                      <a:pt x="6228" y="20046"/>
                      <a:pt x="5678" y="20606"/>
                    </a:cubicBezTo>
                    <a:cubicBezTo>
                      <a:pt x="5438" y="20850"/>
                      <a:pt x="5677" y="21253"/>
                      <a:pt x="6006" y="21159"/>
                    </a:cubicBezTo>
                    <a:cubicBezTo>
                      <a:pt x="7448" y="20743"/>
                      <a:pt x="9335" y="19607"/>
                      <a:pt x="10192" y="18055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7718FB24-C45D-4EE2-BFAA-6330B111CD93}"/>
                  </a:ext>
                </a:extLst>
              </p:cNvPr>
              <p:cNvSpPr/>
              <p:nvPr/>
            </p:nvSpPr>
            <p:spPr>
              <a:xfrm>
                <a:off x="15303499" y="13258800"/>
                <a:ext cx="578268" cy="733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1" h="21342" extrusionOk="0">
                    <a:moveTo>
                      <a:pt x="7842" y="6835"/>
                    </a:moveTo>
                    <a:lnTo>
                      <a:pt x="17674" y="0"/>
                    </a:lnTo>
                    <a:lnTo>
                      <a:pt x="17674" y="0"/>
                    </a:lnTo>
                    <a:cubicBezTo>
                      <a:pt x="19430" y="606"/>
                      <a:pt x="20669" y="1930"/>
                      <a:pt x="20834" y="3468"/>
                    </a:cubicBezTo>
                    <a:cubicBezTo>
                      <a:pt x="21031" y="5290"/>
                      <a:pt x="20687" y="7970"/>
                      <a:pt x="18408" y="11301"/>
                    </a:cubicBezTo>
                    <a:cubicBezTo>
                      <a:pt x="14991" y="16303"/>
                      <a:pt x="7466" y="19962"/>
                      <a:pt x="1701" y="21297"/>
                    </a:cubicBezTo>
                    <a:cubicBezTo>
                      <a:pt x="385" y="21600"/>
                      <a:pt x="-569" y="20302"/>
                      <a:pt x="389" y="19515"/>
                    </a:cubicBezTo>
                    <a:cubicBezTo>
                      <a:pt x="2650" y="17656"/>
                      <a:pt x="5388" y="14924"/>
                      <a:pt x="5943" y="12225"/>
                    </a:cubicBezTo>
                    <a:lnTo>
                      <a:pt x="6727" y="8421"/>
                    </a:lnTo>
                    <a:cubicBezTo>
                      <a:pt x="6865" y="7808"/>
                      <a:pt x="7255" y="7246"/>
                      <a:pt x="7842" y="6835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3E3306B-B374-44ED-9EA8-DF4F8D2C3AF8}"/>
                  </a:ext>
                </a:extLst>
              </p:cNvPr>
              <p:cNvSpPr/>
              <p:nvPr/>
            </p:nvSpPr>
            <p:spPr>
              <a:xfrm>
                <a:off x="14693899" y="12801600"/>
                <a:ext cx="733196" cy="578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2" h="20881" extrusionOk="0">
                    <a:moveTo>
                      <a:pt x="14507" y="13039"/>
                    </a:moveTo>
                    <a:lnTo>
                      <a:pt x="21342" y="3207"/>
                    </a:lnTo>
                    <a:lnTo>
                      <a:pt x="21342" y="3207"/>
                    </a:lnTo>
                    <a:cubicBezTo>
                      <a:pt x="20736" y="1451"/>
                      <a:pt x="19412" y="212"/>
                      <a:pt x="17874" y="47"/>
                    </a:cubicBezTo>
                    <a:cubicBezTo>
                      <a:pt x="16052" y="-150"/>
                      <a:pt x="13372" y="194"/>
                      <a:pt x="10041" y="2473"/>
                    </a:cubicBezTo>
                    <a:cubicBezTo>
                      <a:pt x="5039" y="5890"/>
                      <a:pt x="1380" y="13415"/>
                      <a:pt x="45" y="19180"/>
                    </a:cubicBezTo>
                    <a:cubicBezTo>
                      <a:pt x="-258" y="20496"/>
                      <a:pt x="1040" y="21450"/>
                      <a:pt x="1827" y="20492"/>
                    </a:cubicBezTo>
                    <a:cubicBezTo>
                      <a:pt x="3686" y="18231"/>
                      <a:pt x="6418" y="15493"/>
                      <a:pt x="9117" y="14938"/>
                    </a:cubicBezTo>
                    <a:lnTo>
                      <a:pt x="12921" y="14154"/>
                    </a:lnTo>
                    <a:cubicBezTo>
                      <a:pt x="13538" y="14016"/>
                      <a:pt x="14100" y="13626"/>
                      <a:pt x="14507" y="13039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B9B9C75D-8D03-43FA-AACF-34423BC870F8}"/>
                  </a:ext>
                </a:extLst>
              </p:cNvPr>
              <p:cNvSpPr/>
              <p:nvPr/>
            </p:nvSpPr>
            <p:spPr>
              <a:xfrm>
                <a:off x="14897099" y="12522199"/>
                <a:ext cx="1272658" cy="1272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2" h="20673" extrusionOk="0">
                    <a:moveTo>
                      <a:pt x="15682" y="4990"/>
                    </a:moveTo>
                    <a:cubicBezTo>
                      <a:pt x="12392" y="1700"/>
                      <a:pt x="9250" y="-491"/>
                      <a:pt x="8664" y="95"/>
                    </a:cubicBezTo>
                    <a:lnTo>
                      <a:pt x="85" y="10002"/>
                    </a:lnTo>
                    <a:cubicBezTo>
                      <a:pt x="-437" y="10524"/>
                      <a:pt x="1512" y="13315"/>
                      <a:pt x="4435" y="16238"/>
                    </a:cubicBezTo>
                    <a:cubicBezTo>
                      <a:pt x="7358" y="19162"/>
                      <a:pt x="10152" y="21109"/>
                      <a:pt x="10671" y="20589"/>
                    </a:cubicBezTo>
                    <a:lnTo>
                      <a:pt x="20577" y="12009"/>
                    </a:lnTo>
                    <a:cubicBezTo>
                      <a:pt x="21163" y="11423"/>
                      <a:pt x="18972" y="8281"/>
                      <a:pt x="15682" y="499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EA9BC3E1-21F6-4B54-B22A-0B36B1C4A62E}"/>
                  </a:ext>
                </a:extLst>
              </p:cNvPr>
              <p:cNvSpPr/>
              <p:nvPr/>
            </p:nvSpPr>
            <p:spPr>
              <a:xfrm>
                <a:off x="15532099" y="12573000"/>
                <a:ext cx="574490" cy="574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2" h="19462" extrusionOk="0">
                    <a:moveTo>
                      <a:pt x="346" y="346"/>
                    </a:moveTo>
                    <a:cubicBezTo>
                      <a:pt x="1760" y="-1069"/>
                      <a:pt x="7109" y="1986"/>
                      <a:pt x="12293" y="7169"/>
                    </a:cubicBezTo>
                    <a:cubicBezTo>
                      <a:pt x="17476" y="12353"/>
                      <a:pt x="20531" y="17702"/>
                      <a:pt x="19116" y="19116"/>
                    </a:cubicBezTo>
                    <a:cubicBezTo>
                      <a:pt x="17702" y="20531"/>
                      <a:pt x="12353" y="17476"/>
                      <a:pt x="7169" y="12293"/>
                    </a:cubicBezTo>
                    <a:cubicBezTo>
                      <a:pt x="1986" y="7109"/>
                      <a:pt x="-1069" y="1760"/>
                      <a:pt x="346" y="346"/>
                    </a:cubicBezTo>
                    <a:close/>
                  </a:path>
                </a:pathLst>
              </a:custGeom>
              <a:solidFill>
                <a:srgbClr val="7D767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8362D272-72EA-4F48-B12E-243BAB4EA1E0}"/>
                  </a:ext>
                </a:extLst>
              </p:cNvPr>
              <p:cNvSpPr/>
              <p:nvPr/>
            </p:nvSpPr>
            <p:spPr>
              <a:xfrm>
                <a:off x="15570200" y="12077699"/>
                <a:ext cx="1035627" cy="1035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4" h="21304" extrusionOk="0">
                    <a:moveTo>
                      <a:pt x="8722" y="0"/>
                    </a:moveTo>
                    <a:cubicBezTo>
                      <a:pt x="5237" y="3561"/>
                      <a:pt x="2552" y="6667"/>
                      <a:pt x="901" y="8663"/>
                    </a:cubicBezTo>
                    <a:cubicBezTo>
                      <a:pt x="-291" y="10100"/>
                      <a:pt x="-296" y="12172"/>
                      <a:pt x="864" y="13635"/>
                    </a:cubicBezTo>
                    <a:cubicBezTo>
                      <a:pt x="2559" y="15774"/>
                      <a:pt x="4137" y="17167"/>
                      <a:pt x="4137" y="17167"/>
                    </a:cubicBezTo>
                    <a:cubicBezTo>
                      <a:pt x="4137" y="17167"/>
                      <a:pt x="5530" y="18745"/>
                      <a:pt x="7669" y="20440"/>
                    </a:cubicBezTo>
                    <a:cubicBezTo>
                      <a:pt x="9132" y="21600"/>
                      <a:pt x="11202" y="21595"/>
                      <a:pt x="12641" y="20403"/>
                    </a:cubicBezTo>
                    <a:cubicBezTo>
                      <a:pt x="14637" y="18750"/>
                      <a:pt x="17743" y="16064"/>
                      <a:pt x="21304" y="12579"/>
                    </a:cubicBezTo>
                    <a:cubicBezTo>
                      <a:pt x="20134" y="11048"/>
                      <a:pt x="17944" y="8616"/>
                      <a:pt x="15316" y="5990"/>
                    </a:cubicBezTo>
                    <a:cubicBezTo>
                      <a:pt x="12685" y="3360"/>
                      <a:pt x="10253" y="1170"/>
                      <a:pt x="8722" y="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23C82AD5-EBFC-491A-B668-4C667D49E803}"/>
                  </a:ext>
                </a:extLst>
              </p:cNvPr>
              <p:cNvSpPr/>
              <p:nvPr/>
            </p:nvSpPr>
            <p:spPr>
              <a:xfrm>
                <a:off x="17017999" y="10922000"/>
                <a:ext cx="744630" cy="7446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2" h="20052" extrusionOk="0">
                    <a:moveTo>
                      <a:pt x="11929" y="20052"/>
                    </a:moveTo>
                    <a:cubicBezTo>
                      <a:pt x="18143" y="10719"/>
                      <a:pt x="21600" y="2908"/>
                      <a:pt x="19374" y="678"/>
                    </a:cubicBezTo>
                    <a:cubicBezTo>
                      <a:pt x="17147" y="-1548"/>
                      <a:pt x="9333" y="1906"/>
                      <a:pt x="0" y="8123"/>
                    </a:cubicBezTo>
                    <a:cubicBezTo>
                      <a:pt x="1884" y="9556"/>
                      <a:pt x="4080" y="11485"/>
                      <a:pt x="6323" y="13729"/>
                    </a:cubicBezTo>
                    <a:cubicBezTo>
                      <a:pt x="8567" y="15972"/>
                      <a:pt x="10496" y="18168"/>
                      <a:pt x="11929" y="20052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00DF1DA1-7941-4D24-8EBF-0AFD09B03863}"/>
                  </a:ext>
                </a:extLst>
              </p:cNvPr>
              <p:cNvSpPr/>
              <p:nvPr/>
            </p:nvSpPr>
            <p:spPr>
              <a:xfrm>
                <a:off x="17043400" y="10998200"/>
                <a:ext cx="637425" cy="637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0" h="20050" extrusionOk="0">
                    <a:moveTo>
                      <a:pt x="11929" y="20050"/>
                    </a:moveTo>
                    <a:cubicBezTo>
                      <a:pt x="18145" y="10718"/>
                      <a:pt x="21600" y="2904"/>
                      <a:pt x="19371" y="679"/>
                    </a:cubicBezTo>
                    <a:cubicBezTo>
                      <a:pt x="17142" y="-1550"/>
                      <a:pt x="9328" y="1910"/>
                      <a:pt x="0" y="8121"/>
                    </a:cubicBezTo>
                    <a:cubicBezTo>
                      <a:pt x="1882" y="9556"/>
                      <a:pt x="4079" y="11481"/>
                      <a:pt x="6324" y="13726"/>
                    </a:cubicBezTo>
                    <a:cubicBezTo>
                      <a:pt x="8569" y="15971"/>
                      <a:pt x="10494" y="18168"/>
                      <a:pt x="11929" y="20050"/>
                    </a:cubicBezTo>
                    <a:close/>
                  </a:path>
                </a:pathLst>
              </a:custGeom>
              <a:solidFill>
                <a:srgbClr val="E8725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814F46C2-0997-4E98-B931-C9C65842D1C6}"/>
                  </a:ext>
                </a:extLst>
              </p:cNvPr>
              <p:cNvSpPr/>
              <p:nvPr/>
            </p:nvSpPr>
            <p:spPr>
              <a:xfrm>
                <a:off x="16103600" y="11226800"/>
                <a:ext cx="1354202" cy="1354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066"/>
                    </a:moveTo>
                    <a:cubicBezTo>
                      <a:pt x="20751" y="5949"/>
                      <a:pt x="19609" y="4649"/>
                      <a:pt x="18280" y="3320"/>
                    </a:cubicBezTo>
                    <a:cubicBezTo>
                      <a:pt x="16951" y="1991"/>
                      <a:pt x="15649" y="849"/>
                      <a:pt x="14534" y="0"/>
                    </a:cubicBezTo>
                    <a:cubicBezTo>
                      <a:pt x="11611" y="1947"/>
                      <a:pt x="8439" y="4349"/>
                      <a:pt x="5368" y="6954"/>
                    </a:cubicBezTo>
                    <a:cubicBezTo>
                      <a:pt x="3423" y="8603"/>
                      <a:pt x="1625" y="10264"/>
                      <a:pt x="0" y="11848"/>
                    </a:cubicBezTo>
                    <a:cubicBezTo>
                      <a:pt x="1189" y="12756"/>
                      <a:pt x="3073" y="14453"/>
                      <a:pt x="5109" y="16491"/>
                    </a:cubicBezTo>
                    <a:cubicBezTo>
                      <a:pt x="7145" y="18527"/>
                      <a:pt x="8844" y="20411"/>
                      <a:pt x="9752" y="21600"/>
                    </a:cubicBezTo>
                    <a:cubicBezTo>
                      <a:pt x="11338" y="19975"/>
                      <a:pt x="12997" y="18177"/>
                      <a:pt x="14646" y="16232"/>
                    </a:cubicBezTo>
                    <a:cubicBezTo>
                      <a:pt x="17251" y="13161"/>
                      <a:pt x="19653" y="9989"/>
                      <a:pt x="21600" y="7066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D8749815-6E5E-451F-BEBF-73F4D43BD288}"/>
                  </a:ext>
                </a:extLst>
              </p:cNvPr>
              <p:cNvSpPr/>
              <p:nvPr/>
            </p:nvSpPr>
            <p:spPr>
              <a:xfrm>
                <a:off x="15189200" y="13334999"/>
                <a:ext cx="864158" cy="1095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0" h="21341" extrusionOk="0">
                    <a:moveTo>
                      <a:pt x="7839" y="6836"/>
                    </a:moveTo>
                    <a:lnTo>
                      <a:pt x="17671" y="0"/>
                    </a:lnTo>
                    <a:lnTo>
                      <a:pt x="17671" y="0"/>
                    </a:lnTo>
                    <a:cubicBezTo>
                      <a:pt x="19429" y="608"/>
                      <a:pt x="20666" y="1932"/>
                      <a:pt x="20832" y="3468"/>
                    </a:cubicBezTo>
                    <a:cubicBezTo>
                      <a:pt x="21031" y="5288"/>
                      <a:pt x="20684" y="7972"/>
                      <a:pt x="18407" y="11301"/>
                    </a:cubicBezTo>
                    <a:cubicBezTo>
                      <a:pt x="14989" y="16302"/>
                      <a:pt x="7462" y="19965"/>
                      <a:pt x="1699" y="21296"/>
                    </a:cubicBezTo>
                    <a:cubicBezTo>
                      <a:pt x="385" y="21600"/>
                      <a:pt x="-569" y="20301"/>
                      <a:pt x="388" y="19515"/>
                    </a:cubicBezTo>
                    <a:cubicBezTo>
                      <a:pt x="2650" y="17657"/>
                      <a:pt x="5387" y="14924"/>
                      <a:pt x="5946" y="12226"/>
                    </a:cubicBezTo>
                    <a:lnTo>
                      <a:pt x="6731" y="8422"/>
                    </a:lnTo>
                    <a:cubicBezTo>
                      <a:pt x="6863" y="7806"/>
                      <a:pt x="7253" y="7245"/>
                      <a:pt x="7839" y="6836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E2338069-926D-459B-9146-10B434A2F3E6}"/>
                  </a:ext>
                </a:extLst>
              </p:cNvPr>
              <p:cNvSpPr/>
              <p:nvPr/>
            </p:nvSpPr>
            <p:spPr>
              <a:xfrm>
                <a:off x="14262099" y="12636500"/>
                <a:ext cx="1095799" cy="8641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0880" extrusionOk="0">
                    <a:moveTo>
                      <a:pt x="14505" y="13041"/>
                    </a:moveTo>
                    <a:lnTo>
                      <a:pt x="21341" y="3209"/>
                    </a:lnTo>
                    <a:lnTo>
                      <a:pt x="21341" y="3209"/>
                    </a:lnTo>
                    <a:cubicBezTo>
                      <a:pt x="20733" y="1451"/>
                      <a:pt x="19409" y="214"/>
                      <a:pt x="17873" y="48"/>
                    </a:cubicBezTo>
                    <a:cubicBezTo>
                      <a:pt x="16053" y="-151"/>
                      <a:pt x="13369" y="196"/>
                      <a:pt x="10040" y="2473"/>
                    </a:cubicBezTo>
                    <a:cubicBezTo>
                      <a:pt x="5039" y="5891"/>
                      <a:pt x="1376" y="13418"/>
                      <a:pt x="45" y="19181"/>
                    </a:cubicBezTo>
                    <a:cubicBezTo>
                      <a:pt x="-259" y="20495"/>
                      <a:pt x="1040" y="21449"/>
                      <a:pt x="1826" y="20492"/>
                    </a:cubicBezTo>
                    <a:cubicBezTo>
                      <a:pt x="3684" y="18230"/>
                      <a:pt x="6417" y="15493"/>
                      <a:pt x="9115" y="14934"/>
                    </a:cubicBezTo>
                    <a:lnTo>
                      <a:pt x="12919" y="14149"/>
                    </a:lnTo>
                    <a:cubicBezTo>
                      <a:pt x="13535" y="14020"/>
                      <a:pt x="14096" y="13627"/>
                      <a:pt x="14505" y="13041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57F4BCE2-995C-4131-89C7-FBC446F7F282}"/>
                  </a:ext>
                </a:extLst>
              </p:cNvPr>
              <p:cNvSpPr/>
              <p:nvPr/>
            </p:nvSpPr>
            <p:spPr>
              <a:xfrm>
                <a:off x="15722600" y="11455400"/>
                <a:ext cx="1443419" cy="144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4" h="21554" extrusionOk="0">
                    <a:moveTo>
                      <a:pt x="70" y="21484"/>
                    </a:moveTo>
                    <a:cubicBezTo>
                      <a:pt x="-23" y="21391"/>
                      <a:pt x="-23" y="21239"/>
                      <a:pt x="70" y="21147"/>
                    </a:cubicBezTo>
                    <a:lnTo>
                      <a:pt x="21147" y="70"/>
                    </a:lnTo>
                    <a:cubicBezTo>
                      <a:pt x="21239" y="-23"/>
                      <a:pt x="21391" y="-23"/>
                      <a:pt x="21484" y="70"/>
                    </a:cubicBezTo>
                    <a:cubicBezTo>
                      <a:pt x="21577" y="163"/>
                      <a:pt x="21577" y="315"/>
                      <a:pt x="21484" y="407"/>
                    </a:cubicBezTo>
                    <a:lnTo>
                      <a:pt x="407" y="21484"/>
                    </a:lnTo>
                    <a:cubicBezTo>
                      <a:pt x="315" y="21577"/>
                      <a:pt x="163" y="21577"/>
                      <a:pt x="70" y="21484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83F83C3B-CED9-44E5-A3A7-BB28B7702AEC}"/>
                  </a:ext>
                </a:extLst>
              </p:cNvPr>
              <p:cNvSpPr/>
              <p:nvPr/>
            </p:nvSpPr>
            <p:spPr>
              <a:xfrm>
                <a:off x="17170400" y="11506200"/>
                <a:ext cx="36513" cy="366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892" extrusionOk="0">
                    <a:moveTo>
                      <a:pt x="2544" y="17305"/>
                    </a:moveTo>
                    <a:cubicBezTo>
                      <a:pt x="-848" y="13923"/>
                      <a:pt x="-848" y="8402"/>
                      <a:pt x="2544" y="5021"/>
                    </a:cubicBezTo>
                    <a:lnTo>
                      <a:pt x="5036" y="2536"/>
                    </a:lnTo>
                    <a:cubicBezTo>
                      <a:pt x="8429" y="-845"/>
                      <a:pt x="13968" y="-845"/>
                      <a:pt x="17360" y="2536"/>
                    </a:cubicBezTo>
                    <a:cubicBezTo>
                      <a:pt x="20752" y="5918"/>
                      <a:pt x="20752" y="11438"/>
                      <a:pt x="17360" y="14820"/>
                    </a:cubicBezTo>
                    <a:lnTo>
                      <a:pt x="14868" y="17305"/>
                    </a:lnTo>
                    <a:cubicBezTo>
                      <a:pt x="11474" y="20755"/>
                      <a:pt x="5936" y="20755"/>
                      <a:pt x="2544" y="17305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E26BD53-E09B-4539-9F53-57BD4968CD33}"/>
                  </a:ext>
                </a:extLst>
              </p:cNvPr>
              <p:cNvSpPr/>
              <p:nvPr/>
            </p:nvSpPr>
            <p:spPr>
              <a:xfrm>
                <a:off x="15836900" y="11569700"/>
                <a:ext cx="1311593" cy="1311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9" h="21549" extrusionOk="0">
                    <a:moveTo>
                      <a:pt x="76" y="21472"/>
                    </a:moveTo>
                    <a:cubicBezTo>
                      <a:pt x="-26" y="21370"/>
                      <a:pt x="-26" y="21203"/>
                      <a:pt x="76" y="21100"/>
                    </a:cubicBezTo>
                    <a:lnTo>
                      <a:pt x="226" y="20950"/>
                    </a:lnTo>
                    <a:cubicBezTo>
                      <a:pt x="329" y="20848"/>
                      <a:pt x="496" y="20848"/>
                      <a:pt x="598" y="20950"/>
                    </a:cubicBezTo>
                    <a:cubicBezTo>
                      <a:pt x="700" y="21052"/>
                      <a:pt x="700" y="21219"/>
                      <a:pt x="598" y="21322"/>
                    </a:cubicBezTo>
                    <a:lnTo>
                      <a:pt x="448" y="21472"/>
                    </a:lnTo>
                    <a:cubicBezTo>
                      <a:pt x="345" y="21574"/>
                      <a:pt x="181" y="21574"/>
                      <a:pt x="76" y="21472"/>
                    </a:cubicBezTo>
                    <a:close/>
                    <a:moveTo>
                      <a:pt x="1236" y="20312"/>
                    </a:moveTo>
                    <a:cubicBezTo>
                      <a:pt x="1134" y="20209"/>
                      <a:pt x="1134" y="20042"/>
                      <a:pt x="1236" y="19940"/>
                    </a:cubicBezTo>
                    <a:lnTo>
                      <a:pt x="1389" y="19788"/>
                    </a:lnTo>
                    <a:cubicBezTo>
                      <a:pt x="1491" y="19686"/>
                      <a:pt x="1658" y="19686"/>
                      <a:pt x="1760" y="19788"/>
                    </a:cubicBezTo>
                    <a:cubicBezTo>
                      <a:pt x="1862" y="19890"/>
                      <a:pt x="1862" y="20057"/>
                      <a:pt x="1760" y="20159"/>
                    </a:cubicBezTo>
                    <a:lnTo>
                      <a:pt x="1608" y="20312"/>
                    </a:lnTo>
                    <a:cubicBezTo>
                      <a:pt x="1506" y="20416"/>
                      <a:pt x="1339" y="20416"/>
                      <a:pt x="1236" y="20312"/>
                    </a:cubicBezTo>
                    <a:close/>
                    <a:moveTo>
                      <a:pt x="2396" y="19154"/>
                    </a:moveTo>
                    <a:cubicBezTo>
                      <a:pt x="2294" y="19051"/>
                      <a:pt x="2294" y="18884"/>
                      <a:pt x="2396" y="18782"/>
                    </a:cubicBezTo>
                    <a:lnTo>
                      <a:pt x="2547" y="18632"/>
                    </a:lnTo>
                    <a:cubicBezTo>
                      <a:pt x="2649" y="18530"/>
                      <a:pt x="2816" y="18530"/>
                      <a:pt x="2918" y="18632"/>
                    </a:cubicBezTo>
                    <a:cubicBezTo>
                      <a:pt x="3020" y="18734"/>
                      <a:pt x="3020" y="18901"/>
                      <a:pt x="2918" y="19003"/>
                    </a:cubicBezTo>
                    <a:lnTo>
                      <a:pt x="2768" y="19154"/>
                    </a:lnTo>
                    <a:cubicBezTo>
                      <a:pt x="2666" y="19256"/>
                      <a:pt x="2499" y="19256"/>
                      <a:pt x="2396" y="19154"/>
                    </a:cubicBezTo>
                    <a:close/>
                    <a:moveTo>
                      <a:pt x="3557" y="17993"/>
                    </a:moveTo>
                    <a:cubicBezTo>
                      <a:pt x="3454" y="17891"/>
                      <a:pt x="3454" y="17724"/>
                      <a:pt x="3557" y="17622"/>
                    </a:cubicBezTo>
                    <a:lnTo>
                      <a:pt x="3707" y="17472"/>
                    </a:lnTo>
                    <a:cubicBezTo>
                      <a:pt x="3809" y="17370"/>
                      <a:pt x="3976" y="17370"/>
                      <a:pt x="4078" y="17472"/>
                    </a:cubicBezTo>
                    <a:cubicBezTo>
                      <a:pt x="4180" y="17574"/>
                      <a:pt x="4180" y="17741"/>
                      <a:pt x="4078" y="17843"/>
                    </a:cubicBezTo>
                    <a:lnTo>
                      <a:pt x="3928" y="17993"/>
                    </a:lnTo>
                    <a:cubicBezTo>
                      <a:pt x="3826" y="18096"/>
                      <a:pt x="3659" y="18096"/>
                      <a:pt x="3557" y="17993"/>
                    </a:cubicBezTo>
                    <a:close/>
                    <a:moveTo>
                      <a:pt x="4715" y="16833"/>
                    </a:moveTo>
                    <a:cubicBezTo>
                      <a:pt x="4612" y="16731"/>
                      <a:pt x="4612" y="16564"/>
                      <a:pt x="4715" y="16462"/>
                    </a:cubicBezTo>
                    <a:lnTo>
                      <a:pt x="4865" y="16312"/>
                    </a:lnTo>
                    <a:cubicBezTo>
                      <a:pt x="4967" y="16209"/>
                      <a:pt x="5134" y="16209"/>
                      <a:pt x="5236" y="16312"/>
                    </a:cubicBezTo>
                    <a:cubicBezTo>
                      <a:pt x="5339" y="16414"/>
                      <a:pt x="5339" y="16581"/>
                      <a:pt x="5236" y="16683"/>
                    </a:cubicBezTo>
                    <a:lnTo>
                      <a:pt x="5086" y="16833"/>
                    </a:lnTo>
                    <a:cubicBezTo>
                      <a:pt x="4984" y="16936"/>
                      <a:pt x="4819" y="16936"/>
                      <a:pt x="4715" y="16833"/>
                    </a:cubicBezTo>
                    <a:close/>
                    <a:moveTo>
                      <a:pt x="5875" y="15673"/>
                    </a:moveTo>
                    <a:cubicBezTo>
                      <a:pt x="5773" y="15571"/>
                      <a:pt x="5773" y="15404"/>
                      <a:pt x="5875" y="15302"/>
                    </a:cubicBezTo>
                    <a:lnTo>
                      <a:pt x="6025" y="15152"/>
                    </a:lnTo>
                    <a:cubicBezTo>
                      <a:pt x="6127" y="15049"/>
                      <a:pt x="6294" y="15049"/>
                      <a:pt x="6396" y="15152"/>
                    </a:cubicBezTo>
                    <a:cubicBezTo>
                      <a:pt x="6499" y="15254"/>
                      <a:pt x="6499" y="15421"/>
                      <a:pt x="6396" y="15523"/>
                    </a:cubicBezTo>
                    <a:lnTo>
                      <a:pt x="6246" y="15673"/>
                    </a:lnTo>
                    <a:cubicBezTo>
                      <a:pt x="6144" y="15775"/>
                      <a:pt x="5977" y="15775"/>
                      <a:pt x="5875" y="15673"/>
                    </a:cubicBezTo>
                    <a:close/>
                    <a:moveTo>
                      <a:pt x="7035" y="14515"/>
                    </a:moveTo>
                    <a:cubicBezTo>
                      <a:pt x="6933" y="14413"/>
                      <a:pt x="6933" y="14246"/>
                      <a:pt x="7035" y="14144"/>
                    </a:cubicBezTo>
                    <a:lnTo>
                      <a:pt x="7185" y="13994"/>
                    </a:lnTo>
                    <a:cubicBezTo>
                      <a:pt x="7287" y="13891"/>
                      <a:pt x="7454" y="13891"/>
                      <a:pt x="7557" y="13994"/>
                    </a:cubicBezTo>
                    <a:cubicBezTo>
                      <a:pt x="7659" y="14096"/>
                      <a:pt x="7659" y="14263"/>
                      <a:pt x="7557" y="14365"/>
                    </a:cubicBezTo>
                    <a:lnTo>
                      <a:pt x="7406" y="14515"/>
                    </a:lnTo>
                    <a:cubicBezTo>
                      <a:pt x="7304" y="14617"/>
                      <a:pt x="7137" y="14617"/>
                      <a:pt x="7035" y="14515"/>
                    </a:cubicBezTo>
                    <a:close/>
                    <a:moveTo>
                      <a:pt x="8195" y="13355"/>
                    </a:moveTo>
                    <a:cubicBezTo>
                      <a:pt x="8093" y="13253"/>
                      <a:pt x="8093" y="13086"/>
                      <a:pt x="8195" y="12984"/>
                    </a:cubicBezTo>
                    <a:lnTo>
                      <a:pt x="8345" y="12833"/>
                    </a:lnTo>
                    <a:cubicBezTo>
                      <a:pt x="8447" y="12731"/>
                      <a:pt x="8614" y="12731"/>
                      <a:pt x="8717" y="12833"/>
                    </a:cubicBezTo>
                    <a:cubicBezTo>
                      <a:pt x="8819" y="12936"/>
                      <a:pt x="8819" y="13103"/>
                      <a:pt x="8717" y="13205"/>
                    </a:cubicBezTo>
                    <a:lnTo>
                      <a:pt x="8566" y="13355"/>
                    </a:lnTo>
                    <a:cubicBezTo>
                      <a:pt x="8464" y="13457"/>
                      <a:pt x="8297" y="13457"/>
                      <a:pt x="8195" y="13355"/>
                    </a:cubicBezTo>
                    <a:close/>
                    <a:moveTo>
                      <a:pt x="9353" y="12195"/>
                    </a:moveTo>
                    <a:cubicBezTo>
                      <a:pt x="9251" y="12093"/>
                      <a:pt x="9251" y="11926"/>
                      <a:pt x="9353" y="11824"/>
                    </a:cubicBezTo>
                    <a:lnTo>
                      <a:pt x="9503" y="11673"/>
                    </a:lnTo>
                    <a:cubicBezTo>
                      <a:pt x="9606" y="11571"/>
                      <a:pt x="9772" y="11571"/>
                      <a:pt x="9875" y="11673"/>
                    </a:cubicBezTo>
                    <a:cubicBezTo>
                      <a:pt x="9977" y="11776"/>
                      <a:pt x="9977" y="11942"/>
                      <a:pt x="9875" y="12045"/>
                    </a:cubicBezTo>
                    <a:lnTo>
                      <a:pt x="9724" y="12195"/>
                    </a:lnTo>
                    <a:cubicBezTo>
                      <a:pt x="9622" y="12297"/>
                      <a:pt x="9457" y="12297"/>
                      <a:pt x="9353" y="12195"/>
                    </a:cubicBezTo>
                    <a:close/>
                    <a:moveTo>
                      <a:pt x="10513" y="11035"/>
                    </a:moveTo>
                    <a:cubicBezTo>
                      <a:pt x="10411" y="10933"/>
                      <a:pt x="10411" y="10766"/>
                      <a:pt x="10513" y="10663"/>
                    </a:cubicBezTo>
                    <a:lnTo>
                      <a:pt x="10663" y="10513"/>
                    </a:lnTo>
                    <a:cubicBezTo>
                      <a:pt x="10766" y="10411"/>
                      <a:pt x="10933" y="10411"/>
                      <a:pt x="11035" y="10513"/>
                    </a:cubicBezTo>
                    <a:cubicBezTo>
                      <a:pt x="11137" y="10615"/>
                      <a:pt x="11137" y="10782"/>
                      <a:pt x="11035" y="10885"/>
                    </a:cubicBezTo>
                    <a:lnTo>
                      <a:pt x="10885" y="11035"/>
                    </a:lnTo>
                    <a:cubicBezTo>
                      <a:pt x="10782" y="11137"/>
                      <a:pt x="10615" y="11137"/>
                      <a:pt x="10513" y="11035"/>
                    </a:cubicBezTo>
                    <a:close/>
                    <a:moveTo>
                      <a:pt x="11673" y="9877"/>
                    </a:moveTo>
                    <a:cubicBezTo>
                      <a:pt x="11571" y="9775"/>
                      <a:pt x="11571" y="9608"/>
                      <a:pt x="11673" y="9505"/>
                    </a:cubicBezTo>
                    <a:lnTo>
                      <a:pt x="11826" y="9353"/>
                    </a:lnTo>
                    <a:cubicBezTo>
                      <a:pt x="11928" y="9251"/>
                      <a:pt x="12095" y="9251"/>
                      <a:pt x="12197" y="9353"/>
                    </a:cubicBezTo>
                    <a:cubicBezTo>
                      <a:pt x="12299" y="9455"/>
                      <a:pt x="12299" y="9622"/>
                      <a:pt x="12197" y="9724"/>
                    </a:cubicBezTo>
                    <a:lnTo>
                      <a:pt x="12045" y="9877"/>
                    </a:lnTo>
                    <a:cubicBezTo>
                      <a:pt x="11942" y="9979"/>
                      <a:pt x="11776" y="9979"/>
                      <a:pt x="11673" y="9877"/>
                    </a:cubicBezTo>
                    <a:close/>
                    <a:moveTo>
                      <a:pt x="12833" y="8717"/>
                    </a:moveTo>
                    <a:cubicBezTo>
                      <a:pt x="12731" y="8614"/>
                      <a:pt x="12731" y="8448"/>
                      <a:pt x="12833" y="8345"/>
                    </a:cubicBezTo>
                    <a:lnTo>
                      <a:pt x="12984" y="8195"/>
                    </a:lnTo>
                    <a:cubicBezTo>
                      <a:pt x="13086" y="8093"/>
                      <a:pt x="13253" y="8093"/>
                      <a:pt x="13355" y="8195"/>
                    </a:cubicBezTo>
                    <a:cubicBezTo>
                      <a:pt x="13457" y="8297"/>
                      <a:pt x="13457" y="8464"/>
                      <a:pt x="13355" y="8566"/>
                    </a:cubicBezTo>
                    <a:lnTo>
                      <a:pt x="13205" y="8717"/>
                    </a:lnTo>
                    <a:cubicBezTo>
                      <a:pt x="13103" y="8819"/>
                      <a:pt x="12936" y="8819"/>
                      <a:pt x="12833" y="8717"/>
                    </a:cubicBezTo>
                    <a:close/>
                    <a:moveTo>
                      <a:pt x="13994" y="7557"/>
                    </a:moveTo>
                    <a:cubicBezTo>
                      <a:pt x="13891" y="7454"/>
                      <a:pt x="13891" y="7287"/>
                      <a:pt x="13994" y="7185"/>
                    </a:cubicBezTo>
                    <a:lnTo>
                      <a:pt x="14144" y="7035"/>
                    </a:lnTo>
                    <a:cubicBezTo>
                      <a:pt x="14246" y="6933"/>
                      <a:pt x="14413" y="6933"/>
                      <a:pt x="14515" y="7035"/>
                    </a:cubicBezTo>
                    <a:cubicBezTo>
                      <a:pt x="14617" y="7137"/>
                      <a:pt x="14617" y="7304"/>
                      <a:pt x="14515" y="7406"/>
                    </a:cubicBezTo>
                    <a:lnTo>
                      <a:pt x="14365" y="7557"/>
                    </a:lnTo>
                    <a:cubicBezTo>
                      <a:pt x="14263" y="7659"/>
                      <a:pt x="14096" y="7659"/>
                      <a:pt x="13994" y="7557"/>
                    </a:cubicBezTo>
                    <a:close/>
                    <a:moveTo>
                      <a:pt x="15152" y="6396"/>
                    </a:moveTo>
                    <a:cubicBezTo>
                      <a:pt x="15049" y="6294"/>
                      <a:pt x="15049" y="6127"/>
                      <a:pt x="15152" y="6025"/>
                    </a:cubicBezTo>
                    <a:lnTo>
                      <a:pt x="15302" y="5875"/>
                    </a:lnTo>
                    <a:cubicBezTo>
                      <a:pt x="15404" y="5773"/>
                      <a:pt x="15571" y="5773"/>
                      <a:pt x="15673" y="5875"/>
                    </a:cubicBezTo>
                    <a:cubicBezTo>
                      <a:pt x="15775" y="5977"/>
                      <a:pt x="15775" y="6144"/>
                      <a:pt x="15673" y="6246"/>
                    </a:cubicBezTo>
                    <a:lnTo>
                      <a:pt x="15523" y="6396"/>
                    </a:lnTo>
                    <a:cubicBezTo>
                      <a:pt x="15421" y="6499"/>
                      <a:pt x="15254" y="6499"/>
                      <a:pt x="15152" y="6396"/>
                    </a:cubicBezTo>
                    <a:close/>
                    <a:moveTo>
                      <a:pt x="16312" y="5236"/>
                    </a:moveTo>
                    <a:cubicBezTo>
                      <a:pt x="16209" y="5134"/>
                      <a:pt x="16209" y="4967"/>
                      <a:pt x="16312" y="4865"/>
                    </a:cubicBezTo>
                    <a:lnTo>
                      <a:pt x="16462" y="4715"/>
                    </a:lnTo>
                    <a:cubicBezTo>
                      <a:pt x="16564" y="4612"/>
                      <a:pt x="16731" y="4612"/>
                      <a:pt x="16833" y="4715"/>
                    </a:cubicBezTo>
                    <a:cubicBezTo>
                      <a:pt x="16936" y="4817"/>
                      <a:pt x="16936" y="4984"/>
                      <a:pt x="16833" y="5086"/>
                    </a:cubicBezTo>
                    <a:lnTo>
                      <a:pt x="16683" y="5236"/>
                    </a:lnTo>
                    <a:cubicBezTo>
                      <a:pt x="16581" y="5341"/>
                      <a:pt x="16414" y="5341"/>
                      <a:pt x="16312" y="5236"/>
                    </a:cubicBezTo>
                    <a:close/>
                    <a:moveTo>
                      <a:pt x="17472" y="4078"/>
                    </a:moveTo>
                    <a:cubicBezTo>
                      <a:pt x="17370" y="3976"/>
                      <a:pt x="17370" y="3809"/>
                      <a:pt x="17472" y="3707"/>
                    </a:cubicBezTo>
                    <a:lnTo>
                      <a:pt x="17622" y="3557"/>
                    </a:lnTo>
                    <a:cubicBezTo>
                      <a:pt x="17724" y="3454"/>
                      <a:pt x="17891" y="3454"/>
                      <a:pt x="17993" y="3557"/>
                    </a:cubicBezTo>
                    <a:cubicBezTo>
                      <a:pt x="18096" y="3659"/>
                      <a:pt x="18096" y="3826"/>
                      <a:pt x="17993" y="3928"/>
                    </a:cubicBezTo>
                    <a:lnTo>
                      <a:pt x="17843" y="4078"/>
                    </a:lnTo>
                    <a:cubicBezTo>
                      <a:pt x="17741" y="4180"/>
                      <a:pt x="17574" y="4180"/>
                      <a:pt x="17472" y="4078"/>
                    </a:cubicBezTo>
                    <a:close/>
                    <a:moveTo>
                      <a:pt x="18632" y="2918"/>
                    </a:moveTo>
                    <a:cubicBezTo>
                      <a:pt x="18530" y="2816"/>
                      <a:pt x="18530" y="2649"/>
                      <a:pt x="18632" y="2547"/>
                    </a:cubicBezTo>
                    <a:lnTo>
                      <a:pt x="18782" y="2396"/>
                    </a:lnTo>
                    <a:cubicBezTo>
                      <a:pt x="18884" y="2294"/>
                      <a:pt x="19051" y="2294"/>
                      <a:pt x="19154" y="2396"/>
                    </a:cubicBezTo>
                    <a:cubicBezTo>
                      <a:pt x="19256" y="2499"/>
                      <a:pt x="19256" y="2666"/>
                      <a:pt x="19154" y="2768"/>
                    </a:cubicBezTo>
                    <a:lnTo>
                      <a:pt x="19003" y="2918"/>
                    </a:lnTo>
                    <a:cubicBezTo>
                      <a:pt x="18901" y="3020"/>
                      <a:pt x="18734" y="3020"/>
                      <a:pt x="18632" y="2918"/>
                    </a:cubicBezTo>
                    <a:close/>
                    <a:moveTo>
                      <a:pt x="19790" y="1758"/>
                    </a:moveTo>
                    <a:cubicBezTo>
                      <a:pt x="19688" y="1656"/>
                      <a:pt x="19688" y="1489"/>
                      <a:pt x="19790" y="1387"/>
                    </a:cubicBezTo>
                    <a:lnTo>
                      <a:pt x="19940" y="1236"/>
                    </a:lnTo>
                    <a:cubicBezTo>
                      <a:pt x="20042" y="1134"/>
                      <a:pt x="20209" y="1134"/>
                      <a:pt x="20312" y="1236"/>
                    </a:cubicBezTo>
                    <a:cubicBezTo>
                      <a:pt x="20414" y="1339"/>
                      <a:pt x="20414" y="1506"/>
                      <a:pt x="20312" y="1608"/>
                    </a:cubicBezTo>
                    <a:lnTo>
                      <a:pt x="20161" y="1758"/>
                    </a:lnTo>
                    <a:cubicBezTo>
                      <a:pt x="20059" y="1860"/>
                      <a:pt x="19892" y="1860"/>
                      <a:pt x="19790" y="1758"/>
                    </a:cubicBezTo>
                    <a:close/>
                    <a:moveTo>
                      <a:pt x="20950" y="598"/>
                    </a:moveTo>
                    <a:cubicBezTo>
                      <a:pt x="20848" y="496"/>
                      <a:pt x="20848" y="329"/>
                      <a:pt x="20950" y="226"/>
                    </a:cubicBezTo>
                    <a:lnTo>
                      <a:pt x="21100" y="76"/>
                    </a:lnTo>
                    <a:cubicBezTo>
                      <a:pt x="21203" y="-26"/>
                      <a:pt x="21370" y="-26"/>
                      <a:pt x="21472" y="76"/>
                    </a:cubicBezTo>
                    <a:cubicBezTo>
                      <a:pt x="21574" y="178"/>
                      <a:pt x="21574" y="345"/>
                      <a:pt x="21472" y="448"/>
                    </a:cubicBezTo>
                    <a:lnTo>
                      <a:pt x="21322" y="598"/>
                    </a:lnTo>
                    <a:cubicBezTo>
                      <a:pt x="21219" y="702"/>
                      <a:pt x="21052" y="702"/>
                      <a:pt x="20950" y="598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F0AD828F-30D8-4EEB-9CB8-6F4F6E87BE1B}"/>
                  </a:ext>
                </a:extLst>
              </p:cNvPr>
              <p:cNvSpPr/>
              <p:nvPr/>
            </p:nvSpPr>
            <p:spPr>
              <a:xfrm>
                <a:off x="15773400" y="12915900"/>
                <a:ext cx="36513" cy="36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904" extrusionOk="0">
                    <a:moveTo>
                      <a:pt x="2544" y="17360"/>
                    </a:moveTo>
                    <a:cubicBezTo>
                      <a:pt x="-848" y="13968"/>
                      <a:pt x="-848" y="8429"/>
                      <a:pt x="2544" y="5036"/>
                    </a:cubicBezTo>
                    <a:lnTo>
                      <a:pt x="5036" y="2544"/>
                    </a:lnTo>
                    <a:cubicBezTo>
                      <a:pt x="8429" y="-848"/>
                      <a:pt x="13968" y="-848"/>
                      <a:pt x="17360" y="2544"/>
                    </a:cubicBezTo>
                    <a:cubicBezTo>
                      <a:pt x="20752" y="5936"/>
                      <a:pt x="20752" y="11475"/>
                      <a:pt x="17360" y="14868"/>
                    </a:cubicBezTo>
                    <a:lnTo>
                      <a:pt x="14868" y="17360"/>
                    </a:lnTo>
                    <a:cubicBezTo>
                      <a:pt x="11544" y="20752"/>
                      <a:pt x="6006" y="20752"/>
                      <a:pt x="2544" y="17360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065EE70-2C40-4AAF-94FA-54F35590C0E9}"/>
                  </a:ext>
                </a:extLst>
              </p:cNvPr>
              <p:cNvSpPr/>
              <p:nvPr/>
            </p:nvSpPr>
            <p:spPr>
              <a:xfrm>
                <a:off x="15989299" y="11963399"/>
                <a:ext cx="726189" cy="726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19" y="0"/>
                    </a:moveTo>
                    <a:cubicBezTo>
                      <a:pt x="2229" y="1163"/>
                      <a:pt x="1088" y="2304"/>
                      <a:pt x="0" y="3415"/>
                    </a:cubicBezTo>
                    <a:cubicBezTo>
                      <a:pt x="2214" y="5107"/>
                      <a:pt x="5731" y="8273"/>
                      <a:pt x="9527" y="12073"/>
                    </a:cubicBezTo>
                    <a:cubicBezTo>
                      <a:pt x="13323" y="15869"/>
                      <a:pt x="16493" y="19386"/>
                      <a:pt x="18185" y="21600"/>
                    </a:cubicBezTo>
                    <a:cubicBezTo>
                      <a:pt x="19296" y="20512"/>
                      <a:pt x="20436" y="19375"/>
                      <a:pt x="21600" y="18181"/>
                    </a:cubicBezTo>
                    <a:cubicBezTo>
                      <a:pt x="19908" y="15964"/>
                      <a:pt x="16742" y="12451"/>
                      <a:pt x="12942" y="8654"/>
                    </a:cubicBezTo>
                    <a:cubicBezTo>
                      <a:pt x="9149" y="4858"/>
                      <a:pt x="5636" y="1692"/>
                      <a:pt x="3419" y="0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44057CC3-65F4-4124-AA4D-9F502A4D7CD4}"/>
                  </a:ext>
                </a:extLst>
              </p:cNvPr>
              <p:cNvSpPr/>
              <p:nvPr/>
            </p:nvSpPr>
            <p:spPr>
              <a:xfrm>
                <a:off x="16548099" y="11645900"/>
                <a:ext cx="492867" cy="492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0" h="21124" extrusionOk="0">
                    <a:moveTo>
                      <a:pt x="20963" y="8256"/>
                    </a:moveTo>
                    <a:cubicBezTo>
                      <a:pt x="20228" y="4185"/>
                      <a:pt x="16936" y="893"/>
                      <a:pt x="12865" y="158"/>
                    </a:cubicBezTo>
                    <a:cubicBezTo>
                      <a:pt x="10209" y="-321"/>
                      <a:pt x="6873" y="158"/>
                      <a:pt x="3543" y="3489"/>
                    </a:cubicBezTo>
                    <a:cubicBezTo>
                      <a:pt x="582" y="6449"/>
                      <a:pt x="-158" y="9442"/>
                      <a:pt x="27" y="11967"/>
                    </a:cubicBezTo>
                    <a:cubicBezTo>
                      <a:pt x="375" y="16778"/>
                      <a:pt x="4348" y="20751"/>
                      <a:pt x="9159" y="21099"/>
                    </a:cubicBezTo>
                    <a:cubicBezTo>
                      <a:pt x="11684" y="21279"/>
                      <a:pt x="14672" y="20544"/>
                      <a:pt x="17638" y="17584"/>
                    </a:cubicBezTo>
                    <a:cubicBezTo>
                      <a:pt x="20963" y="14248"/>
                      <a:pt x="21442" y="10917"/>
                      <a:pt x="20963" y="8256"/>
                    </a:cubicBezTo>
                    <a:close/>
                  </a:path>
                </a:pathLst>
              </a:custGeom>
              <a:solidFill>
                <a:srgbClr val="1794CC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A43AC507-9DDD-4FDF-BC11-29E58268E8D2}"/>
                  </a:ext>
                </a:extLst>
              </p:cNvPr>
              <p:cNvSpPr/>
              <p:nvPr/>
            </p:nvSpPr>
            <p:spPr>
              <a:xfrm>
                <a:off x="16522700" y="11620500"/>
                <a:ext cx="535619" cy="535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6" h="21140" extrusionOk="0">
                    <a:moveTo>
                      <a:pt x="20981" y="8298"/>
                    </a:moveTo>
                    <a:cubicBezTo>
                      <a:pt x="20234" y="4176"/>
                      <a:pt x="16967" y="902"/>
                      <a:pt x="12842" y="155"/>
                    </a:cubicBezTo>
                    <a:cubicBezTo>
                      <a:pt x="10512" y="-266"/>
                      <a:pt x="7004" y="-35"/>
                      <a:pt x="3511" y="3459"/>
                    </a:cubicBezTo>
                    <a:cubicBezTo>
                      <a:pt x="975" y="5996"/>
                      <a:pt x="-198" y="8844"/>
                      <a:pt x="28" y="11923"/>
                    </a:cubicBezTo>
                    <a:cubicBezTo>
                      <a:pt x="203" y="14370"/>
                      <a:pt x="1280" y="16576"/>
                      <a:pt x="2919" y="18220"/>
                    </a:cubicBezTo>
                    <a:cubicBezTo>
                      <a:pt x="4563" y="19865"/>
                      <a:pt x="6768" y="20943"/>
                      <a:pt x="9214" y="21113"/>
                    </a:cubicBezTo>
                    <a:cubicBezTo>
                      <a:pt x="12296" y="21334"/>
                      <a:pt x="15143" y="20161"/>
                      <a:pt x="17678" y="17629"/>
                    </a:cubicBezTo>
                    <a:cubicBezTo>
                      <a:pt x="21171" y="14144"/>
                      <a:pt x="21402" y="10629"/>
                      <a:pt x="20981" y="8298"/>
                    </a:cubicBezTo>
                    <a:close/>
                    <a:moveTo>
                      <a:pt x="9339" y="19439"/>
                    </a:moveTo>
                    <a:cubicBezTo>
                      <a:pt x="5355" y="19153"/>
                      <a:pt x="2002" y="15804"/>
                      <a:pt x="1711" y="11808"/>
                    </a:cubicBezTo>
                    <a:cubicBezTo>
                      <a:pt x="1526" y="9235"/>
                      <a:pt x="2533" y="6829"/>
                      <a:pt x="4708" y="4658"/>
                    </a:cubicBezTo>
                    <a:cubicBezTo>
                      <a:pt x="7099" y="2266"/>
                      <a:pt x="9735" y="1313"/>
                      <a:pt x="12546" y="1820"/>
                    </a:cubicBezTo>
                    <a:cubicBezTo>
                      <a:pt x="14235" y="2126"/>
                      <a:pt x="15779" y="2973"/>
                      <a:pt x="16972" y="4171"/>
                    </a:cubicBezTo>
                    <a:cubicBezTo>
                      <a:pt x="18169" y="5370"/>
                      <a:pt x="19016" y="6909"/>
                      <a:pt x="19322" y="8599"/>
                    </a:cubicBezTo>
                    <a:cubicBezTo>
                      <a:pt x="19833" y="11411"/>
                      <a:pt x="18876" y="14054"/>
                      <a:pt x="16491" y="16440"/>
                    </a:cubicBezTo>
                    <a:cubicBezTo>
                      <a:pt x="14316" y="18616"/>
                      <a:pt x="11910" y="19624"/>
                      <a:pt x="9339" y="19439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208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8468</TotalTime>
  <Words>461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Process w/ Rocket – Slide Template</vt:lpstr>
      <vt:lpstr>5-Step Process w/ Rocket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Process w/ Rocket</dc:title>
  <dc:creator>PresentationGO.com</dc:creator>
  <dc:description>© Copyright PresentationGO.com</dc:description>
  <dcterms:created xsi:type="dcterms:W3CDTF">2014-11-26T05:14:11Z</dcterms:created>
  <dcterms:modified xsi:type="dcterms:W3CDTF">2019-07-30T04:08:53Z</dcterms:modified>
  <cp:category>Graphics &amp; Metaphors</cp:category>
</cp:coreProperties>
</file>