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9" r:id="rId4"/>
    <p:sldId id="360"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30" d="100"/>
          <a:sy n="130" d="100"/>
        </p:scale>
        <p:origin x="120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98832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94493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3/9/2021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5-Step Rising Arrow –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5393468" y="4399207"/>
            <a:ext cx="2194560" cy="798337"/>
            <a:chOff x="8921977" y="1394911"/>
            <a:chExt cx="2926080" cy="1064451"/>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5000085" y="5289427"/>
            <a:ext cx="2194560" cy="798337"/>
            <a:chOff x="8921977" y="4001572"/>
            <a:chExt cx="2926080" cy="1064451"/>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01572"/>
              <a:ext cx="2926080" cy="533480"/>
            </a:xfrm>
            <a:prstGeom prst="rect">
              <a:avLst/>
            </a:prstGeom>
            <a:noFill/>
          </p:spPr>
          <p:txBody>
            <a:bodyPr wrap="square" lIns="0" rIns="0" rtlCol="0" anchor="b">
              <a:spAutoFit/>
            </a:bodyPr>
            <a:lstStyle/>
            <a:p>
              <a:r>
                <a:rPr lang="en-US" sz="2000" b="1" noProof="1"/>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53348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441445" y="1410753"/>
            <a:ext cx="2194560" cy="2298747"/>
            <a:chOff x="332936" y="2555951"/>
            <a:chExt cx="2926080" cy="3064996"/>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6573615" y="1728541"/>
            <a:ext cx="2194560" cy="798337"/>
            <a:chOff x="8921977" y="1394911"/>
            <a:chExt cx="2926080" cy="1064451"/>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a:t>
              </a:r>
            </a:p>
          </p:txBody>
        </p:sp>
      </p:grpSp>
      <p:grpSp>
        <p:nvGrpSpPr>
          <p:cNvPr id="53" name="Group 52">
            <a:extLst>
              <a:ext uri="{FF2B5EF4-FFF2-40B4-BE49-F238E27FC236}">
                <a16:creationId xmlns:a16="http://schemas.microsoft.com/office/drawing/2014/main" id="{146047BA-1A2E-4595-9761-400FF8EB616E}"/>
              </a:ext>
            </a:extLst>
          </p:cNvPr>
          <p:cNvGrpSpPr/>
          <p:nvPr/>
        </p:nvGrpSpPr>
        <p:grpSpPr>
          <a:xfrm>
            <a:off x="5786850" y="3508985"/>
            <a:ext cx="2194560" cy="798337"/>
            <a:chOff x="8921977" y="1394911"/>
            <a:chExt cx="2926080" cy="1064451"/>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a:t>
              </a:r>
            </a:p>
          </p:txBody>
        </p:sp>
      </p:grpSp>
      <p:grpSp>
        <p:nvGrpSpPr>
          <p:cNvPr id="60" name="Group 59">
            <a:extLst>
              <a:ext uri="{FF2B5EF4-FFF2-40B4-BE49-F238E27FC236}">
                <a16:creationId xmlns:a16="http://schemas.microsoft.com/office/drawing/2014/main" id="{F3BAF77B-6307-437B-B19F-CB471C2D0F20}"/>
              </a:ext>
            </a:extLst>
          </p:cNvPr>
          <p:cNvGrpSpPr/>
          <p:nvPr/>
        </p:nvGrpSpPr>
        <p:grpSpPr>
          <a:xfrm>
            <a:off x="6180233" y="2618763"/>
            <a:ext cx="2194560" cy="798337"/>
            <a:chOff x="8921977" y="1394911"/>
            <a:chExt cx="2926080" cy="1064451"/>
          </a:xfrm>
        </p:grpSpPr>
        <p:sp>
          <p:nvSpPr>
            <p:cNvPr id="61" name="TextBox 60">
              <a:extLst>
                <a:ext uri="{FF2B5EF4-FFF2-40B4-BE49-F238E27FC236}">
                  <a16:creationId xmlns:a16="http://schemas.microsoft.com/office/drawing/2014/main" id="{82F16D4E-2D65-44CC-9497-9A67FA24671E}"/>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t>Lorem Ipsum</a:t>
              </a:r>
            </a:p>
          </p:txBody>
        </p:sp>
        <p:sp>
          <p:nvSpPr>
            <p:cNvPr id="62" name="TextBox 61">
              <a:extLst>
                <a:ext uri="{FF2B5EF4-FFF2-40B4-BE49-F238E27FC236}">
                  <a16:creationId xmlns:a16="http://schemas.microsoft.com/office/drawing/2014/main" id="{989F2DB8-8E37-4F9C-9F91-BFF338F1A688}"/>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a:t>
              </a:r>
            </a:p>
          </p:txBody>
        </p:sp>
      </p:grpSp>
      <p:grpSp>
        <p:nvGrpSpPr>
          <p:cNvPr id="30" name="Group 29">
            <a:extLst>
              <a:ext uri="{FF2B5EF4-FFF2-40B4-BE49-F238E27FC236}">
                <a16:creationId xmlns:a16="http://schemas.microsoft.com/office/drawing/2014/main" id="{06FE9F24-573D-4498-98A1-46F4E5DE4FDC}"/>
              </a:ext>
            </a:extLst>
          </p:cNvPr>
          <p:cNvGrpSpPr/>
          <p:nvPr/>
        </p:nvGrpSpPr>
        <p:grpSpPr>
          <a:xfrm>
            <a:off x="1766852" y="1219199"/>
            <a:ext cx="4102387" cy="5092233"/>
            <a:chOff x="3780357" y="321772"/>
            <a:chExt cx="4638216" cy="5985072"/>
          </a:xfrm>
        </p:grpSpPr>
        <p:sp>
          <p:nvSpPr>
            <p:cNvPr id="33" name="Shape">
              <a:extLst>
                <a:ext uri="{FF2B5EF4-FFF2-40B4-BE49-F238E27FC236}">
                  <a16:creationId xmlns:a16="http://schemas.microsoft.com/office/drawing/2014/main" id="{5CE14C74-0586-49E3-9987-71B9E090F450}"/>
                </a:ext>
              </a:extLst>
            </p:cNvPr>
            <p:cNvSpPr/>
            <p:nvPr/>
          </p:nvSpPr>
          <p:spPr>
            <a:xfrm>
              <a:off x="6461378" y="321772"/>
              <a:ext cx="1957195" cy="1893840"/>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43" name="Freeform: Shape 42">
              <a:extLst>
                <a:ext uri="{FF2B5EF4-FFF2-40B4-BE49-F238E27FC236}">
                  <a16:creationId xmlns:a16="http://schemas.microsoft.com/office/drawing/2014/main" id="{01B88B16-9FB9-4E4F-AD1F-10DC8DB55562}"/>
                </a:ext>
              </a:extLst>
            </p:cNvPr>
            <p:cNvSpPr/>
            <p:nvPr/>
          </p:nvSpPr>
          <p:spPr>
            <a:xfrm>
              <a:off x="6023090" y="1713454"/>
              <a:ext cx="1902585" cy="1314823"/>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0" name="Freeform: Shape 49">
              <a:extLst>
                <a:ext uri="{FF2B5EF4-FFF2-40B4-BE49-F238E27FC236}">
                  <a16:creationId xmlns:a16="http://schemas.microsoft.com/office/drawing/2014/main" id="{5A062B6B-04EC-4BAE-BBB0-922AC2E20B7A}"/>
                </a:ext>
              </a:extLst>
            </p:cNvPr>
            <p:cNvSpPr/>
            <p:nvPr/>
          </p:nvSpPr>
          <p:spPr>
            <a:xfrm>
              <a:off x="5302169" y="2725962"/>
              <a:ext cx="2209990" cy="1513357"/>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1" name="Freeform: Shape 50">
              <a:extLst>
                <a:ext uri="{FF2B5EF4-FFF2-40B4-BE49-F238E27FC236}">
                  <a16:creationId xmlns:a16="http://schemas.microsoft.com/office/drawing/2014/main" id="{FD51DA37-090F-4224-AD89-A49E0D66806F}"/>
                </a:ext>
              </a:extLst>
            </p:cNvPr>
            <p:cNvSpPr/>
            <p:nvPr/>
          </p:nvSpPr>
          <p:spPr>
            <a:xfrm>
              <a:off x="7722368" y="1713454"/>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2" name="Freeform: Shape 51">
              <a:extLst>
                <a:ext uri="{FF2B5EF4-FFF2-40B4-BE49-F238E27FC236}">
                  <a16:creationId xmlns:a16="http://schemas.microsoft.com/office/drawing/2014/main" id="{2FF79954-2AEB-48AB-80AA-57E660010AB7}"/>
                </a:ext>
              </a:extLst>
            </p:cNvPr>
            <p:cNvSpPr/>
            <p:nvPr/>
          </p:nvSpPr>
          <p:spPr>
            <a:xfrm>
              <a:off x="7308851" y="2725962"/>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6" name="Freeform: Shape 55">
              <a:extLst>
                <a:ext uri="{FF2B5EF4-FFF2-40B4-BE49-F238E27FC236}">
                  <a16:creationId xmlns:a16="http://schemas.microsoft.com/office/drawing/2014/main" id="{E40B74F3-189E-4F70-BE52-CE5D0F5F3DB2}"/>
                </a:ext>
              </a:extLst>
            </p:cNvPr>
            <p:cNvSpPr/>
            <p:nvPr/>
          </p:nvSpPr>
          <p:spPr>
            <a:xfrm>
              <a:off x="4556475" y="3728428"/>
              <a:ext cx="2545420" cy="1513357"/>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7" name="Freeform: Shape 56">
              <a:extLst>
                <a:ext uri="{FF2B5EF4-FFF2-40B4-BE49-F238E27FC236}">
                  <a16:creationId xmlns:a16="http://schemas.microsoft.com/office/drawing/2014/main" id="{BCB54F20-1149-431F-835D-401E6B138C15}"/>
                </a:ext>
              </a:extLst>
            </p:cNvPr>
            <p:cNvSpPr/>
            <p:nvPr/>
          </p:nvSpPr>
          <p:spPr>
            <a:xfrm flipH="1">
              <a:off x="6894940" y="3730695"/>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8" name="Freeform: Shape 57">
              <a:extLst>
                <a:ext uri="{FF2B5EF4-FFF2-40B4-BE49-F238E27FC236}">
                  <a16:creationId xmlns:a16="http://schemas.microsoft.com/office/drawing/2014/main" id="{CCDB994C-CEF2-4502-A718-2B8B0F9D94FA}"/>
                </a:ext>
              </a:extLst>
            </p:cNvPr>
            <p:cNvSpPr/>
            <p:nvPr/>
          </p:nvSpPr>
          <p:spPr>
            <a:xfrm>
              <a:off x="3780357" y="4733160"/>
              <a:ext cx="2915773" cy="1573684"/>
            </a:xfrm>
            <a:custGeom>
              <a:avLst/>
              <a:gdLst>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915773 w 2915773"/>
                <a:gd name="connsiteY21" fmla="*/ 508625 h 1573684"/>
                <a:gd name="connsiteX22" fmla="*/ 2712465 w 2915773"/>
                <a:gd name="connsiteY22" fmla="*/ 508625 h 1573684"/>
                <a:gd name="connsiteX23" fmla="*/ 2712465 w 2915773"/>
                <a:gd name="connsiteY23" fmla="*/ 1291873 h 1573684"/>
                <a:gd name="connsiteX24" fmla="*/ 2712465 w 2915773"/>
                <a:gd name="connsiteY24" fmla="*/ 1513357 h 1573684"/>
                <a:gd name="connsiteX25" fmla="*/ 2712465 w 2915773"/>
                <a:gd name="connsiteY25" fmla="*/ 1573684 h 1573684"/>
                <a:gd name="connsiteX26" fmla="*/ 2377034 w 2915773"/>
                <a:gd name="connsiteY26" fmla="*/ 1573684 h 1573684"/>
                <a:gd name="connsiteX27" fmla="*/ 2342112 w 2915773"/>
                <a:gd name="connsiteY27" fmla="*/ 1573684 h 1573684"/>
                <a:gd name="connsiteX28" fmla="*/ 2006681 w 2915773"/>
                <a:gd name="connsiteY28" fmla="*/ 1573684 h 1573684"/>
                <a:gd name="connsiteX29" fmla="*/ 705784 w 2915773"/>
                <a:gd name="connsiteY29" fmla="*/ 1573684 h 1573684"/>
                <a:gd name="connsiteX30" fmla="*/ 370353 w 2915773"/>
                <a:gd name="connsiteY30" fmla="*/ 1573684 h 1573684"/>
                <a:gd name="connsiteX31" fmla="*/ 335431 w 2915773"/>
                <a:gd name="connsiteY31" fmla="*/ 1573684 h 1573684"/>
                <a:gd name="connsiteX32" fmla="*/ 0 w 2915773"/>
                <a:gd name="connsiteY32" fmla="*/ 1573684 h 1573684"/>
                <a:gd name="connsiteX33" fmla="*/ 0 w 2915773"/>
                <a:gd name="connsiteY33" fmla="*/ 1513357 h 1573684"/>
                <a:gd name="connsiteX34" fmla="*/ 0 w 2915773"/>
                <a:gd name="connsiteY34" fmla="*/ 1291873 h 1573684"/>
                <a:gd name="connsiteX35" fmla="*/ 0 w 2915773"/>
                <a:gd name="connsiteY35" fmla="*/ 187484 h 1573684"/>
                <a:gd name="connsiteX36" fmla="*/ 214249 w 2915773"/>
                <a:gd name="connsiteY36" fmla="*/ 0 h 1573684"/>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712465 w 2915773"/>
                <a:gd name="connsiteY21" fmla="*/ 508625 h 1573684"/>
                <a:gd name="connsiteX22" fmla="*/ 2712465 w 2915773"/>
                <a:gd name="connsiteY22" fmla="*/ 1291873 h 1573684"/>
                <a:gd name="connsiteX23" fmla="*/ 2712465 w 2915773"/>
                <a:gd name="connsiteY23" fmla="*/ 1513357 h 1573684"/>
                <a:gd name="connsiteX24" fmla="*/ 2712465 w 2915773"/>
                <a:gd name="connsiteY24" fmla="*/ 1573684 h 1573684"/>
                <a:gd name="connsiteX25" fmla="*/ 2377034 w 2915773"/>
                <a:gd name="connsiteY25" fmla="*/ 1573684 h 1573684"/>
                <a:gd name="connsiteX26" fmla="*/ 2342112 w 2915773"/>
                <a:gd name="connsiteY26" fmla="*/ 1573684 h 1573684"/>
                <a:gd name="connsiteX27" fmla="*/ 2006681 w 2915773"/>
                <a:gd name="connsiteY27" fmla="*/ 1573684 h 1573684"/>
                <a:gd name="connsiteX28" fmla="*/ 705784 w 2915773"/>
                <a:gd name="connsiteY28" fmla="*/ 1573684 h 1573684"/>
                <a:gd name="connsiteX29" fmla="*/ 370353 w 2915773"/>
                <a:gd name="connsiteY29" fmla="*/ 1573684 h 1573684"/>
                <a:gd name="connsiteX30" fmla="*/ 335431 w 2915773"/>
                <a:gd name="connsiteY30" fmla="*/ 1573684 h 1573684"/>
                <a:gd name="connsiteX31" fmla="*/ 0 w 2915773"/>
                <a:gd name="connsiteY31" fmla="*/ 1573684 h 1573684"/>
                <a:gd name="connsiteX32" fmla="*/ 0 w 2915773"/>
                <a:gd name="connsiteY32" fmla="*/ 1513357 h 1573684"/>
                <a:gd name="connsiteX33" fmla="*/ 0 w 2915773"/>
                <a:gd name="connsiteY33" fmla="*/ 1291873 h 1573684"/>
                <a:gd name="connsiteX34" fmla="*/ 0 w 2915773"/>
                <a:gd name="connsiteY34" fmla="*/ 187484 h 1573684"/>
                <a:gd name="connsiteX35" fmla="*/ 214249 w 2915773"/>
                <a:gd name="connsiteY35" fmla="*/ 0 h 157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915773" h="1573684">
                  <a:moveTo>
                    <a:pt x="214249" y="0"/>
                  </a:moveTo>
                  <a:lnTo>
                    <a:pt x="549681" y="0"/>
                  </a:lnTo>
                  <a:lnTo>
                    <a:pt x="584603" y="0"/>
                  </a:lnTo>
                  <a:lnTo>
                    <a:pt x="651977" y="0"/>
                  </a:lnTo>
                  <a:lnTo>
                    <a:pt x="682635" y="0"/>
                  </a:lnTo>
                  <a:lnTo>
                    <a:pt x="920034" y="0"/>
                  </a:lnTo>
                  <a:lnTo>
                    <a:pt x="987408" y="0"/>
                  </a:lnTo>
                  <a:lnTo>
                    <a:pt x="1018066" y="0"/>
                  </a:lnTo>
                  <a:lnTo>
                    <a:pt x="1022330" y="0"/>
                  </a:lnTo>
                  <a:lnTo>
                    <a:pt x="1052988" y="0"/>
                  </a:lnTo>
                  <a:lnTo>
                    <a:pt x="1357761" y="0"/>
                  </a:lnTo>
                  <a:lnTo>
                    <a:pt x="1388419" y="0"/>
                  </a:lnTo>
                  <a:lnTo>
                    <a:pt x="2206342" y="0"/>
                  </a:lnTo>
                  <a:lnTo>
                    <a:pt x="2209989" y="0"/>
                  </a:lnTo>
                  <a:lnTo>
                    <a:pt x="2541773" y="0"/>
                  </a:lnTo>
                  <a:lnTo>
                    <a:pt x="2545420" y="0"/>
                  </a:lnTo>
                  <a:lnTo>
                    <a:pt x="2576695" y="0"/>
                  </a:lnTo>
                  <a:lnTo>
                    <a:pt x="2580342" y="0"/>
                  </a:lnTo>
                  <a:lnTo>
                    <a:pt x="2912126" y="0"/>
                  </a:lnTo>
                  <a:lnTo>
                    <a:pt x="2915773" y="0"/>
                  </a:lnTo>
                  <a:lnTo>
                    <a:pt x="2915773" y="322"/>
                  </a:lnTo>
                  <a:lnTo>
                    <a:pt x="2712465" y="508625"/>
                  </a:lnTo>
                  <a:lnTo>
                    <a:pt x="2712465" y="1291873"/>
                  </a:lnTo>
                  <a:lnTo>
                    <a:pt x="2712465" y="1513357"/>
                  </a:lnTo>
                  <a:lnTo>
                    <a:pt x="2712465" y="1573684"/>
                  </a:lnTo>
                  <a:lnTo>
                    <a:pt x="2377034" y="1573684"/>
                  </a:lnTo>
                  <a:lnTo>
                    <a:pt x="2342112" y="1573684"/>
                  </a:lnTo>
                  <a:lnTo>
                    <a:pt x="2006681" y="1573684"/>
                  </a:lnTo>
                  <a:lnTo>
                    <a:pt x="705784" y="1573684"/>
                  </a:lnTo>
                  <a:lnTo>
                    <a:pt x="370353" y="1573684"/>
                  </a:lnTo>
                  <a:lnTo>
                    <a:pt x="335431" y="1573684"/>
                  </a:lnTo>
                  <a:lnTo>
                    <a:pt x="0" y="1573684"/>
                  </a:lnTo>
                  <a:lnTo>
                    <a:pt x="0" y="1513357"/>
                  </a:lnTo>
                  <a:lnTo>
                    <a:pt x="0" y="1291873"/>
                  </a:lnTo>
                  <a:lnTo>
                    <a:pt x="0" y="187484"/>
                  </a:lnTo>
                  <a:cubicBezTo>
                    <a:pt x="0" y="83941"/>
                    <a:pt x="95922" y="0"/>
                    <a:pt x="214249"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9" name="Freeform: Shape 58">
              <a:extLst>
                <a:ext uri="{FF2B5EF4-FFF2-40B4-BE49-F238E27FC236}">
                  <a16:creationId xmlns:a16="http://schemas.microsoft.com/office/drawing/2014/main" id="{0D3862DD-A010-4363-880A-C88CE8CBA7A9}"/>
                </a:ext>
              </a:extLst>
            </p:cNvPr>
            <p:cNvSpPr/>
            <p:nvPr/>
          </p:nvSpPr>
          <p:spPr>
            <a:xfrm>
              <a:off x="6490391" y="4733161"/>
              <a:ext cx="411480"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pic>
        <p:nvPicPr>
          <p:cNvPr id="63" name="Graphic 62" descr="Lightbulb">
            <a:extLst>
              <a:ext uri="{FF2B5EF4-FFF2-40B4-BE49-F238E27FC236}">
                <a16:creationId xmlns:a16="http://schemas.microsoft.com/office/drawing/2014/main" id="{1EBE112F-22C3-40A4-8036-329981EFB3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0435" y="1556401"/>
            <a:ext cx="686517" cy="660396"/>
          </a:xfrm>
          <a:prstGeom prst="rect">
            <a:avLst/>
          </a:prstGeom>
        </p:spPr>
      </p:pic>
      <p:pic>
        <p:nvPicPr>
          <p:cNvPr id="64" name="Graphic 63" descr="Stopwatch">
            <a:extLst>
              <a:ext uri="{FF2B5EF4-FFF2-40B4-BE49-F238E27FC236}">
                <a16:creationId xmlns:a16="http://schemas.microsoft.com/office/drawing/2014/main" id="{54AD3EB4-883D-4623-93E0-05666EBBFD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76050" y="2548901"/>
            <a:ext cx="686517" cy="660396"/>
          </a:xfrm>
          <a:prstGeom prst="rect">
            <a:avLst/>
          </a:prstGeom>
        </p:spPr>
      </p:pic>
      <p:pic>
        <p:nvPicPr>
          <p:cNvPr id="65" name="Graphic 64" descr="Gears">
            <a:extLst>
              <a:ext uri="{FF2B5EF4-FFF2-40B4-BE49-F238E27FC236}">
                <a16:creationId xmlns:a16="http://schemas.microsoft.com/office/drawing/2014/main" id="{FC3F9233-0473-4799-A38F-83FB43A92CE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59264" y="3388126"/>
            <a:ext cx="686517" cy="660396"/>
          </a:xfrm>
          <a:prstGeom prst="rect">
            <a:avLst/>
          </a:prstGeom>
        </p:spPr>
      </p:pic>
      <p:pic>
        <p:nvPicPr>
          <p:cNvPr id="66" name="Graphic 65" descr="Business Growth with solid fill">
            <a:extLst>
              <a:ext uri="{FF2B5EF4-FFF2-40B4-BE49-F238E27FC236}">
                <a16:creationId xmlns:a16="http://schemas.microsoft.com/office/drawing/2014/main" id="{E446DFCC-E6C7-4EE2-8054-678172C63BE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12857" y="4251724"/>
            <a:ext cx="643275" cy="618799"/>
          </a:xfrm>
          <a:prstGeom prst="rect">
            <a:avLst/>
          </a:prstGeom>
        </p:spPr>
      </p:pic>
      <p:pic>
        <p:nvPicPr>
          <p:cNvPr id="67" name="Graphic 66" descr="Coins with solid fill">
            <a:extLst>
              <a:ext uri="{FF2B5EF4-FFF2-40B4-BE49-F238E27FC236}">
                <a16:creationId xmlns:a16="http://schemas.microsoft.com/office/drawing/2014/main" id="{ED60D489-DE52-446A-8A64-D43F495DDA9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536641" y="5248143"/>
            <a:ext cx="840838" cy="80884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895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5-Step Rising Arrow –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5393468" y="4399207"/>
            <a:ext cx="2194560" cy="798337"/>
            <a:chOff x="8921977" y="1394911"/>
            <a:chExt cx="2926080" cy="1064451"/>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5000085" y="5289427"/>
            <a:ext cx="2194560" cy="798337"/>
            <a:chOff x="8921977" y="4001572"/>
            <a:chExt cx="2926080" cy="1064451"/>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01572"/>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53348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441445" y="1410753"/>
            <a:ext cx="2194560" cy="2298747"/>
            <a:chOff x="332936" y="2555951"/>
            <a:chExt cx="2926080" cy="3064996"/>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0"/>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6573615" y="1728541"/>
            <a:ext cx="2194560" cy="798337"/>
            <a:chOff x="8921977" y="1394911"/>
            <a:chExt cx="2926080" cy="1064451"/>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a:t>
              </a:r>
            </a:p>
          </p:txBody>
        </p:sp>
      </p:grpSp>
      <p:grpSp>
        <p:nvGrpSpPr>
          <p:cNvPr id="53" name="Group 52">
            <a:extLst>
              <a:ext uri="{FF2B5EF4-FFF2-40B4-BE49-F238E27FC236}">
                <a16:creationId xmlns:a16="http://schemas.microsoft.com/office/drawing/2014/main" id="{146047BA-1A2E-4595-9761-400FF8EB616E}"/>
              </a:ext>
            </a:extLst>
          </p:cNvPr>
          <p:cNvGrpSpPr/>
          <p:nvPr/>
        </p:nvGrpSpPr>
        <p:grpSpPr>
          <a:xfrm>
            <a:off x="5786850" y="3508985"/>
            <a:ext cx="2194560" cy="798337"/>
            <a:chOff x="8921977" y="1394911"/>
            <a:chExt cx="2926080" cy="1064451"/>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a:t>
              </a:r>
            </a:p>
          </p:txBody>
        </p:sp>
      </p:grpSp>
      <p:grpSp>
        <p:nvGrpSpPr>
          <p:cNvPr id="60" name="Group 59">
            <a:extLst>
              <a:ext uri="{FF2B5EF4-FFF2-40B4-BE49-F238E27FC236}">
                <a16:creationId xmlns:a16="http://schemas.microsoft.com/office/drawing/2014/main" id="{F3BAF77B-6307-437B-B19F-CB471C2D0F20}"/>
              </a:ext>
            </a:extLst>
          </p:cNvPr>
          <p:cNvGrpSpPr/>
          <p:nvPr/>
        </p:nvGrpSpPr>
        <p:grpSpPr>
          <a:xfrm>
            <a:off x="6180233" y="2618763"/>
            <a:ext cx="2194560" cy="798337"/>
            <a:chOff x="8921977" y="1394911"/>
            <a:chExt cx="2926080" cy="1064451"/>
          </a:xfrm>
        </p:grpSpPr>
        <p:sp>
          <p:nvSpPr>
            <p:cNvPr id="61" name="TextBox 60">
              <a:extLst>
                <a:ext uri="{FF2B5EF4-FFF2-40B4-BE49-F238E27FC236}">
                  <a16:creationId xmlns:a16="http://schemas.microsoft.com/office/drawing/2014/main" id="{82F16D4E-2D65-44CC-9497-9A67FA24671E}"/>
                </a:ext>
              </a:extLst>
            </p:cNvPr>
            <p:cNvSpPr txBox="1"/>
            <p:nvPr/>
          </p:nvSpPr>
          <p:spPr>
            <a:xfrm>
              <a:off x="8921977" y="139491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62" name="TextBox 61">
              <a:extLst>
                <a:ext uri="{FF2B5EF4-FFF2-40B4-BE49-F238E27FC236}">
                  <a16:creationId xmlns:a16="http://schemas.microsoft.com/office/drawing/2014/main" id="{989F2DB8-8E37-4F9C-9F91-BFF338F1A688}"/>
                </a:ext>
              </a:extLst>
            </p:cNvPr>
            <p:cNvSpPr txBox="1"/>
            <p:nvPr/>
          </p:nvSpPr>
          <p:spPr>
            <a:xfrm>
              <a:off x="8921977" y="1925881"/>
              <a:ext cx="2926080" cy="53348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a:t>
              </a:r>
            </a:p>
          </p:txBody>
        </p:sp>
      </p:grpSp>
      <p:grpSp>
        <p:nvGrpSpPr>
          <p:cNvPr id="30" name="Group 29">
            <a:extLst>
              <a:ext uri="{FF2B5EF4-FFF2-40B4-BE49-F238E27FC236}">
                <a16:creationId xmlns:a16="http://schemas.microsoft.com/office/drawing/2014/main" id="{06FE9F24-573D-4498-98A1-46F4E5DE4FDC}"/>
              </a:ext>
            </a:extLst>
          </p:cNvPr>
          <p:cNvGrpSpPr/>
          <p:nvPr/>
        </p:nvGrpSpPr>
        <p:grpSpPr>
          <a:xfrm>
            <a:off x="1766852" y="1219199"/>
            <a:ext cx="4102387" cy="5092233"/>
            <a:chOff x="3780357" y="321772"/>
            <a:chExt cx="4638216" cy="5985072"/>
          </a:xfrm>
        </p:grpSpPr>
        <p:sp>
          <p:nvSpPr>
            <p:cNvPr id="33" name="Shape">
              <a:extLst>
                <a:ext uri="{FF2B5EF4-FFF2-40B4-BE49-F238E27FC236}">
                  <a16:creationId xmlns:a16="http://schemas.microsoft.com/office/drawing/2014/main" id="{5CE14C74-0586-49E3-9987-71B9E090F450}"/>
                </a:ext>
              </a:extLst>
            </p:cNvPr>
            <p:cNvSpPr/>
            <p:nvPr/>
          </p:nvSpPr>
          <p:spPr>
            <a:xfrm>
              <a:off x="6461378" y="321772"/>
              <a:ext cx="1957195" cy="1893840"/>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43" name="Freeform: Shape 42">
              <a:extLst>
                <a:ext uri="{FF2B5EF4-FFF2-40B4-BE49-F238E27FC236}">
                  <a16:creationId xmlns:a16="http://schemas.microsoft.com/office/drawing/2014/main" id="{01B88B16-9FB9-4E4F-AD1F-10DC8DB55562}"/>
                </a:ext>
              </a:extLst>
            </p:cNvPr>
            <p:cNvSpPr/>
            <p:nvPr/>
          </p:nvSpPr>
          <p:spPr>
            <a:xfrm>
              <a:off x="6023090" y="1713454"/>
              <a:ext cx="1902585" cy="1314823"/>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0" name="Freeform: Shape 49">
              <a:extLst>
                <a:ext uri="{FF2B5EF4-FFF2-40B4-BE49-F238E27FC236}">
                  <a16:creationId xmlns:a16="http://schemas.microsoft.com/office/drawing/2014/main" id="{5A062B6B-04EC-4BAE-BBB0-922AC2E20B7A}"/>
                </a:ext>
              </a:extLst>
            </p:cNvPr>
            <p:cNvSpPr/>
            <p:nvPr/>
          </p:nvSpPr>
          <p:spPr>
            <a:xfrm>
              <a:off x="5302169" y="2725962"/>
              <a:ext cx="2209990" cy="1513357"/>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1" name="Freeform: Shape 50">
              <a:extLst>
                <a:ext uri="{FF2B5EF4-FFF2-40B4-BE49-F238E27FC236}">
                  <a16:creationId xmlns:a16="http://schemas.microsoft.com/office/drawing/2014/main" id="{FD51DA37-090F-4224-AD89-A49E0D66806F}"/>
                </a:ext>
              </a:extLst>
            </p:cNvPr>
            <p:cNvSpPr/>
            <p:nvPr/>
          </p:nvSpPr>
          <p:spPr>
            <a:xfrm>
              <a:off x="7722368" y="1713454"/>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2" name="Freeform: Shape 51">
              <a:extLst>
                <a:ext uri="{FF2B5EF4-FFF2-40B4-BE49-F238E27FC236}">
                  <a16:creationId xmlns:a16="http://schemas.microsoft.com/office/drawing/2014/main" id="{2FF79954-2AEB-48AB-80AA-57E660010AB7}"/>
                </a:ext>
              </a:extLst>
            </p:cNvPr>
            <p:cNvSpPr/>
            <p:nvPr/>
          </p:nvSpPr>
          <p:spPr>
            <a:xfrm>
              <a:off x="7308851" y="2725962"/>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6" name="Freeform: Shape 55">
              <a:extLst>
                <a:ext uri="{FF2B5EF4-FFF2-40B4-BE49-F238E27FC236}">
                  <a16:creationId xmlns:a16="http://schemas.microsoft.com/office/drawing/2014/main" id="{E40B74F3-189E-4F70-BE52-CE5D0F5F3DB2}"/>
                </a:ext>
              </a:extLst>
            </p:cNvPr>
            <p:cNvSpPr/>
            <p:nvPr/>
          </p:nvSpPr>
          <p:spPr>
            <a:xfrm>
              <a:off x="4556475" y="3728428"/>
              <a:ext cx="2545420" cy="1513357"/>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7" name="Freeform: Shape 56">
              <a:extLst>
                <a:ext uri="{FF2B5EF4-FFF2-40B4-BE49-F238E27FC236}">
                  <a16:creationId xmlns:a16="http://schemas.microsoft.com/office/drawing/2014/main" id="{BCB54F20-1149-431F-835D-401E6B138C15}"/>
                </a:ext>
              </a:extLst>
            </p:cNvPr>
            <p:cNvSpPr/>
            <p:nvPr/>
          </p:nvSpPr>
          <p:spPr>
            <a:xfrm flipH="1">
              <a:off x="6894940" y="3730695"/>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8" name="Freeform: Shape 57">
              <a:extLst>
                <a:ext uri="{FF2B5EF4-FFF2-40B4-BE49-F238E27FC236}">
                  <a16:creationId xmlns:a16="http://schemas.microsoft.com/office/drawing/2014/main" id="{CCDB994C-CEF2-4502-A718-2B8B0F9D94FA}"/>
                </a:ext>
              </a:extLst>
            </p:cNvPr>
            <p:cNvSpPr/>
            <p:nvPr/>
          </p:nvSpPr>
          <p:spPr>
            <a:xfrm>
              <a:off x="3780357" y="4733160"/>
              <a:ext cx="2915773" cy="1573684"/>
            </a:xfrm>
            <a:custGeom>
              <a:avLst/>
              <a:gdLst>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915773 w 2915773"/>
                <a:gd name="connsiteY21" fmla="*/ 508625 h 1573684"/>
                <a:gd name="connsiteX22" fmla="*/ 2712465 w 2915773"/>
                <a:gd name="connsiteY22" fmla="*/ 508625 h 1573684"/>
                <a:gd name="connsiteX23" fmla="*/ 2712465 w 2915773"/>
                <a:gd name="connsiteY23" fmla="*/ 1291873 h 1573684"/>
                <a:gd name="connsiteX24" fmla="*/ 2712465 w 2915773"/>
                <a:gd name="connsiteY24" fmla="*/ 1513357 h 1573684"/>
                <a:gd name="connsiteX25" fmla="*/ 2712465 w 2915773"/>
                <a:gd name="connsiteY25" fmla="*/ 1573684 h 1573684"/>
                <a:gd name="connsiteX26" fmla="*/ 2377034 w 2915773"/>
                <a:gd name="connsiteY26" fmla="*/ 1573684 h 1573684"/>
                <a:gd name="connsiteX27" fmla="*/ 2342112 w 2915773"/>
                <a:gd name="connsiteY27" fmla="*/ 1573684 h 1573684"/>
                <a:gd name="connsiteX28" fmla="*/ 2006681 w 2915773"/>
                <a:gd name="connsiteY28" fmla="*/ 1573684 h 1573684"/>
                <a:gd name="connsiteX29" fmla="*/ 705784 w 2915773"/>
                <a:gd name="connsiteY29" fmla="*/ 1573684 h 1573684"/>
                <a:gd name="connsiteX30" fmla="*/ 370353 w 2915773"/>
                <a:gd name="connsiteY30" fmla="*/ 1573684 h 1573684"/>
                <a:gd name="connsiteX31" fmla="*/ 335431 w 2915773"/>
                <a:gd name="connsiteY31" fmla="*/ 1573684 h 1573684"/>
                <a:gd name="connsiteX32" fmla="*/ 0 w 2915773"/>
                <a:gd name="connsiteY32" fmla="*/ 1573684 h 1573684"/>
                <a:gd name="connsiteX33" fmla="*/ 0 w 2915773"/>
                <a:gd name="connsiteY33" fmla="*/ 1513357 h 1573684"/>
                <a:gd name="connsiteX34" fmla="*/ 0 w 2915773"/>
                <a:gd name="connsiteY34" fmla="*/ 1291873 h 1573684"/>
                <a:gd name="connsiteX35" fmla="*/ 0 w 2915773"/>
                <a:gd name="connsiteY35" fmla="*/ 187484 h 1573684"/>
                <a:gd name="connsiteX36" fmla="*/ 214249 w 2915773"/>
                <a:gd name="connsiteY36" fmla="*/ 0 h 1573684"/>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712465 w 2915773"/>
                <a:gd name="connsiteY21" fmla="*/ 508625 h 1573684"/>
                <a:gd name="connsiteX22" fmla="*/ 2712465 w 2915773"/>
                <a:gd name="connsiteY22" fmla="*/ 1291873 h 1573684"/>
                <a:gd name="connsiteX23" fmla="*/ 2712465 w 2915773"/>
                <a:gd name="connsiteY23" fmla="*/ 1513357 h 1573684"/>
                <a:gd name="connsiteX24" fmla="*/ 2712465 w 2915773"/>
                <a:gd name="connsiteY24" fmla="*/ 1573684 h 1573684"/>
                <a:gd name="connsiteX25" fmla="*/ 2377034 w 2915773"/>
                <a:gd name="connsiteY25" fmla="*/ 1573684 h 1573684"/>
                <a:gd name="connsiteX26" fmla="*/ 2342112 w 2915773"/>
                <a:gd name="connsiteY26" fmla="*/ 1573684 h 1573684"/>
                <a:gd name="connsiteX27" fmla="*/ 2006681 w 2915773"/>
                <a:gd name="connsiteY27" fmla="*/ 1573684 h 1573684"/>
                <a:gd name="connsiteX28" fmla="*/ 705784 w 2915773"/>
                <a:gd name="connsiteY28" fmla="*/ 1573684 h 1573684"/>
                <a:gd name="connsiteX29" fmla="*/ 370353 w 2915773"/>
                <a:gd name="connsiteY29" fmla="*/ 1573684 h 1573684"/>
                <a:gd name="connsiteX30" fmla="*/ 335431 w 2915773"/>
                <a:gd name="connsiteY30" fmla="*/ 1573684 h 1573684"/>
                <a:gd name="connsiteX31" fmla="*/ 0 w 2915773"/>
                <a:gd name="connsiteY31" fmla="*/ 1573684 h 1573684"/>
                <a:gd name="connsiteX32" fmla="*/ 0 w 2915773"/>
                <a:gd name="connsiteY32" fmla="*/ 1513357 h 1573684"/>
                <a:gd name="connsiteX33" fmla="*/ 0 w 2915773"/>
                <a:gd name="connsiteY33" fmla="*/ 1291873 h 1573684"/>
                <a:gd name="connsiteX34" fmla="*/ 0 w 2915773"/>
                <a:gd name="connsiteY34" fmla="*/ 187484 h 1573684"/>
                <a:gd name="connsiteX35" fmla="*/ 214249 w 2915773"/>
                <a:gd name="connsiteY35" fmla="*/ 0 h 157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915773" h="1573684">
                  <a:moveTo>
                    <a:pt x="214249" y="0"/>
                  </a:moveTo>
                  <a:lnTo>
                    <a:pt x="549681" y="0"/>
                  </a:lnTo>
                  <a:lnTo>
                    <a:pt x="584603" y="0"/>
                  </a:lnTo>
                  <a:lnTo>
                    <a:pt x="651977" y="0"/>
                  </a:lnTo>
                  <a:lnTo>
                    <a:pt x="682635" y="0"/>
                  </a:lnTo>
                  <a:lnTo>
                    <a:pt x="920034" y="0"/>
                  </a:lnTo>
                  <a:lnTo>
                    <a:pt x="987408" y="0"/>
                  </a:lnTo>
                  <a:lnTo>
                    <a:pt x="1018066" y="0"/>
                  </a:lnTo>
                  <a:lnTo>
                    <a:pt x="1022330" y="0"/>
                  </a:lnTo>
                  <a:lnTo>
                    <a:pt x="1052988" y="0"/>
                  </a:lnTo>
                  <a:lnTo>
                    <a:pt x="1357761" y="0"/>
                  </a:lnTo>
                  <a:lnTo>
                    <a:pt x="1388419" y="0"/>
                  </a:lnTo>
                  <a:lnTo>
                    <a:pt x="2206342" y="0"/>
                  </a:lnTo>
                  <a:lnTo>
                    <a:pt x="2209989" y="0"/>
                  </a:lnTo>
                  <a:lnTo>
                    <a:pt x="2541773" y="0"/>
                  </a:lnTo>
                  <a:lnTo>
                    <a:pt x="2545420" y="0"/>
                  </a:lnTo>
                  <a:lnTo>
                    <a:pt x="2576695" y="0"/>
                  </a:lnTo>
                  <a:lnTo>
                    <a:pt x="2580342" y="0"/>
                  </a:lnTo>
                  <a:lnTo>
                    <a:pt x="2912126" y="0"/>
                  </a:lnTo>
                  <a:lnTo>
                    <a:pt x="2915773" y="0"/>
                  </a:lnTo>
                  <a:lnTo>
                    <a:pt x="2915773" y="322"/>
                  </a:lnTo>
                  <a:lnTo>
                    <a:pt x="2712465" y="508625"/>
                  </a:lnTo>
                  <a:lnTo>
                    <a:pt x="2712465" y="1291873"/>
                  </a:lnTo>
                  <a:lnTo>
                    <a:pt x="2712465" y="1513357"/>
                  </a:lnTo>
                  <a:lnTo>
                    <a:pt x="2712465" y="1573684"/>
                  </a:lnTo>
                  <a:lnTo>
                    <a:pt x="2377034" y="1573684"/>
                  </a:lnTo>
                  <a:lnTo>
                    <a:pt x="2342112" y="1573684"/>
                  </a:lnTo>
                  <a:lnTo>
                    <a:pt x="2006681" y="1573684"/>
                  </a:lnTo>
                  <a:lnTo>
                    <a:pt x="705784" y="1573684"/>
                  </a:lnTo>
                  <a:lnTo>
                    <a:pt x="370353" y="1573684"/>
                  </a:lnTo>
                  <a:lnTo>
                    <a:pt x="335431" y="1573684"/>
                  </a:lnTo>
                  <a:lnTo>
                    <a:pt x="0" y="1573684"/>
                  </a:lnTo>
                  <a:lnTo>
                    <a:pt x="0" y="1513357"/>
                  </a:lnTo>
                  <a:lnTo>
                    <a:pt x="0" y="1291873"/>
                  </a:lnTo>
                  <a:lnTo>
                    <a:pt x="0" y="187484"/>
                  </a:lnTo>
                  <a:cubicBezTo>
                    <a:pt x="0" y="83941"/>
                    <a:pt x="95922" y="0"/>
                    <a:pt x="21424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9" name="Freeform: Shape 58">
              <a:extLst>
                <a:ext uri="{FF2B5EF4-FFF2-40B4-BE49-F238E27FC236}">
                  <a16:creationId xmlns:a16="http://schemas.microsoft.com/office/drawing/2014/main" id="{0D3862DD-A010-4363-880A-C88CE8CBA7A9}"/>
                </a:ext>
              </a:extLst>
            </p:cNvPr>
            <p:cNvSpPr/>
            <p:nvPr/>
          </p:nvSpPr>
          <p:spPr>
            <a:xfrm>
              <a:off x="6490391" y="4733161"/>
              <a:ext cx="411480"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pic>
        <p:nvPicPr>
          <p:cNvPr id="63" name="Graphic 62" descr="Lightbulb">
            <a:extLst>
              <a:ext uri="{FF2B5EF4-FFF2-40B4-BE49-F238E27FC236}">
                <a16:creationId xmlns:a16="http://schemas.microsoft.com/office/drawing/2014/main" id="{1EBE112F-22C3-40A4-8036-329981EFB3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0435" y="1556401"/>
            <a:ext cx="686517" cy="660396"/>
          </a:xfrm>
          <a:prstGeom prst="rect">
            <a:avLst/>
          </a:prstGeom>
        </p:spPr>
      </p:pic>
      <p:pic>
        <p:nvPicPr>
          <p:cNvPr id="64" name="Graphic 63" descr="Stopwatch">
            <a:extLst>
              <a:ext uri="{FF2B5EF4-FFF2-40B4-BE49-F238E27FC236}">
                <a16:creationId xmlns:a16="http://schemas.microsoft.com/office/drawing/2014/main" id="{54AD3EB4-883D-4623-93E0-05666EBBFD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76050" y="2548901"/>
            <a:ext cx="686517" cy="660396"/>
          </a:xfrm>
          <a:prstGeom prst="rect">
            <a:avLst/>
          </a:prstGeom>
        </p:spPr>
      </p:pic>
      <p:pic>
        <p:nvPicPr>
          <p:cNvPr id="65" name="Graphic 64" descr="Gears">
            <a:extLst>
              <a:ext uri="{FF2B5EF4-FFF2-40B4-BE49-F238E27FC236}">
                <a16:creationId xmlns:a16="http://schemas.microsoft.com/office/drawing/2014/main" id="{FC3F9233-0473-4799-A38F-83FB43A92CE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59264" y="3388126"/>
            <a:ext cx="686517" cy="660396"/>
          </a:xfrm>
          <a:prstGeom prst="rect">
            <a:avLst/>
          </a:prstGeom>
        </p:spPr>
      </p:pic>
      <p:pic>
        <p:nvPicPr>
          <p:cNvPr id="66" name="Graphic 65" descr="Business Growth with solid fill">
            <a:extLst>
              <a:ext uri="{FF2B5EF4-FFF2-40B4-BE49-F238E27FC236}">
                <a16:creationId xmlns:a16="http://schemas.microsoft.com/office/drawing/2014/main" id="{E446DFCC-E6C7-4EE2-8054-678172C63BE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12857" y="4251724"/>
            <a:ext cx="643275" cy="618799"/>
          </a:xfrm>
          <a:prstGeom prst="rect">
            <a:avLst/>
          </a:prstGeom>
        </p:spPr>
      </p:pic>
      <p:pic>
        <p:nvPicPr>
          <p:cNvPr id="67" name="Graphic 66" descr="Coins with solid fill">
            <a:extLst>
              <a:ext uri="{FF2B5EF4-FFF2-40B4-BE49-F238E27FC236}">
                <a16:creationId xmlns:a16="http://schemas.microsoft.com/office/drawing/2014/main" id="{ED60D489-DE52-446A-8A64-D43F495DDA9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536641" y="5248143"/>
            <a:ext cx="840838" cy="80884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79413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10312</TotalTime>
  <Words>413</Words>
  <PresentationFormat>On-screen Show (4:3)</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5-Step Rising Arrow – Slide Template</vt:lpstr>
      <vt:lpstr>5-Step Rising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5-Step Rising Arrow</dc:title>
  <dc:creator>PresentationGO.com</dc:creator>
  <dc:description>© Copyright PresentationGO.com</dc:description>
  <dcterms:created xsi:type="dcterms:W3CDTF">2014-11-26T05:14:11Z</dcterms:created>
  <dcterms:modified xsi:type="dcterms:W3CDTF">2021-03-09T15:54:11Z</dcterms:modified>
  <cp:category>Charts &amp; Diagrams</cp:category>
</cp:coreProperties>
</file>