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6" r:id="rId4"/>
    <p:sldId id="357"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25" d="100"/>
          <a:sy n="125" d="100"/>
        </p:scale>
        <p:origin x="126" y="1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988328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117970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3/9/2021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notesSlide" Target="../notesSlides/notesSlide1.xml"/><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notesSlide" Target="../notesSlides/notesSlide2.xml"/><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5-Step Rising Arrow – Slide Template</a:t>
            </a:r>
          </a:p>
        </p:txBody>
      </p:sp>
      <p:grpSp>
        <p:nvGrpSpPr>
          <p:cNvPr id="24" name="Group 23">
            <a:extLst>
              <a:ext uri="{FF2B5EF4-FFF2-40B4-BE49-F238E27FC236}">
                <a16:creationId xmlns:a16="http://schemas.microsoft.com/office/drawing/2014/main" id="{D0B58AE6-7232-440F-A6FB-050EF4C33D9D}"/>
              </a:ext>
            </a:extLst>
          </p:cNvPr>
          <p:cNvGrpSpPr/>
          <p:nvPr/>
        </p:nvGrpSpPr>
        <p:grpSpPr>
          <a:xfrm>
            <a:off x="7191290" y="4308360"/>
            <a:ext cx="2926080" cy="920821"/>
            <a:chOff x="8921977" y="1466725"/>
            <a:chExt cx="2926080" cy="920821"/>
          </a:xfrm>
        </p:grpSpPr>
        <p:sp>
          <p:nvSpPr>
            <p:cNvPr id="25" name="TextBox 24">
              <a:extLst>
                <a:ext uri="{FF2B5EF4-FFF2-40B4-BE49-F238E27FC236}">
                  <a16:creationId xmlns:a16="http://schemas.microsoft.com/office/drawing/2014/main" id="{4F2945C2-55A7-4410-A054-C269B150EA8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26" name="TextBox 25">
              <a:extLst>
                <a:ext uri="{FF2B5EF4-FFF2-40B4-BE49-F238E27FC236}">
                  <a16:creationId xmlns:a16="http://schemas.microsoft.com/office/drawing/2014/main" id="{F1C78FCE-8B36-4F9D-BC38-5AB129914AF5}"/>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a:t>
              </a:r>
            </a:p>
          </p:txBody>
        </p:sp>
      </p:grpSp>
      <p:grpSp>
        <p:nvGrpSpPr>
          <p:cNvPr id="27" name="Group 26">
            <a:extLst>
              <a:ext uri="{FF2B5EF4-FFF2-40B4-BE49-F238E27FC236}">
                <a16:creationId xmlns:a16="http://schemas.microsoft.com/office/drawing/2014/main" id="{6419F1EB-904C-4A95-9898-CFD73270667C}"/>
              </a:ext>
            </a:extLst>
          </p:cNvPr>
          <p:cNvGrpSpPr/>
          <p:nvPr/>
        </p:nvGrpSpPr>
        <p:grpSpPr>
          <a:xfrm>
            <a:off x="6666780" y="5333300"/>
            <a:ext cx="2926080" cy="920821"/>
            <a:chOff x="8921977" y="4073386"/>
            <a:chExt cx="2926080" cy="920821"/>
          </a:xfrm>
        </p:grpSpPr>
        <p:sp>
          <p:nvSpPr>
            <p:cNvPr id="28" name="TextBox 27">
              <a:extLst>
                <a:ext uri="{FF2B5EF4-FFF2-40B4-BE49-F238E27FC236}">
                  <a16:creationId xmlns:a16="http://schemas.microsoft.com/office/drawing/2014/main" id="{93C7ABCC-1F09-44B8-B2B4-E2781F2DA0B8}"/>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t>Lorem Ipsum</a:t>
              </a:r>
            </a:p>
          </p:txBody>
        </p:sp>
        <p:sp>
          <p:nvSpPr>
            <p:cNvPr id="29" name="TextBox 28">
              <a:extLst>
                <a:ext uri="{FF2B5EF4-FFF2-40B4-BE49-F238E27FC236}">
                  <a16:creationId xmlns:a16="http://schemas.microsoft.com/office/drawing/2014/main" id="{A01FECD5-BC2C-4D4C-9800-F39E4C2AF3F6}"/>
                </a:ext>
              </a:extLst>
            </p:cNvPr>
            <p:cNvSpPr txBox="1"/>
            <p:nvPr/>
          </p:nvSpPr>
          <p:spPr>
            <a:xfrm>
              <a:off x="8921977" y="4532542"/>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a:t>
              </a:r>
            </a:p>
          </p:txBody>
        </p:sp>
      </p:grpSp>
      <p:grpSp>
        <p:nvGrpSpPr>
          <p:cNvPr id="34" name="Group 33">
            <a:extLst>
              <a:ext uri="{FF2B5EF4-FFF2-40B4-BE49-F238E27FC236}">
                <a16:creationId xmlns:a16="http://schemas.microsoft.com/office/drawing/2014/main" id="{F45055A4-7912-4AE5-AB7A-C3D8F1D05B45}"/>
              </a:ext>
            </a:extLst>
          </p:cNvPr>
          <p:cNvGrpSpPr/>
          <p:nvPr/>
        </p:nvGrpSpPr>
        <p:grpSpPr>
          <a:xfrm>
            <a:off x="588593" y="1242150"/>
            <a:ext cx="2926080" cy="2736703"/>
            <a:chOff x="332936" y="2627766"/>
            <a:chExt cx="2926080" cy="2736703"/>
          </a:xfrm>
        </p:grpSpPr>
        <p:sp>
          <p:nvSpPr>
            <p:cNvPr id="35" name="TextBox 34">
              <a:extLst>
                <a:ext uri="{FF2B5EF4-FFF2-40B4-BE49-F238E27FC236}">
                  <a16:creationId xmlns:a16="http://schemas.microsoft.com/office/drawing/2014/main" id="{C9CEEF34-3D18-47B1-B34F-D0699E195FF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36" name="TextBox 35">
              <a:extLst>
                <a:ext uri="{FF2B5EF4-FFF2-40B4-BE49-F238E27FC236}">
                  <a16:creationId xmlns:a16="http://schemas.microsoft.com/office/drawing/2014/main" id="{B35ECA42-B72C-414E-B7A6-9BD5BA37AF6F}"/>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7" name="Group 36">
            <a:extLst>
              <a:ext uri="{FF2B5EF4-FFF2-40B4-BE49-F238E27FC236}">
                <a16:creationId xmlns:a16="http://schemas.microsoft.com/office/drawing/2014/main" id="{352F1F56-A2F4-4933-807A-68C86DBBE17C}"/>
              </a:ext>
            </a:extLst>
          </p:cNvPr>
          <p:cNvGrpSpPr/>
          <p:nvPr/>
        </p:nvGrpSpPr>
        <p:grpSpPr>
          <a:xfrm>
            <a:off x="8764820" y="1233537"/>
            <a:ext cx="2926080" cy="920821"/>
            <a:chOff x="8921977" y="1466725"/>
            <a:chExt cx="2926080" cy="920821"/>
          </a:xfrm>
        </p:grpSpPr>
        <p:sp>
          <p:nvSpPr>
            <p:cNvPr id="38" name="TextBox 37">
              <a:extLst>
                <a:ext uri="{FF2B5EF4-FFF2-40B4-BE49-F238E27FC236}">
                  <a16:creationId xmlns:a16="http://schemas.microsoft.com/office/drawing/2014/main" id="{84D9F865-DD5C-45ED-9847-FE182EB771F9}"/>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39" name="TextBox 38">
              <a:extLst>
                <a:ext uri="{FF2B5EF4-FFF2-40B4-BE49-F238E27FC236}">
                  <a16:creationId xmlns:a16="http://schemas.microsoft.com/office/drawing/2014/main" id="{DB8683F8-17A7-4FB5-9152-E11D1F77BC23}"/>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a:t>
              </a:r>
            </a:p>
          </p:txBody>
        </p:sp>
      </p:grpSp>
      <p:grpSp>
        <p:nvGrpSpPr>
          <p:cNvPr id="53" name="Group 52">
            <a:extLst>
              <a:ext uri="{FF2B5EF4-FFF2-40B4-BE49-F238E27FC236}">
                <a16:creationId xmlns:a16="http://schemas.microsoft.com/office/drawing/2014/main" id="{146047BA-1A2E-4595-9761-400FF8EB616E}"/>
              </a:ext>
            </a:extLst>
          </p:cNvPr>
          <p:cNvGrpSpPr/>
          <p:nvPr/>
        </p:nvGrpSpPr>
        <p:grpSpPr>
          <a:xfrm>
            <a:off x="7715800" y="3283419"/>
            <a:ext cx="2926080" cy="920821"/>
            <a:chOff x="8921977" y="1466725"/>
            <a:chExt cx="2926080" cy="920821"/>
          </a:xfrm>
        </p:grpSpPr>
        <p:sp>
          <p:nvSpPr>
            <p:cNvPr id="54" name="TextBox 53">
              <a:extLst>
                <a:ext uri="{FF2B5EF4-FFF2-40B4-BE49-F238E27FC236}">
                  <a16:creationId xmlns:a16="http://schemas.microsoft.com/office/drawing/2014/main" id="{89A0A72E-AF5F-43AB-849F-80311FA9F59A}"/>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55" name="TextBox 54">
              <a:extLst>
                <a:ext uri="{FF2B5EF4-FFF2-40B4-BE49-F238E27FC236}">
                  <a16:creationId xmlns:a16="http://schemas.microsoft.com/office/drawing/2014/main" id="{8FEE9464-651E-4EB0-9E56-713F9FF7E11C}"/>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a:t>
              </a:r>
            </a:p>
          </p:txBody>
        </p:sp>
      </p:grpSp>
      <p:grpSp>
        <p:nvGrpSpPr>
          <p:cNvPr id="30" name="Group 29">
            <a:extLst>
              <a:ext uri="{FF2B5EF4-FFF2-40B4-BE49-F238E27FC236}">
                <a16:creationId xmlns:a16="http://schemas.microsoft.com/office/drawing/2014/main" id="{06FE9F24-573D-4498-98A1-46F4E5DE4FDC}"/>
              </a:ext>
            </a:extLst>
          </p:cNvPr>
          <p:cNvGrpSpPr/>
          <p:nvPr/>
        </p:nvGrpSpPr>
        <p:grpSpPr>
          <a:xfrm>
            <a:off x="3180527" y="822870"/>
            <a:ext cx="4249883" cy="5483974"/>
            <a:chOff x="3780357" y="321772"/>
            <a:chExt cx="4638216" cy="5985072"/>
          </a:xfrm>
        </p:grpSpPr>
        <p:sp>
          <p:nvSpPr>
            <p:cNvPr id="33" name="Shape">
              <a:extLst>
                <a:ext uri="{FF2B5EF4-FFF2-40B4-BE49-F238E27FC236}">
                  <a16:creationId xmlns:a16="http://schemas.microsoft.com/office/drawing/2014/main" id="{5CE14C74-0586-49E3-9987-71B9E090F450}"/>
                </a:ext>
              </a:extLst>
            </p:cNvPr>
            <p:cNvSpPr/>
            <p:nvPr/>
          </p:nvSpPr>
          <p:spPr>
            <a:xfrm>
              <a:off x="6461378" y="321772"/>
              <a:ext cx="1957195" cy="1893840"/>
            </a:xfrm>
            <a:custGeom>
              <a:avLst/>
              <a:gdLst/>
              <a:ahLst/>
              <a:cxnLst>
                <a:cxn ang="0">
                  <a:pos x="wd2" y="hd2"/>
                </a:cxn>
                <a:cxn ang="5400000">
                  <a:pos x="wd2" y="hd2"/>
                </a:cxn>
                <a:cxn ang="10800000">
                  <a:pos x="wd2" y="hd2"/>
                </a:cxn>
                <a:cxn ang="16200000">
                  <a:pos x="wd2" y="hd2"/>
                </a:cxn>
              </a:cxnLst>
              <a:rect l="0" t="0" r="r" b="b"/>
              <a:pathLst>
                <a:path w="21308" h="21577" extrusionOk="0">
                  <a:moveTo>
                    <a:pt x="18235" y="11956"/>
                  </a:moveTo>
                  <a:lnTo>
                    <a:pt x="18235" y="7870"/>
                  </a:lnTo>
                  <a:lnTo>
                    <a:pt x="20912" y="7870"/>
                  </a:lnTo>
                  <a:cubicBezTo>
                    <a:pt x="21314" y="7870"/>
                    <a:pt x="21448" y="7333"/>
                    <a:pt x="21136" y="7099"/>
                  </a:cubicBezTo>
                  <a:lnTo>
                    <a:pt x="16450" y="3900"/>
                  </a:lnTo>
                  <a:lnTo>
                    <a:pt x="10871" y="70"/>
                  </a:lnTo>
                  <a:cubicBezTo>
                    <a:pt x="10737" y="-23"/>
                    <a:pt x="10559" y="-23"/>
                    <a:pt x="10447" y="70"/>
                  </a:cubicBezTo>
                  <a:lnTo>
                    <a:pt x="4869" y="3900"/>
                  </a:lnTo>
                  <a:lnTo>
                    <a:pt x="183" y="7099"/>
                  </a:lnTo>
                  <a:cubicBezTo>
                    <a:pt x="-152" y="7333"/>
                    <a:pt x="4" y="7870"/>
                    <a:pt x="406" y="7870"/>
                  </a:cubicBezTo>
                  <a:lnTo>
                    <a:pt x="3084" y="7870"/>
                  </a:lnTo>
                  <a:lnTo>
                    <a:pt x="3084" y="9201"/>
                  </a:lnTo>
                  <a:lnTo>
                    <a:pt x="3084" y="9201"/>
                  </a:lnTo>
                  <a:lnTo>
                    <a:pt x="3084" y="15833"/>
                  </a:lnTo>
                  <a:lnTo>
                    <a:pt x="3106" y="15833"/>
                  </a:lnTo>
                  <a:lnTo>
                    <a:pt x="3106" y="20970"/>
                  </a:lnTo>
                  <a:lnTo>
                    <a:pt x="3106" y="20970"/>
                  </a:lnTo>
                  <a:lnTo>
                    <a:pt x="3106" y="21577"/>
                  </a:lnTo>
                  <a:lnTo>
                    <a:pt x="18235" y="21577"/>
                  </a:lnTo>
                  <a:lnTo>
                    <a:pt x="18235" y="14338"/>
                  </a:lnTo>
                  <a:lnTo>
                    <a:pt x="18212" y="14338"/>
                  </a:lnTo>
                  <a:lnTo>
                    <a:pt x="18235" y="11956"/>
                  </a:lnTo>
                  <a:lnTo>
                    <a:pt x="18235" y="11956"/>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43" name="Freeform: Shape 42">
              <a:extLst>
                <a:ext uri="{FF2B5EF4-FFF2-40B4-BE49-F238E27FC236}">
                  <a16:creationId xmlns:a16="http://schemas.microsoft.com/office/drawing/2014/main" id="{01B88B16-9FB9-4E4F-AD1F-10DC8DB55562}"/>
                </a:ext>
              </a:extLst>
            </p:cNvPr>
            <p:cNvSpPr/>
            <p:nvPr/>
          </p:nvSpPr>
          <p:spPr>
            <a:xfrm>
              <a:off x="6023090" y="1713454"/>
              <a:ext cx="1902585" cy="1314823"/>
            </a:xfrm>
            <a:custGeom>
              <a:avLst/>
              <a:gdLst>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662878 w 2662878"/>
                <a:gd name="connsiteY6" fmla="*/ 711876 h 1840240"/>
                <a:gd name="connsiteX7" fmla="*/ 2378327 w 2662878"/>
                <a:gd name="connsiteY7" fmla="*/ 711876 h 1840240"/>
                <a:gd name="connsiteX8" fmla="*/ 2378327 w 2662878"/>
                <a:gd name="connsiteY8" fmla="*/ 1840240 h 1840240"/>
                <a:gd name="connsiteX9" fmla="*/ 2378326 w 2662878"/>
                <a:gd name="connsiteY9" fmla="*/ 1840240 h 1840240"/>
                <a:gd name="connsiteX10" fmla="*/ 955422 w 2662878"/>
                <a:gd name="connsiteY10" fmla="*/ 1840240 h 1840240"/>
                <a:gd name="connsiteX11" fmla="*/ 482267 w 2662878"/>
                <a:gd name="connsiteY11" fmla="*/ 1840240 h 1840240"/>
                <a:gd name="connsiteX12" fmla="*/ 0 w 2662878"/>
                <a:gd name="connsiteY12" fmla="*/ 1840240 h 1840240"/>
                <a:gd name="connsiteX13" fmla="*/ 0 w 2662878"/>
                <a:gd name="connsiteY13" fmla="*/ 262405 h 1840240"/>
                <a:gd name="connsiteX14" fmla="*/ 299866 w 2662878"/>
                <a:gd name="connsiteY14" fmla="*/ 0 h 1840240"/>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378327 w 2662878"/>
                <a:gd name="connsiteY6" fmla="*/ 711876 h 1840240"/>
                <a:gd name="connsiteX7" fmla="*/ 2378327 w 2662878"/>
                <a:gd name="connsiteY7" fmla="*/ 1840240 h 1840240"/>
                <a:gd name="connsiteX8" fmla="*/ 2378326 w 2662878"/>
                <a:gd name="connsiteY8" fmla="*/ 1840240 h 1840240"/>
                <a:gd name="connsiteX9" fmla="*/ 955422 w 2662878"/>
                <a:gd name="connsiteY9" fmla="*/ 1840240 h 1840240"/>
                <a:gd name="connsiteX10" fmla="*/ 482267 w 2662878"/>
                <a:gd name="connsiteY10" fmla="*/ 1840240 h 1840240"/>
                <a:gd name="connsiteX11" fmla="*/ 0 w 2662878"/>
                <a:gd name="connsiteY11" fmla="*/ 1840240 h 1840240"/>
                <a:gd name="connsiteX12" fmla="*/ 0 w 2662878"/>
                <a:gd name="connsiteY12" fmla="*/ 262405 h 1840240"/>
                <a:gd name="connsiteX13" fmla="*/ 299866 w 2662878"/>
                <a:gd name="connsiteY13" fmla="*/ 0 h 184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2878" h="1840240">
                  <a:moveTo>
                    <a:pt x="299866" y="0"/>
                  </a:moveTo>
                  <a:lnTo>
                    <a:pt x="482267" y="0"/>
                  </a:lnTo>
                  <a:lnTo>
                    <a:pt x="955422" y="0"/>
                  </a:lnTo>
                  <a:lnTo>
                    <a:pt x="2657773" y="0"/>
                  </a:lnTo>
                  <a:lnTo>
                    <a:pt x="2662878" y="0"/>
                  </a:lnTo>
                  <a:lnTo>
                    <a:pt x="2662878" y="450"/>
                  </a:lnTo>
                  <a:lnTo>
                    <a:pt x="2378327" y="711876"/>
                  </a:lnTo>
                  <a:lnTo>
                    <a:pt x="2378327" y="1840240"/>
                  </a:lnTo>
                  <a:lnTo>
                    <a:pt x="2378326" y="1840240"/>
                  </a:lnTo>
                  <a:lnTo>
                    <a:pt x="955422" y="1840240"/>
                  </a:lnTo>
                  <a:lnTo>
                    <a:pt x="482267" y="1840240"/>
                  </a:lnTo>
                  <a:lnTo>
                    <a:pt x="0" y="1840240"/>
                  </a:lnTo>
                  <a:lnTo>
                    <a:pt x="0" y="262405"/>
                  </a:lnTo>
                  <a:cubicBezTo>
                    <a:pt x="0" y="117483"/>
                    <a:pt x="134255" y="0"/>
                    <a:pt x="29986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5A062B6B-04EC-4BAE-BBB0-922AC2E20B7A}"/>
                </a:ext>
              </a:extLst>
            </p:cNvPr>
            <p:cNvSpPr/>
            <p:nvPr/>
          </p:nvSpPr>
          <p:spPr>
            <a:xfrm>
              <a:off x="5302169" y="2725962"/>
              <a:ext cx="2209990" cy="1513357"/>
            </a:xfrm>
            <a:custGeom>
              <a:avLst/>
              <a:gdLst>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3093124 w 3093124"/>
                <a:gd name="connsiteY6" fmla="*/ 711875 h 2118110"/>
                <a:gd name="connsiteX7" fmla="*/ 2808572 w 3093124"/>
                <a:gd name="connsiteY7" fmla="*/ 711875 h 2118110"/>
                <a:gd name="connsiteX8" fmla="*/ 2808572 w 3093124"/>
                <a:gd name="connsiteY8" fmla="*/ 2118110 h 2118110"/>
                <a:gd name="connsiteX9" fmla="*/ 0 w 3093124"/>
                <a:gd name="connsiteY9" fmla="*/ 2118110 h 2118110"/>
                <a:gd name="connsiteX10" fmla="*/ 0 w 3093124"/>
                <a:gd name="connsiteY10" fmla="*/ 262405 h 2118110"/>
                <a:gd name="connsiteX11" fmla="*/ 299866 w 3093124"/>
                <a:gd name="connsiteY11" fmla="*/ 0 h 2118110"/>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2808572 w 3093124"/>
                <a:gd name="connsiteY6" fmla="*/ 711875 h 2118110"/>
                <a:gd name="connsiteX7" fmla="*/ 2808572 w 3093124"/>
                <a:gd name="connsiteY7" fmla="*/ 2118110 h 2118110"/>
                <a:gd name="connsiteX8" fmla="*/ 0 w 3093124"/>
                <a:gd name="connsiteY8" fmla="*/ 2118110 h 2118110"/>
                <a:gd name="connsiteX9" fmla="*/ 0 w 3093124"/>
                <a:gd name="connsiteY9" fmla="*/ 262405 h 2118110"/>
                <a:gd name="connsiteX10" fmla="*/ 299866 w 3093124"/>
                <a:gd name="connsiteY10" fmla="*/ 0 h 2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124" h="2118110">
                  <a:moveTo>
                    <a:pt x="299866" y="0"/>
                  </a:moveTo>
                  <a:lnTo>
                    <a:pt x="912513" y="0"/>
                  </a:lnTo>
                  <a:lnTo>
                    <a:pt x="955422" y="0"/>
                  </a:lnTo>
                  <a:lnTo>
                    <a:pt x="3088019" y="0"/>
                  </a:lnTo>
                  <a:lnTo>
                    <a:pt x="3093124" y="0"/>
                  </a:lnTo>
                  <a:lnTo>
                    <a:pt x="3093124" y="450"/>
                  </a:lnTo>
                  <a:lnTo>
                    <a:pt x="2808572" y="711875"/>
                  </a:lnTo>
                  <a:lnTo>
                    <a:pt x="2808572" y="2118110"/>
                  </a:lnTo>
                  <a:lnTo>
                    <a:pt x="0" y="2118110"/>
                  </a:lnTo>
                  <a:lnTo>
                    <a:pt x="0" y="262405"/>
                  </a:lnTo>
                  <a:cubicBezTo>
                    <a:pt x="0" y="117483"/>
                    <a:pt x="134255" y="0"/>
                    <a:pt x="29986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Freeform: Shape 50">
              <a:extLst>
                <a:ext uri="{FF2B5EF4-FFF2-40B4-BE49-F238E27FC236}">
                  <a16:creationId xmlns:a16="http://schemas.microsoft.com/office/drawing/2014/main" id="{FD51DA37-090F-4224-AD89-A49E0D66806F}"/>
                </a:ext>
              </a:extLst>
            </p:cNvPr>
            <p:cNvSpPr/>
            <p:nvPr/>
          </p:nvSpPr>
          <p:spPr>
            <a:xfrm>
              <a:off x="7722368" y="1713454"/>
              <a:ext cx="413911"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Shape 51">
              <a:extLst>
                <a:ext uri="{FF2B5EF4-FFF2-40B4-BE49-F238E27FC236}">
                  <a16:creationId xmlns:a16="http://schemas.microsoft.com/office/drawing/2014/main" id="{2FF79954-2AEB-48AB-80AA-57E660010AB7}"/>
                </a:ext>
              </a:extLst>
            </p:cNvPr>
            <p:cNvSpPr/>
            <p:nvPr/>
          </p:nvSpPr>
          <p:spPr>
            <a:xfrm>
              <a:off x="7308851" y="2725962"/>
              <a:ext cx="413911"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Freeform: Shape 55">
              <a:extLst>
                <a:ext uri="{FF2B5EF4-FFF2-40B4-BE49-F238E27FC236}">
                  <a16:creationId xmlns:a16="http://schemas.microsoft.com/office/drawing/2014/main" id="{E40B74F3-189E-4F70-BE52-CE5D0F5F3DB2}"/>
                </a:ext>
              </a:extLst>
            </p:cNvPr>
            <p:cNvSpPr/>
            <p:nvPr/>
          </p:nvSpPr>
          <p:spPr>
            <a:xfrm>
              <a:off x="4556475" y="3728428"/>
              <a:ext cx="2545420" cy="1513357"/>
            </a:xfrm>
            <a:custGeom>
              <a:avLst/>
              <a:gdLst>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3019287 w 3019287"/>
                <a:gd name="connsiteY11" fmla="*/ 603312 h 1795090"/>
                <a:gd name="connsiteX12" fmla="*/ 2778130 w 3019287"/>
                <a:gd name="connsiteY12" fmla="*/ 603312 h 1795090"/>
                <a:gd name="connsiteX13" fmla="*/ 2778130 w 3019287"/>
                <a:gd name="connsiteY13" fmla="*/ 1795090 h 1795090"/>
                <a:gd name="connsiteX14" fmla="*/ 2380254 w 3019287"/>
                <a:gd name="connsiteY14" fmla="*/ 1795090 h 1795090"/>
                <a:gd name="connsiteX15" fmla="*/ 397876 w 3019287"/>
                <a:gd name="connsiteY15" fmla="*/ 1795090 h 1795090"/>
                <a:gd name="connsiteX16" fmla="*/ 0 w 3019287"/>
                <a:gd name="connsiteY16" fmla="*/ 1795090 h 1795090"/>
                <a:gd name="connsiteX17" fmla="*/ 0 w 3019287"/>
                <a:gd name="connsiteY17" fmla="*/ 222387 h 1795090"/>
                <a:gd name="connsiteX18" fmla="*/ 254135 w 3019287"/>
                <a:gd name="connsiteY18" fmla="*/ 0 h 1795090"/>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2778130 w 3019287"/>
                <a:gd name="connsiteY11" fmla="*/ 603312 h 1795090"/>
                <a:gd name="connsiteX12" fmla="*/ 2778130 w 3019287"/>
                <a:gd name="connsiteY12" fmla="*/ 1795090 h 1795090"/>
                <a:gd name="connsiteX13" fmla="*/ 2380254 w 3019287"/>
                <a:gd name="connsiteY13" fmla="*/ 1795090 h 1795090"/>
                <a:gd name="connsiteX14" fmla="*/ 397876 w 3019287"/>
                <a:gd name="connsiteY14" fmla="*/ 1795090 h 1795090"/>
                <a:gd name="connsiteX15" fmla="*/ 0 w 3019287"/>
                <a:gd name="connsiteY15" fmla="*/ 1795090 h 1795090"/>
                <a:gd name="connsiteX16" fmla="*/ 0 w 3019287"/>
                <a:gd name="connsiteY16" fmla="*/ 222387 h 1795090"/>
                <a:gd name="connsiteX17" fmla="*/ 254135 w 3019287"/>
                <a:gd name="connsiteY17" fmla="*/ 0 h 179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19287" h="1795090">
                  <a:moveTo>
                    <a:pt x="254135" y="0"/>
                  </a:moveTo>
                  <a:lnTo>
                    <a:pt x="652012" y="0"/>
                  </a:lnTo>
                  <a:lnTo>
                    <a:pt x="773352" y="0"/>
                  </a:lnTo>
                  <a:lnTo>
                    <a:pt x="809717" y="0"/>
                  </a:lnTo>
                  <a:lnTo>
                    <a:pt x="1171228" y="0"/>
                  </a:lnTo>
                  <a:lnTo>
                    <a:pt x="1207593" y="0"/>
                  </a:lnTo>
                  <a:lnTo>
                    <a:pt x="2617085" y="0"/>
                  </a:lnTo>
                  <a:lnTo>
                    <a:pt x="2621411" y="0"/>
                  </a:lnTo>
                  <a:lnTo>
                    <a:pt x="3014961" y="0"/>
                  </a:lnTo>
                  <a:lnTo>
                    <a:pt x="3019287" y="0"/>
                  </a:lnTo>
                  <a:lnTo>
                    <a:pt x="3019287" y="382"/>
                  </a:lnTo>
                  <a:lnTo>
                    <a:pt x="2778130" y="603312"/>
                  </a:lnTo>
                  <a:lnTo>
                    <a:pt x="2778130" y="1795090"/>
                  </a:lnTo>
                  <a:lnTo>
                    <a:pt x="2380254" y="1795090"/>
                  </a:lnTo>
                  <a:lnTo>
                    <a:pt x="397876" y="1795090"/>
                  </a:lnTo>
                  <a:lnTo>
                    <a:pt x="0" y="1795090"/>
                  </a:lnTo>
                  <a:lnTo>
                    <a:pt x="0" y="222387"/>
                  </a:lnTo>
                  <a:cubicBezTo>
                    <a:pt x="0" y="99567"/>
                    <a:pt x="113780" y="0"/>
                    <a:pt x="25413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BCB54F20-1149-431F-835D-401E6B138C15}"/>
                </a:ext>
              </a:extLst>
            </p:cNvPr>
            <p:cNvSpPr/>
            <p:nvPr/>
          </p:nvSpPr>
          <p:spPr>
            <a:xfrm flipH="1">
              <a:off x="6894940" y="3730695"/>
              <a:ext cx="413911"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CCDB994C-CEF2-4502-A718-2B8B0F9D94FA}"/>
                </a:ext>
              </a:extLst>
            </p:cNvPr>
            <p:cNvSpPr/>
            <p:nvPr/>
          </p:nvSpPr>
          <p:spPr>
            <a:xfrm>
              <a:off x="3780357" y="4733160"/>
              <a:ext cx="2915773" cy="1573684"/>
            </a:xfrm>
            <a:custGeom>
              <a:avLst/>
              <a:gdLst>
                <a:gd name="connsiteX0" fmla="*/ 214249 w 2915773"/>
                <a:gd name="connsiteY0" fmla="*/ 0 h 1573684"/>
                <a:gd name="connsiteX1" fmla="*/ 549681 w 2915773"/>
                <a:gd name="connsiteY1" fmla="*/ 0 h 1573684"/>
                <a:gd name="connsiteX2" fmla="*/ 584603 w 2915773"/>
                <a:gd name="connsiteY2" fmla="*/ 0 h 1573684"/>
                <a:gd name="connsiteX3" fmla="*/ 651977 w 2915773"/>
                <a:gd name="connsiteY3" fmla="*/ 0 h 1573684"/>
                <a:gd name="connsiteX4" fmla="*/ 682635 w 2915773"/>
                <a:gd name="connsiteY4" fmla="*/ 0 h 1573684"/>
                <a:gd name="connsiteX5" fmla="*/ 920034 w 2915773"/>
                <a:gd name="connsiteY5" fmla="*/ 0 h 1573684"/>
                <a:gd name="connsiteX6" fmla="*/ 987408 w 2915773"/>
                <a:gd name="connsiteY6" fmla="*/ 0 h 1573684"/>
                <a:gd name="connsiteX7" fmla="*/ 1018066 w 2915773"/>
                <a:gd name="connsiteY7" fmla="*/ 0 h 1573684"/>
                <a:gd name="connsiteX8" fmla="*/ 1022330 w 2915773"/>
                <a:gd name="connsiteY8" fmla="*/ 0 h 1573684"/>
                <a:gd name="connsiteX9" fmla="*/ 1052988 w 2915773"/>
                <a:gd name="connsiteY9" fmla="*/ 0 h 1573684"/>
                <a:gd name="connsiteX10" fmla="*/ 1357761 w 2915773"/>
                <a:gd name="connsiteY10" fmla="*/ 0 h 1573684"/>
                <a:gd name="connsiteX11" fmla="*/ 1388419 w 2915773"/>
                <a:gd name="connsiteY11" fmla="*/ 0 h 1573684"/>
                <a:gd name="connsiteX12" fmla="*/ 2206342 w 2915773"/>
                <a:gd name="connsiteY12" fmla="*/ 0 h 1573684"/>
                <a:gd name="connsiteX13" fmla="*/ 2209989 w 2915773"/>
                <a:gd name="connsiteY13" fmla="*/ 0 h 1573684"/>
                <a:gd name="connsiteX14" fmla="*/ 2541773 w 2915773"/>
                <a:gd name="connsiteY14" fmla="*/ 0 h 1573684"/>
                <a:gd name="connsiteX15" fmla="*/ 2545420 w 2915773"/>
                <a:gd name="connsiteY15" fmla="*/ 0 h 1573684"/>
                <a:gd name="connsiteX16" fmla="*/ 2576695 w 2915773"/>
                <a:gd name="connsiteY16" fmla="*/ 0 h 1573684"/>
                <a:gd name="connsiteX17" fmla="*/ 2580342 w 2915773"/>
                <a:gd name="connsiteY17" fmla="*/ 0 h 1573684"/>
                <a:gd name="connsiteX18" fmla="*/ 2912126 w 2915773"/>
                <a:gd name="connsiteY18" fmla="*/ 0 h 1573684"/>
                <a:gd name="connsiteX19" fmla="*/ 2915773 w 2915773"/>
                <a:gd name="connsiteY19" fmla="*/ 0 h 1573684"/>
                <a:gd name="connsiteX20" fmla="*/ 2915773 w 2915773"/>
                <a:gd name="connsiteY20" fmla="*/ 322 h 1573684"/>
                <a:gd name="connsiteX21" fmla="*/ 2915773 w 2915773"/>
                <a:gd name="connsiteY21" fmla="*/ 508625 h 1573684"/>
                <a:gd name="connsiteX22" fmla="*/ 2712465 w 2915773"/>
                <a:gd name="connsiteY22" fmla="*/ 508625 h 1573684"/>
                <a:gd name="connsiteX23" fmla="*/ 2712465 w 2915773"/>
                <a:gd name="connsiteY23" fmla="*/ 1291873 h 1573684"/>
                <a:gd name="connsiteX24" fmla="*/ 2712465 w 2915773"/>
                <a:gd name="connsiteY24" fmla="*/ 1513357 h 1573684"/>
                <a:gd name="connsiteX25" fmla="*/ 2712465 w 2915773"/>
                <a:gd name="connsiteY25" fmla="*/ 1573684 h 1573684"/>
                <a:gd name="connsiteX26" fmla="*/ 2377034 w 2915773"/>
                <a:gd name="connsiteY26" fmla="*/ 1573684 h 1573684"/>
                <a:gd name="connsiteX27" fmla="*/ 2342112 w 2915773"/>
                <a:gd name="connsiteY27" fmla="*/ 1573684 h 1573684"/>
                <a:gd name="connsiteX28" fmla="*/ 2006681 w 2915773"/>
                <a:gd name="connsiteY28" fmla="*/ 1573684 h 1573684"/>
                <a:gd name="connsiteX29" fmla="*/ 705784 w 2915773"/>
                <a:gd name="connsiteY29" fmla="*/ 1573684 h 1573684"/>
                <a:gd name="connsiteX30" fmla="*/ 370353 w 2915773"/>
                <a:gd name="connsiteY30" fmla="*/ 1573684 h 1573684"/>
                <a:gd name="connsiteX31" fmla="*/ 335431 w 2915773"/>
                <a:gd name="connsiteY31" fmla="*/ 1573684 h 1573684"/>
                <a:gd name="connsiteX32" fmla="*/ 0 w 2915773"/>
                <a:gd name="connsiteY32" fmla="*/ 1573684 h 1573684"/>
                <a:gd name="connsiteX33" fmla="*/ 0 w 2915773"/>
                <a:gd name="connsiteY33" fmla="*/ 1513357 h 1573684"/>
                <a:gd name="connsiteX34" fmla="*/ 0 w 2915773"/>
                <a:gd name="connsiteY34" fmla="*/ 1291873 h 1573684"/>
                <a:gd name="connsiteX35" fmla="*/ 0 w 2915773"/>
                <a:gd name="connsiteY35" fmla="*/ 187484 h 1573684"/>
                <a:gd name="connsiteX36" fmla="*/ 214249 w 2915773"/>
                <a:gd name="connsiteY36" fmla="*/ 0 h 1573684"/>
                <a:gd name="connsiteX0" fmla="*/ 214249 w 2915773"/>
                <a:gd name="connsiteY0" fmla="*/ 0 h 1573684"/>
                <a:gd name="connsiteX1" fmla="*/ 549681 w 2915773"/>
                <a:gd name="connsiteY1" fmla="*/ 0 h 1573684"/>
                <a:gd name="connsiteX2" fmla="*/ 584603 w 2915773"/>
                <a:gd name="connsiteY2" fmla="*/ 0 h 1573684"/>
                <a:gd name="connsiteX3" fmla="*/ 651977 w 2915773"/>
                <a:gd name="connsiteY3" fmla="*/ 0 h 1573684"/>
                <a:gd name="connsiteX4" fmla="*/ 682635 w 2915773"/>
                <a:gd name="connsiteY4" fmla="*/ 0 h 1573684"/>
                <a:gd name="connsiteX5" fmla="*/ 920034 w 2915773"/>
                <a:gd name="connsiteY5" fmla="*/ 0 h 1573684"/>
                <a:gd name="connsiteX6" fmla="*/ 987408 w 2915773"/>
                <a:gd name="connsiteY6" fmla="*/ 0 h 1573684"/>
                <a:gd name="connsiteX7" fmla="*/ 1018066 w 2915773"/>
                <a:gd name="connsiteY7" fmla="*/ 0 h 1573684"/>
                <a:gd name="connsiteX8" fmla="*/ 1022330 w 2915773"/>
                <a:gd name="connsiteY8" fmla="*/ 0 h 1573684"/>
                <a:gd name="connsiteX9" fmla="*/ 1052988 w 2915773"/>
                <a:gd name="connsiteY9" fmla="*/ 0 h 1573684"/>
                <a:gd name="connsiteX10" fmla="*/ 1357761 w 2915773"/>
                <a:gd name="connsiteY10" fmla="*/ 0 h 1573684"/>
                <a:gd name="connsiteX11" fmla="*/ 1388419 w 2915773"/>
                <a:gd name="connsiteY11" fmla="*/ 0 h 1573684"/>
                <a:gd name="connsiteX12" fmla="*/ 2206342 w 2915773"/>
                <a:gd name="connsiteY12" fmla="*/ 0 h 1573684"/>
                <a:gd name="connsiteX13" fmla="*/ 2209989 w 2915773"/>
                <a:gd name="connsiteY13" fmla="*/ 0 h 1573684"/>
                <a:gd name="connsiteX14" fmla="*/ 2541773 w 2915773"/>
                <a:gd name="connsiteY14" fmla="*/ 0 h 1573684"/>
                <a:gd name="connsiteX15" fmla="*/ 2545420 w 2915773"/>
                <a:gd name="connsiteY15" fmla="*/ 0 h 1573684"/>
                <a:gd name="connsiteX16" fmla="*/ 2576695 w 2915773"/>
                <a:gd name="connsiteY16" fmla="*/ 0 h 1573684"/>
                <a:gd name="connsiteX17" fmla="*/ 2580342 w 2915773"/>
                <a:gd name="connsiteY17" fmla="*/ 0 h 1573684"/>
                <a:gd name="connsiteX18" fmla="*/ 2912126 w 2915773"/>
                <a:gd name="connsiteY18" fmla="*/ 0 h 1573684"/>
                <a:gd name="connsiteX19" fmla="*/ 2915773 w 2915773"/>
                <a:gd name="connsiteY19" fmla="*/ 0 h 1573684"/>
                <a:gd name="connsiteX20" fmla="*/ 2915773 w 2915773"/>
                <a:gd name="connsiteY20" fmla="*/ 322 h 1573684"/>
                <a:gd name="connsiteX21" fmla="*/ 2712465 w 2915773"/>
                <a:gd name="connsiteY21" fmla="*/ 508625 h 1573684"/>
                <a:gd name="connsiteX22" fmla="*/ 2712465 w 2915773"/>
                <a:gd name="connsiteY22" fmla="*/ 1291873 h 1573684"/>
                <a:gd name="connsiteX23" fmla="*/ 2712465 w 2915773"/>
                <a:gd name="connsiteY23" fmla="*/ 1513357 h 1573684"/>
                <a:gd name="connsiteX24" fmla="*/ 2712465 w 2915773"/>
                <a:gd name="connsiteY24" fmla="*/ 1573684 h 1573684"/>
                <a:gd name="connsiteX25" fmla="*/ 2377034 w 2915773"/>
                <a:gd name="connsiteY25" fmla="*/ 1573684 h 1573684"/>
                <a:gd name="connsiteX26" fmla="*/ 2342112 w 2915773"/>
                <a:gd name="connsiteY26" fmla="*/ 1573684 h 1573684"/>
                <a:gd name="connsiteX27" fmla="*/ 2006681 w 2915773"/>
                <a:gd name="connsiteY27" fmla="*/ 1573684 h 1573684"/>
                <a:gd name="connsiteX28" fmla="*/ 705784 w 2915773"/>
                <a:gd name="connsiteY28" fmla="*/ 1573684 h 1573684"/>
                <a:gd name="connsiteX29" fmla="*/ 370353 w 2915773"/>
                <a:gd name="connsiteY29" fmla="*/ 1573684 h 1573684"/>
                <a:gd name="connsiteX30" fmla="*/ 335431 w 2915773"/>
                <a:gd name="connsiteY30" fmla="*/ 1573684 h 1573684"/>
                <a:gd name="connsiteX31" fmla="*/ 0 w 2915773"/>
                <a:gd name="connsiteY31" fmla="*/ 1573684 h 1573684"/>
                <a:gd name="connsiteX32" fmla="*/ 0 w 2915773"/>
                <a:gd name="connsiteY32" fmla="*/ 1513357 h 1573684"/>
                <a:gd name="connsiteX33" fmla="*/ 0 w 2915773"/>
                <a:gd name="connsiteY33" fmla="*/ 1291873 h 1573684"/>
                <a:gd name="connsiteX34" fmla="*/ 0 w 2915773"/>
                <a:gd name="connsiteY34" fmla="*/ 187484 h 1573684"/>
                <a:gd name="connsiteX35" fmla="*/ 214249 w 2915773"/>
                <a:gd name="connsiteY35" fmla="*/ 0 h 157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915773" h="1573684">
                  <a:moveTo>
                    <a:pt x="214249" y="0"/>
                  </a:moveTo>
                  <a:lnTo>
                    <a:pt x="549681" y="0"/>
                  </a:lnTo>
                  <a:lnTo>
                    <a:pt x="584603" y="0"/>
                  </a:lnTo>
                  <a:lnTo>
                    <a:pt x="651977" y="0"/>
                  </a:lnTo>
                  <a:lnTo>
                    <a:pt x="682635" y="0"/>
                  </a:lnTo>
                  <a:lnTo>
                    <a:pt x="920034" y="0"/>
                  </a:lnTo>
                  <a:lnTo>
                    <a:pt x="987408" y="0"/>
                  </a:lnTo>
                  <a:lnTo>
                    <a:pt x="1018066" y="0"/>
                  </a:lnTo>
                  <a:lnTo>
                    <a:pt x="1022330" y="0"/>
                  </a:lnTo>
                  <a:lnTo>
                    <a:pt x="1052988" y="0"/>
                  </a:lnTo>
                  <a:lnTo>
                    <a:pt x="1357761" y="0"/>
                  </a:lnTo>
                  <a:lnTo>
                    <a:pt x="1388419" y="0"/>
                  </a:lnTo>
                  <a:lnTo>
                    <a:pt x="2206342" y="0"/>
                  </a:lnTo>
                  <a:lnTo>
                    <a:pt x="2209989" y="0"/>
                  </a:lnTo>
                  <a:lnTo>
                    <a:pt x="2541773" y="0"/>
                  </a:lnTo>
                  <a:lnTo>
                    <a:pt x="2545420" y="0"/>
                  </a:lnTo>
                  <a:lnTo>
                    <a:pt x="2576695" y="0"/>
                  </a:lnTo>
                  <a:lnTo>
                    <a:pt x="2580342" y="0"/>
                  </a:lnTo>
                  <a:lnTo>
                    <a:pt x="2912126" y="0"/>
                  </a:lnTo>
                  <a:lnTo>
                    <a:pt x="2915773" y="0"/>
                  </a:lnTo>
                  <a:lnTo>
                    <a:pt x="2915773" y="322"/>
                  </a:lnTo>
                  <a:lnTo>
                    <a:pt x="2712465" y="508625"/>
                  </a:lnTo>
                  <a:lnTo>
                    <a:pt x="2712465" y="1291873"/>
                  </a:lnTo>
                  <a:lnTo>
                    <a:pt x="2712465" y="1513357"/>
                  </a:lnTo>
                  <a:lnTo>
                    <a:pt x="2712465" y="1573684"/>
                  </a:lnTo>
                  <a:lnTo>
                    <a:pt x="2377034" y="1573684"/>
                  </a:lnTo>
                  <a:lnTo>
                    <a:pt x="2342112" y="1573684"/>
                  </a:lnTo>
                  <a:lnTo>
                    <a:pt x="2006681" y="1573684"/>
                  </a:lnTo>
                  <a:lnTo>
                    <a:pt x="705784" y="1573684"/>
                  </a:lnTo>
                  <a:lnTo>
                    <a:pt x="370353" y="1573684"/>
                  </a:lnTo>
                  <a:lnTo>
                    <a:pt x="335431" y="1573684"/>
                  </a:lnTo>
                  <a:lnTo>
                    <a:pt x="0" y="1573684"/>
                  </a:lnTo>
                  <a:lnTo>
                    <a:pt x="0" y="1513357"/>
                  </a:lnTo>
                  <a:lnTo>
                    <a:pt x="0" y="1291873"/>
                  </a:lnTo>
                  <a:lnTo>
                    <a:pt x="0" y="187484"/>
                  </a:lnTo>
                  <a:cubicBezTo>
                    <a:pt x="0" y="83941"/>
                    <a:pt x="95922" y="0"/>
                    <a:pt x="214249"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Shape 58">
              <a:extLst>
                <a:ext uri="{FF2B5EF4-FFF2-40B4-BE49-F238E27FC236}">
                  <a16:creationId xmlns:a16="http://schemas.microsoft.com/office/drawing/2014/main" id="{0D3862DD-A010-4363-880A-C88CE8CBA7A9}"/>
                </a:ext>
              </a:extLst>
            </p:cNvPr>
            <p:cNvSpPr/>
            <p:nvPr/>
          </p:nvSpPr>
          <p:spPr>
            <a:xfrm>
              <a:off x="6490391" y="4733161"/>
              <a:ext cx="411480"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0" name="Group 59">
            <a:extLst>
              <a:ext uri="{FF2B5EF4-FFF2-40B4-BE49-F238E27FC236}">
                <a16:creationId xmlns:a16="http://schemas.microsoft.com/office/drawing/2014/main" id="{F3BAF77B-6307-437B-B19F-CB471C2D0F20}"/>
              </a:ext>
            </a:extLst>
          </p:cNvPr>
          <p:cNvGrpSpPr/>
          <p:nvPr/>
        </p:nvGrpSpPr>
        <p:grpSpPr>
          <a:xfrm>
            <a:off x="8240310" y="2258478"/>
            <a:ext cx="2926080" cy="920821"/>
            <a:chOff x="8921977" y="1466725"/>
            <a:chExt cx="2926080" cy="920821"/>
          </a:xfrm>
        </p:grpSpPr>
        <p:sp>
          <p:nvSpPr>
            <p:cNvPr id="61" name="TextBox 60">
              <a:extLst>
                <a:ext uri="{FF2B5EF4-FFF2-40B4-BE49-F238E27FC236}">
                  <a16:creationId xmlns:a16="http://schemas.microsoft.com/office/drawing/2014/main" id="{82F16D4E-2D65-44CC-9497-9A67FA24671E}"/>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62" name="TextBox 61">
              <a:extLst>
                <a:ext uri="{FF2B5EF4-FFF2-40B4-BE49-F238E27FC236}">
                  <a16:creationId xmlns:a16="http://schemas.microsoft.com/office/drawing/2014/main" id="{989F2DB8-8E37-4F9C-9F91-BFF338F1A688}"/>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a:t>
              </a:r>
            </a:p>
          </p:txBody>
        </p:sp>
      </p:grpSp>
      <p:pic>
        <p:nvPicPr>
          <p:cNvPr id="63" name="Graphic 62" descr="Lightbulb">
            <a:extLst>
              <a:ext uri="{FF2B5EF4-FFF2-40B4-BE49-F238E27FC236}">
                <a16:creationId xmlns:a16="http://schemas.microsoft.com/office/drawing/2014/main" id="{1EBE112F-22C3-40A4-8036-329981EFB3E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78145" y="1186012"/>
            <a:ext cx="711200" cy="711200"/>
          </a:xfrm>
          <a:prstGeom prst="rect">
            <a:avLst/>
          </a:prstGeom>
        </p:spPr>
      </p:pic>
      <p:pic>
        <p:nvPicPr>
          <p:cNvPr id="64" name="Graphic 63" descr="Stopwatch">
            <a:extLst>
              <a:ext uri="{FF2B5EF4-FFF2-40B4-BE49-F238E27FC236}">
                <a16:creationId xmlns:a16="http://schemas.microsoft.com/office/drawing/2014/main" id="{54AD3EB4-883D-4623-93E0-05666EBBFDA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76345" y="2254864"/>
            <a:ext cx="711200" cy="711200"/>
          </a:xfrm>
          <a:prstGeom prst="rect">
            <a:avLst/>
          </a:prstGeom>
        </p:spPr>
      </p:pic>
      <p:pic>
        <p:nvPicPr>
          <p:cNvPr id="65" name="Graphic 64" descr="Gears">
            <a:extLst>
              <a:ext uri="{FF2B5EF4-FFF2-40B4-BE49-F238E27FC236}">
                <a16:creationId xmlns:a16="http://schemas.microsoft.com/office/drawing/2014/main" id="{FC3F9233-0473-4799-A38F-83FB43A92CE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0978" y="3158651"/>
            <a:ext cx="711200" cy="711200"/>
          </a:xfrm>
          <a:prstGeom prst="rect">
            <a:avLst/>
          </a:prstGeom>
        </p:spPr>
      </p:pic>
      <p:pic>
        <p:nvPicPr>
          <p:cNvPr id="66" name="Graphic 65" descr="Business Growth with solid fill">
            <a:extLst>
              <a:ext uri="{FF2B5EF4-FFF2-40B4-BE49-F238E27FC236}">
                <a16:creationId xmlns:a16="http://schemas.microsoft.com/office/drawing/2014/main" id="{E446DFCC-E6C7-4EE2-8054-678172C63BE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574926" y="4088683"/>
            <a:ext cx="666403" cy="666403"/>
          </a:xfrm>
          <a:prstGeom prst="rect">
            <a:avLst/>
          </a:prstGeom>
        </p:spPr>
      </p:pic>
      <p:pic>
        <p:nvPicPr>
          <p:cNvPr id="67" name="Graphic 66" descr="Coins with solid fill">
            <a:extLst>
              <a:ext uri="{FF2B5EF4-FFF2-40B4-BE49-F238E27FC236}">
                <a16:creationId xmlns:a16="http://schemas.microsoft.com/office/drawing/2014/main" id="{ED60D489-DE52-446A-8A64-D43F495DDA9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977993" y="5161757"/>
            <a:ext cx="871069" cy="87106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6762549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5-Step Rising Arrow – Slide Template</a:t>
            </a:r>
          </a:p>
        </p:txBody>
      </p:sp>
      <p:grpSp>
        <p:nvGrpSpPr>
          <p:cNvPr id="24" name="Group 23">
            <a:extLst>
              <a:ext uri="{FF2B5EF4-FFF2-40B4-BE49-F238E27FC236}">
                <a16:creationId xmlns:a16="http://schemas.microsoft.com/office/drawing/2014/main" id="{D0B58AE6-7232-440F-A6FB-050EF4C33D9D}"/>
              </a:ext>
            </a:extLst>
          </p:cNvPr>
          <p:cNvGrpSpPr/>
          <p:nvPr/>
        </p:nvGrpSpPr>
        <p:grpSpPr>
          <a:xfrm>
            <a:off x="7191290" y="4308360"/>
            <a:ext cx="2926080" cy="920821"/>
            <a:chOff x="8921977" y="1466725"/>
            <a:chExt cx="2926080" cy="920821"/>
          </a:xfrm>
        </p:grpSpPr>
        <p:sp>
          <p:nvSpPr>
            <p:cNvPr id="25" name="TextBox 24">
              <a:extLst>
                <a:ext uri="{FF2B5EF4-FFF2-40B4-BE49-F238E27FC236}">
                  <a16:creationId xmlns:a16="http://schemas.microsoft.com/office/drawing/2014/main" id="{4F2945C2-55A7-4410-A054-C269B150EA8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6" name="TextBox 25">
              <a:extLst>
                <a:ext uri="{FF2B5EF4-FFF2-40B4-BE49-F238E27FC236}">
                  <a16:creationId xmlns:a16="http://schemas.microsoft.com/office/drawing/2014/main" id="{F1C78FCE-8B36-4F9D-BC38-5AB129914AF5}"/>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a:t>
              </a:r>
            </a:p>
          </p:txBody>
        </p:sp>
      </p:grpSp>
      <p:grpSp>
        <p:nvGrpSpPr>
          <p:cNvPr id="27" name="Group 26">
            <a:extLst>
              <a:ext uri="{FF2B5EF4-FFF2-40B4-BE49-F238E27FC236}">
                <a16:creationId xmlns:a16="http://schemas.microsoft.com/office/drawing/2014/main" id="{6419F1EB-904C-4A95-9898-CFD73270667C}"/>
              </a:ext>
            </a:extLst>
          </p:cNvPr>
          <p:cNvGrpSpPr/>
          <p:nvPr/>
        </p:nvGrpSpPr>
        <p:grpSpPr>
          <a:xfrm>
            <a:off x="6666780" y="5333300"/>
            <a:ext cx="2926080" cy="920821"/>
            <a:chOff x="8921977" y="4073386"/>
            <a:chExt cx="2926080" cy="920821"/>
          </a:xfrm>
        </p:grpSpPr>
        <p:sp>
          <p:nvSpPr>
            <p:cNvPr id="28" name="TextBox 27">
              <a:extLst>
                <a:ext uri="{FF2B5EF4-FFF2-40B4-BE49-F238E27FC236}">
                  <a16:creationId xmlns:a16="http://schemas.microsoft.com/office/drawing/2014/main" id="{93C7ABCC-1F09-44B8-B2B4-E2781F2DA0B8}"/>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9" name="TextBox 28">
              <a:extLst>
                <a:ext uri="{FF2B5EF4-FFF2-40B4-BE49-F238E27FC236}">
                  <a16:creationId xmlns:a16="http://schemas.microsoft.com/office/drawing/2014/main" id="{A01FECD5-BC2C-4D4C-9800-F39E4C2AF3F6}"/>
                </a:ext>
              </a:extLst>
            </p:cNvPr>
            <p:cNvSpPr txBox="1"/>
            <p:nvPr/>
          </p:nvSpPr>
          <p:spPr>
            <a:xfrm>
              <a:off x="8921977" y="4532542"/>
              <a:ext cx="2926080" cy="46166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a:t>
              </a:r>
            </a:p>
          </p:txBody>
        </p:sp>
      </p:grpSp>
      <p:grpSp>
        <p:nvGrpSpPr>
          <p:cNvPr id="34" name="Group 33">
            <a:extLst>
              <a:ext uri="{FF2B5EF4-FFF2-40B4-BE49-F238E27FC236}">
                <a16:creationId xmlns:a16="http://schemas.microsoft.com/office/drawing/2014/main" id="{F45055A4-7912-4AE5-AB7A-C3D8F1D05B45}"/>
              </a:ext>
            </a:extLst>
          </p:cNvPr>
          <p:cNvGrpSpPr/>
          <p:nvPr/>
        </p:nvGrpSpPr>
        <p:grpSpPr>
          <a:xfrm>
            <a:off x="588593" y="1242150"/>
            <a:ext cx="2926080" cy="2736703"/>
            <a:chOff x="332936" y="2627766"/>
            <a:chExt cx="2926080" cy="2736703"/>
          </a:xfrm>
        </p:grpSpPr>
        <p:sp>
          <p:nvSpPr>
            <p:cNvPr id="35" name="TextBox 34">
              <a:extLst>
                <a:ext uri="{FF2B5EF4-FFF2-40B4-BE49-F238E27FC236}">
                  <a16:creationId xmlns:a16="http://schemas.microsoft.com/office/drawing/2014/main" id="{C9CEEF34-3D18-47B1-B34F-D0699E195FF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36" name="TextBox 35">
              <a:extLst>
                <a:ext uri="{FF2B5EF4-FFF2-40B4-BE49-F238E27FC236}">
                  <a16:creationId xmlns:a16="http://schemas.microsoft.com/office/drawing/2014/main" id="{B35ECA42-B72C-414E-B7A6-9BD5BA37AF6F}"/>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7" name="Group 36">
            <a:extLst>
              <a:ext uri="{FF2B5EF4-FFF2-40B4-BE49-F238E27FC236}">
                <a16:creationId xmlns:a16="http://schemas.microsoft.com/office/drawing/2014/main" id="{352F1F56-A2F4-4933-807A-68C86DBBE17C}"/>
              </a:ext>
            </a:extLst>
          </p:cNvPr>
          <p:cNvGrpSpPr/>
          <p:nvPr/>
        </p:nvGrpSpPr>
        <p:grpSpPr>
          <a:xfrm>
            <a:off x="8764820" y="1233537"/>
            <a:ext cx="2926080" cy="920821"/>
            <a:chOff x="8921977" y="1466725"/>
            <a:chExt cx="2926080" cy="920821"/>
          </a:xfrm>
        </p:grpSpPr>
        <p:sp>
          <p:nvSpPr>
            <p:cNvPr id="38" name="TextBox 37">
              <a:extLst>
                <a:ext uri="{FF2B5EF4-FFF2-40B4-BE49-F238E27FC236}">
                  <a16:creationId xmlns:a16="http://schemas.microsoft.com/office/drawing/2014/main" id="{84D9F865-DD5C-45ED-9847-FE182EB771F9}"/>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39" name="TextBox 38">
              <a:extLst>
                <a:ext uri="{FF2B5EF4-FFF2-40B4-BE49-F238E27FC236}">
                  <a16:creationId xmlns:a16="http://schemas.microsoft.com/office/drawing/2014/main" id="{DB8683F8-17A7-4FB5-9152-E11D1F77BC23}"/>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a:t>
              </a:r>
            </a:p>
          </p:txBody>
        </p:sp>
      </p:grpSp>
      <p:grpSp>
        <p:nvGrpSpPr>
          <p:cNvPr id="53" name="Group 52">
            <a:extLst>
              <a:ext uri="{FF2B5EF4-FFF2-40B4-BE49-F238E27FC236}">
                <a16:creationId xmlns:a16="http://schemas.microsoft.com/office/drawing/2014/main" id="{146047BA-1A2E-4595-9761-400FF8EB616E}"/>
              </a:ext>
            </a:extLst>
          </p:cNvPr>
          <p:cNvGrpSpPr/>
          <p:nvPr/>
        </p:nvGrpSpPr>
        <p:grpSpPr>
          <a:xfrm>
            <a:off x="7715800" y="3283419"/>
            <a:ext cx="2926080" cy="920821"/>
            <a:chOff x="8921977" y="1466725"/>
            <a:chExt cx="2926080" cy="920821"/>
          </a:xfrm>
        </p:grpSpPr>
        <p:sp>
          <p:nvSpPr>
            <p:cNvPr id="54" name="TextBox 53">
              <a:extLst>
                <a:ext uri="{FF2B5EF4-FFF2-40B4-BE49-F238E27FC236}">
                  <a16:creationId xmlns:a16="http://schemas.microsoft.com/office/drawing/2014/main" id="{89A0A72E-AF5F-43AB-849F-80311FA9F59A}"/>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55" name="TextBox 54">
              <a:extLst>
                <a:ext uri="{FF2B5EF4-FFF2-40B4-BE49-F238E27FC236}">
                  <a16:creationId xmlns:a16="http://schemas.microsoft.com/office/drawing/2014/main" id="{8FEE9464-651E-4EB0-9E56-713F9FF7E11C}"/>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a:t>
              </a:r>
            </a:p>
          </p:txBody>
        </p:sp>
      </p:grpSp>
      <p:grpSp>
        <p:nvGrpSpPr>
          <p:cNvPr id="30" name="Group 29">
            <a:extLst>
              <a:ext uri="{FF2B5EF4-FFF2-40B4-BE49-F238E27FC236}">
                <a16:creationId xmlns:a16="http://schemas.microsoft.com/office/drawing/2014/main" id="{06FE9F24-573D-4498-98A1-46F4E5DE4FDC}"/>
              </a:ext>
            </a:extLst>
          </p:cNvPr>
          <p:cNvGrpSpPr/>
          <p:nvPr/>
        </p:nvGrpSpPr>
        <p:grpSpPr>
          <a:xfrm>
            <a:off x="3180527" y="822870"/>
            <a:ext cx="4249883" cy="5483974"/>
            <a:chOff x="3780357" y="321772"/>
            <a:chExt cx="4638216" cy="5985072"/>
          </a:xfrm>
        </p:grpSpPr>
        <p:sp>
          <p:nvSpPr>
            <p:cNvPr id="33" name="Shape">
              <a:extLst>
                <a:ext uri="{FF2B5EF4-FFF2-40B4-BE49-F238E27FC236}">
                  <a16:creationId xmlns:a16="http://schemas.microsoft.com/office/drawing/2014/main" id="{5CE14C74-0586-49E3-9987-71B9E090F450}"/>
                </a:ext>
              </a:extLst>
            </p:cNvPr>
            <p:cNvSpPr/>
            <p:nvPr/>
          </p:nvSpPr>
          <p:spPr>
            <a:xfrm>
              <a:off x="6461378" y="321772"/>
              <a:ext cx="1957195" cy="1893840"/>
            </a:xfrm>
            <a:custGeom>
              <a:avLst/>
              <a:gdLst/>
              <a:ahLst/>
              <a:cxnLst>
                <a:cxn ang="0">
                  <a:pos x="wd2" y="hd2"/>
                </a:cxn>
                <a:cxn ang="5400000">
                  <a:pos x="wd2" y="hd2"/>
                </a:cxn>
                <a:cxn ang="10800000">
                  <a:pos x="wd2" y="hd2"/>
                </a:cxn>
                <a:cxn ang="16200000">
                  <a:pos x="wd2" y="hd2"/>
                </a:cxn>
              </a:cxnLst>
              <a:rect l="0" t="0" r="r" b="b"/>
              <a:pathLst>
                <a:path w="21308" h="21577" extrusionOk="0">
                  <a:moveTo>
                    <a:pt x="18235" y="11956"/>
                  </a:moveTo>
                  <a:lnTo>
                    <a:pt x="18235" y="7870"/>
                  </a:lnTo>
                  <a:lnTo>
                    <a:pt x="20912" y="7870"/>
                  </a:lnTo>
                  <a:cubicBezTo>
                    <a:pt x="21314" y="7870"/>
                    <a:pt x="21448" y="7333"/>
                    <a:pt x="21136" y="7099"/>
                  </a:cubicBezTo>
                  <a:lnTo>
                    <a:pt x="16450" y="3900"/>
                  </a:lnTo>
                  <a:lnTo>
                    <a:pt x="10871" y="70"/>
                  </a:lnTo>
                  <a:cubicBezTo>
                    <a:pt x="10737" y="-23"/>
                    <a:pt x="10559" y="-23"/>
                    <a:pt x="10447" y="70"/>
                  </a:cubicBezTo>
                  <a:lnTo>
                    <a:pt x="4869" y="3900"/>
                  </a:lnTo>
                  <a:lnTo>
                    <a:pt x="183" y="7099"/>
                  </a:lnTo>
                  <a:cubicBezTo>
                    <a:pt x="-152" y="7333"/>
                    <a:pt x="4" y="7870"/>
                    <a:pt x="406" y="7870"/>
                  </a:cubicBezTo>
                  <a:lnTo>
                    <a:pt x="3084" y="7870"/>
                  </a:lnTo>
                  <a:lnTo>
                    <a:pt x="3084" y="9201"/>
                  </a:lnTo>
                  <a:lnTo>
                    <a:pt x="3084" y="9201"/>
                  </a:lnTo>
                  <a:lnTo>
                    <a:pt x="3084" y="15833"/>
                  </a:lnTo>
                  <a:lnTo>
                    <a:pt x="3106" y="15833"/>
                  </a:lnTo>
                  <a:lnTo>
                    <a:pt x="3106" y="20970"/>
                  </a:lnTo>
                  <a:lnTo>
                    <a:pt x="3106" y="20970"/>
                  </a:lnTo>
                  <a:lnTo>
                    <a:pt x="3106" y="21577"/>
                  </a:lnTo>
                  <a:lnTo>
                    <a:pt x="18235" y="21577"/>
                  </a:lnTo>
                  <a:lnTo>
                    <a:pt x="18235" y="14338"/>
                  </a:lnTo>
                  <a:lnTo>
                    <a:pt x="18212" y="14338"/>
                  </a:lnTo>
                  <a:lnTo>
                    <a:pt x="18235" y="11956"/>
                  </a:lnTo>
                  <a:lnTo>
                    <a:pt x="18235" y="11956"/>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43" name="Freeform: Shape 42">
              <a:extLst>
                <a:ext uri="{FF2B5EF4-FFF2-40B4-BE49-F238E27FC236}">
                  <a16:creationId xmlns:a16="http://schemas.microsoft.com/office/drawing/2014/main" id="{01B88B16-9FB9-4E4F-AD1F-10DC8DB55562}"/>
                </a:ext>
              </a:extLst>
            </p:cNvPr>
            <p:cNvSpPr/>
            <p:nvPr/>
          </p:nvSpPr>
          <p:spPr>
            <a:xfrm>
              <a:off x="6023090" y="1713454"/>
              <a:ext cx="1902585" cy="1314823"/>
            </a:xfrm>
            <a:custGeom>
              <a:avLst/>
              <a:gdLst>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662878 w 2662878"/>
                <a:gd name="connsiteY6" fmla="*/ 711876 h 1840240"/>
                <a:gd name="connsiteX7" fmla="*/ 2378327 w 2662878"/>
                <a:gd name="connsiteY7" fmla="*/ 711876 h 1840240"/>
                <a:gd name="connsiteX8" fmla="*/ 2378327 w 2662878"/>
                <a:gd name="connsiteY8" fmla="*/ 1840240 h 1840240"/>
                <a:gd name="connsiteX9" fmla="*/ 2378326 w 2662878"/>
                <a:gd name="connsiteY9" fmla="*/ 1840240 h 1840240"/>
                <a:gd name="connsiteX10" fmla="*/ 955422 w 2662878"/>
                <a:gd name="connsiteY10" fmla="*/ 1840240 h 1840240"/>
                <a:gd name="connsiteX11" fmla="*/ 482267 w 2662878"/>
                <a:gd name="connsiteY11" fmla="*/ 1840240 h 1840240"/>
                <a:gd name="connsiteX12" fmla="*/ 0 w 2662878"/>
                <a:gd name="connsiteY12" fmla="*/ 1840240 h 1840240"/>
                <a:gd name="connsiteX13" fmla="*/ 0 w 2662878"/>
                <a:gd name="connsiteY13" fmla="*/ 262405 h 1840240"/>
                <a:gd name="connsiteX14" fmla="*/ 299866 w 2662878"/>
                <a:gd name="connsiteY14" fmla="*/ 0 h 1840240"/>
                <a:gd name="connsiteX0" fmla="*/ 299866 w 2662878"/>
                <a:gd name="connsiteY0" fmla="*/ 0 h 1840240"/>
                <a:gd name="connsiteX1" fmla="*/ 482267 w 2662878"/>
                <a:gd name="connsiteY1" fmla="*/ 0 h 1840240"/>
                <a:gd name="connsiteX2" fmla="*/ 955422 w 2662878"/>
                <a:gd name="connsiteY2" fmla="*/ 0 h 1840240"/>
                <a:gd name="connsiteX3" fmla="*/ 2657773 w 2662878"/>
                <a:gd name="connsiteY3" fmla="*/ 0 h 1840240"/>
                <a:gd name="connsiteX4" fmla="*/ 2662878 w 2662878"/>
                <a:gd name="connsiteY4" fmla="*/ 0 h 1840240"/>
                <a:gd name="connsiteX5" fmla="*/ 2662878 w 2662878"/>
                <a:gd name="connsiteY5" fmla="*/ 450 h 1840240"/>
                <a:gd name="connsiteX6" fmla="*/ 2378327 w 2662878"/>
                <a:gd name="connsiteY6" fmla="*/ 711876 h 1840240"/>
                <a:gd name="connsiteX7" fmla="*/ 2378327 w 2662878"/>
                <a:gd name="connsiteY7" fmla="*/ 1840240 h 1840240"/>
                <a:gd name="connsiteX8" fmla="*/ 2378326 w 2662878"/>
                <a:gd name="connsiteY8" fmla="*/ 1840240 h 1840240"/>
                <a:gd name="connsiteX9" fmla="*/ 955422 w 2662878"/>
                <a:gd name="connsiteY9" fmla="*/ 1840240 h 1840240"/>
                <a:gd name="connsiteX10" fmla="*/ 482267 w 2662878"/>
                <a:gd name="connsiteY10" fmla="*/ 1840240 h 1840240"/>
                <a:gd name="connsiteX11" fmla="*/ 0 w 2662878"/>
                <a:gd name="connsiteY11" fmla="*/ 1840240 h 1840240"/>
                <a:gd name="connsiteX12" fmla="*/ 0 w 2662878"/>
                <a:gd name="connsiteY12" fmla="*/ 262405 h 1840240"/>
                <a:gd name="connsiteX13" fmla="*/ 299866 w 2662878"/>
                <a:gd name="connsiteY13" fmla="*/ 0 h 184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62878" h="1840240">
                  <a:moveTo>
                    <a:pt x="299866" y="0"/>
                  </a:moveTo>
                  <a:lnTo>
                    <a:pt x="482267" y="0"/>
                  </a:lnTo>
                  <a:lnTo>
                    <a:pt x="955422" y="0"/>
                  </a:lnTo>
                  <a:lnTo>
                    <a:pt x="2657773" y="0"/>
                  </a:lnTo>
                  <a:lnTo>
                    <a:pt x="2662878" y="0"/>
                  </a:lnTo>
                  <a:lnTo>
                    <a:pt x="2662878" y="450"/>
                  </a:lnTo>
                  <a:lnTo>
                    <a:pt x="2378327" y="711876"/>
                  </a:lnTo>
                  <a:lnTo>
                    <a:pt x="2378327" y="1840240"/>
                  </a:lnTo>
                  <a:lnTo>
                    <a:pt x="2378326" y="1840240"/>
                  </a:lnTo>
                  <a:lnTo>
                    <a:pt x="955422" y="1840240"/>
                  </a:lnTo>
                  <a:lnTo>
                    <a:pt x="482267" y="1840240"/>
                  </a:lnTo>
                  <a:lnTo>
                    <a:pt x="0" y="1840240"/>
                  </a:lnTo>
                  <a:lnTo>
                    <a:pt x="0" y="262405"/>
                  </a:lnTo>
                  <a:cubicBezTo>
                    <a:pt x="0" y="117483"/>
                    <a:pt x="134255" y="0"/>
                    <a:pt x="299866"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5A062B6B-04EC-4BAE-BBB0-922AC2E20B7A}"/>
                </a:ext>
              </a:extLst>
            </p:cNvPr>
            <p:cNvSpPr/>
            <p:nvPr/>
          </p:nvSpPr>
          <p:spPr>
            <a:xfrm>
              <a:off x="5302169" y="2725962"/>
              <a:ext cx="2209990" cy="1513357"/>
            </a:xfrm>
            <a:custGeom>
              <a:avLst/>
              <a:gdLst>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3093124 w 3093124"/>
                <a:gd name="connsiteY6" fmla="*/ 711875 h 2118110"/>
                <a:gd name="connsiteX7" fmla="*/ 2808572 w 3093124"/>
                <a:gd name="connsiteY7" fmla="*/ 711875 h 2118110"/>
                <a:gd name="connsiteX8" fmla="*/ 2808572 w 3093124"/>
                <a:gd name="connsiteY8" fmla="*/ 2118110 h 2118110"/>
                <a:gd name="connsiteX9" fmla="*/ 0 w 3093124"/>
                <a:gd name="connsiteY9" fmla="*/ 2118110 h 2118110"/>
                <a:gd name="connsiteX10" fmla="*/ 0 w 3093124"/>
                <a:gd name="connsiteY10" fmla="*/ 262405 h 2118110"/>
                <a:gd name="connsiteX11" fmla="*/ 299866 w 3093124"/>
                <a:gd name="connsiteY11" fmla="*/ 0 h 2118110"/>
                <a:gd name="connsiteX0" fmla="*/ 299866 w 3093124"/>
                <a:gd name="connsiteY0" fmla="*/ 0 h 2118110"/>
                <a:gd name="connsiteX1" fmla="*/ 912513 w 3093124"/>
                <a:gd name="connsiteY1" fmla="*/ 0 h 2118110"/>
                <a:gd name="connsiteX2" fmla="*/ 955422 w 3093124"/>
                <a:gd name="connsiteY2" fmla="*/ 0 h 2118110"/>
                <a:gd name="connsiteX3" fmla="*/ 3088019 w 3093124"/>
                <a:gd name="connsiteY3" fmla="*/ 0 h 2118110"/>
                <a:gd name="connsiteX4" fmla="*/ 3093124 w 3093124"/>
                <a:gd name="connsiteY4" fmla="*/ 0 h 2118110"/>
                <a:gd name="connsiteX5" fmla="*/ 3093124 w 3093124"/>
                <a:gd name="connsiteY5" fmla="*/ 450 h 2118110"/>
                <a:gd name="connsiteX6" fmla="*/ 2808572 w 3093124"/>
                <a:gd name="connsiteY6" fmla="*/ 711875 h 2118110"/>
                <a:gd name="connsiteX7" fmla="*/ 2808572 w 3093124"/>
                <a:gd name="connsiteY7" fmla="*/ 2118110 h 2118110"/>
                <a:gd name="connsiteX8" fmla="*/ 0 w 3093124"/>
                <a:gd name="connsiteY8" fmla="*/ 2118110 h 2118110"/>
                <a:gd name="connsiteX9" fmla="*/ 0 w 3093124"/>
                <a:gd name="connsiteY9" fmla="*/ 262405 h 2118110"/>
                <a:gd name="connsiteX10" fmla="*/ 299866 w 3093124"/>
                <a:gd name="connsiteY10" fmla="*/ 0 h 211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93124" h="2118110">
                  <a:moveTo>
                    <a:pt x="299866" y="0"/>
                  </a:moveTo>
                  <a:lnTo>
                    <a:pt x="912513" y="0"/>
                  </a:lnTo>
                  <a:lnTo>
                    <a:pt x="955422" y="0"/>
                  </a:lnTo>
                  <a:lnTo>
                    <a:pt x="3088019" y="0"/>
                  </a:lnTo>
                  <a:lnTo>
                    <a:pt x="3093124" y="0"/>
                  </a:lnTo>
                  <a:lnTo>
                    <a:pt x="3093124" y="450"/>
                  </a:lnTo>
                  <a:lnTo>
                    <a:pt x="2808572" y="711875"/>
                  </a:lnTo>
                  <a:lnTo>
                    <a:pt x="2808572" y="2118110"/>
                  </a:lnTo>
                  <a:lnTo>
                    <a:pt x="0" y="2118110"/>
                  </a:lnTo>
                  <a:lnTo>
                    <a:pt x="0" y="262405"/>
                  </a:lnTo>
                  <a:cubicBezTo>
                    <a:pt x="0" y="117483"/>
                    <a:pt x="134255" y="0"/>
                    <a:pt x="29986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Freeform: Shape 50">
              <a:extLst>
                <a:ext uri="{FF2B5EF4-FFF2-40B4-BE49-F238E27FC236}">
                  <a16:creationId xmlns:a16="http://schemas.microsoft.com/office/drawing/2014/main" id="{FD51DA37-090F-4224-AD89-A49E0D66806F}"/>
                </a:ext>
              </a:extLst>
            </p:cNvPr>
            <p:cNvSpPr/>
            <p:nvPr/>
          </p:nvSpPr>
          <p:spPr>
            <a:xfrm>
              <a:off x="7722368" y="1713454"/>
              <a:ext cx="413911"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Shape 51">
              <a:extLst>
                <a:ext uri="{FF2B5EF4-FFF2-40B4-BE49-F238E27FC236}">
                  <a16:creationId xmlns:a16="http://schemas.microsoft.com/office/drawing/2014/main" id="{2FF79954-2AEB-48AB-80AA-57E660010AB7}"/>
                </a:ext>
              </a:extLst>
            </p:cNvPr>
            <p:cNvSpPr/>
            <p:nvPr/>
          </p:nvSpPr>
          <p:spPr>
            <a:xfrm>
              <a:off x="7308851" y="2725962"/>
              <a:ext cx="413911"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Freeform: Shape 55">
              <a:extLst>
                <a:ext uri="{FF2B5EF4-FFF2-40B4-BE49-F238E27FC236}">
                  <a16:creationId xmlns:a16="http://schemas.microsoft.com/office/drawing/2014/main" id="{E40B74F3-189E-4F70-BE52-CE5D0F5F3DB2}"/>
                </a:ext>
              </a:extLst>
            </p:cNvPr>
            <p:cNvSpPr/>
            <p:nvPr/>
          </p:nvSpPr>
          <p:spPr>
            <a:xfrm>
              <a:off x="4556475" y="3728428"/>
              <a:ext cx="2545420" cy="1513357"/>
            </a:xfrm>
            <a:custGeom>
              <a:avLst/>
              <a:gdLst>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3019287 w 3019287"/>
                <a:gd name="connsiteY11" fmla="*/ 603312 h 1795090"/>
                <a:gd name="connsiteX12" fmla="*/ 2778130 w 3019287"/>
                <a:gd name="connsiteY12" fmla="*/ 603312 h 1795090"/>
                <a:gd name="connsiteX13" fmla="*/ 2778130 w 3019287"/>
                <a:gd name="connsiteY13" fmla="*/ 1795090 h 1795090"/>
                <a:gd name="connsiteX14" fmla="*/ 2380254 w 3019287"/>
                <a:gd name="connsiteY14" fmla="*/ 1795090 h 1795090"/>
                <a:gd name="connsiteX15" fmla="*/ 397876 w 3019287"/>
                <a:gd name="connsiteY15" fmla="*/ 1795090 h 1795090"/>
                <a:gd name="connsiteX16" fmla="*/ 0 w 3019287"/>
                <a:gd name="connsiteY16" fmla="*/ 1795090 h 1795090"/>
                <a:gd name="connsiteX17" fmla="*/ 0 w 3019287"/>
                <a:gd name="connsiteY17" fmla="*/ 222387 h 1795090"/>
                <a:gd name="connsiteX18" fmla="*/ 254135 w 3019287"/>
                <a:gd name="connsiteY18" fmla="*/ 0 h 1795090"/>
                <a:gd name="connsiteX0" fmla="*/ 254135 w 3019287"/>
                <a:gd name="connsiteY0" fmla="*/ 0 h 1795090"/>
                <a:gd name="connsiteX1" fmla="*/ 652012 w 3019287"/>
                <a:gd name="connsiteY1" fmla="*/ 0 h 1795090"/>
                <a:gd name="connsiteX2" fmla="*/ 773352 w 3019287"/>
                <a:gd name="connsiteY2" fmla="*/ 0 h 1795090"/>
                <a:gd name="connsiteX3" fmla="*/ 809717 w 3019287"/>
                <a:gd name="connsiteY3" fmla="*/ 0 h 1795090"/>
                <a:gd name="connsiteX4" fmla="*/ 1171228 w 3019287"/>
                <a:gd name="connsiteY4" fmla="*/ 0 h 1795090"/>
                <a:gd name="connsiteX5" fmla="*/ 1207593 w 3019287"/>
                <a:gd name="connsiteY5" fmla="*/ 0 h 1795090"/>
                <a:gd name="connsiteX6" fmla="*/ 2617085 w 3019287"/>
                <a:gd name="connsiteY6" fmla="*/ 0 h 1795090"/>
                <a:gd name="connsiteX7" fmla="*/ 2621411 w 3019287"/>
                <a:gd name="connsiteY7" fmla="*/ 0 h 1795090"/>
                <a:gd name="connsiteX8" fmla="*/ 3014961 w 3019287"/>
                <a:gd name="connsiteY8" fmla="*/ 0 h 1795090"/>
                <a:gd name="connsiteX9" fmla="*/ 3019287 w 3019287"/>
                <a:gd name="connsiteY9" fmla="*/ 0 h 1795090"/>
                <a:gd name="connsiteX10" fmla="*/ 3019287 w 3019287"/>
                <a:gd name="connsiteY10" fmla="*/ 382 h 1795090"/>
                <a:gd name="connsiteX11" fmla="*/ 2778130 w 3019287"/>
                <a:gd name="connsiteY11" fmla="*/ 603312 h 1795090"/>
                <a:gd name="connsiteX12" fmla="*/ 2778130 w 3019287"/>
                <a:gd name="connsiteY12" fmla="*/ 1795090 h 1795090"/>
                <a:gd name="connsiteX13" fmla="*/ 2380254 w 3019287"/>
                <a:gd name="connsiteY13" fmla="*/ 1795090 h 1795090"/>
                <a:gd name="connsiteX14" fmla="*/ 397876 w 3019287"/>
                <a:gd name="connsiteY14" fmla="*/ 1795090 h 1795090"/>
                <a:gd name="connsiteX15" fmla="*/ 0 w 3019287"/>
                <a:gd name="connsiteY15" fmla="*/ 1795090 h 1795090"/>
                <a:gd name="connsiteX16" fmla="*/ 0 w 3019287"/>
                <a:gd name="connsiteY16" fmla="*/ 222387 h 1795090"/>
                <a:gd name="connsiteX17" fmla="*/ 254135 w 3019287"/>
                <a:gd name="connsiteY17" fmla="*/ 0 h 179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19287" h="1795090">
                  <a:moveTo>
                    <a:pt x="254135" y="0"/>
                  </a:moveTo>
                  <a:lnTo>
                    <a:pt x="652012" y="0"/>
                  </a:lnTo>
                  <a:lnTo>
                    <a:pt x="773352" y="0"/>
                  </a:lnTo>
                  <a:lnTo>
                    <a:pt x="809717" y="0"/>
                  </a:lnTo>
                  <a:lnTo>
                    <a:pt x="1171228" y="0"/>
                  </a:lnTo>
                  <a:lnTo>
                    <a:pt x="1207593" y="0"/>
                  </a:lnTo>
                  <a:lnTo>
                    <a:pt x="2617085" y="0"/>
                  </a:lnTo>
                  <a:lnTo>
                    <a:pt x="2621411" y="0"/>
                  </a:lnTo>
                  <a:lnTo>
                    <a:pt x="3014961" y="0"/>
                  </a:lnTo>
                  <a:lnTo>
                    <a:pt x="3019287" y="0"/>
                  </a:lnTo>
                  <a:lnTo>
                    <a:pt x="3019287" y="382"/>
                  </a:lnTo>
                  <a:lnTo>
                    <a:pt x="2778130" y="603312"/>
                  </a:lnTo>
                  <a:lnTo>
                    <a:pt x="2778130" y="1795090"/>
                  </a:lnTo>
                  <a:lnTo>
                    <a:pt x="2380254" y="1795090"/>
                  </a:lnTo>
                  <a:lnTo>
                    <a:pt x="397876" y="1795090"/>
                  </a:lnTo>
                  <a:lnTo>
                    <a:pt x="0" y="1795090"/>
                  </a:lnTo>
                  <a:lnTo>
                    <a:pt x="0" y="222387"/>
                  </a:lnTo>
                  <a:cubicBezTo>
                    <a:pt x="0" y="99567"/>
                    <a:pt x="113780" y="0"/>
                    <a:pt x="25413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BCB54F20-1149-431F-835D-401E6B138C15}"/>
                </a:ext>
              </a:extLst>
            </p:cNvPr>
            <p:cNvSpPr/>
            <p:nvPr/>
          </p:nvSpPr>
          <p:spPr>
            <a:xfrm flipH="1">
              <a:off x="6894940" y="3730695"/>
              <a:ext cx="413911"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CCDB994C-CEF2-4502-A718-2B8B0F9D94FA}"/>
                </a:ext>
              </a:extLst>
            </p:cNvPr>
            <p:cNvSpPr/>
            <p:nvPr/>
          </p:nvSpPr>
          <p:spPr>
            <a:xfrm>
              <a:off x="3780357" y="4733160"/>
              <a:ext cx="2915773" cy="1573684"/>
            </a:xfrm>
            <a:custGeom>
              <a:avLst/>
              <a:gdLst>
                <a:gd name="connsiteX0" fmla="*/ 214249 w 2915773"/>
                <a:gd name="connsiteY0" fmla="*/ 0 h 1573684"/>
                <a:gd name="connsiteX1" fmla="*/ 549681 w 2915773"/>
                <a:gd name="connsiteY1" fmla="*/ 0 h 1573684"/>
                <a:gd name="connsiteX2" fmla="*/ 584603 w 2915773"/>
                <a:gd name="connsiteY2" fmla="*/ 0 h 1573684"/>
                <a:gd name="connsiteX3" fmla="*/ 651977 w 2915773"/>
                <a:gd name="connsiteY3" fmla="*/ 0 h 1573684"/>
                <a:gd name="connsiteX4" fmla="*/ 682635 w 2915773"/>
                <a:gd name="connsiteY4" fmla="*/ 0 h 1573684"/>
                <a:gd name="connsiteX5" fmla="*/ 920034 w 2915773"/>
                <a:gd name="connsiteY5" fmla="*/ 0 h 1573684"/>
                <a:gd name="connsiteX6" fmla="*/ 987408 w 2915773"/>
                <a:gd name="connsiteY6" fmla="*/ 0 h 1573684"/>
                <a:gd name="connsiteX7" fmla="*/ 1018066 w 2915773"/>
                <a:gd name="connsiteY7" fmla="*/ 0 h 1573684"/>
                <a:gd name="connsiteX8" fmla="*/ 1022330 w 2915773"/>
                <a:gd name="connsiteY8" fmla="*/ 0 h 1573684"/>
                <a:gd name="connsiteX9" fmla="*/ 1052988 w 2915773"/>
                <a:gd name="connsiteY9" fmla="*/ 0 h 1573684"/>
                <a:gd name="connsiteX10" fmla="*/ 1357761 w 2915773"/>
                <a:gd name="connsiteY10" fmla="*/ 0 h 1573684"/>
                <a:gd name="connsiteX11" fmla="*/ 1388419 w 2915773"/>
                <a:gd name="connsiteY11" fmla="*/ 0 h 1573684"/>
                <a:gd name="connsiteX12" fmla="*/ 2206342 w 2915773"/>
                <a:gd name="connsiteY12" fmla="*/ 0 h 1573684"/>
                <a:gd name="connsiteX13" fmla="*/ 2209989 w 2915773"/>
                <a:gd name="connsiteY13" fmla="*/ 0 h 1573684"/>
                <a:gd name="connsiteX14" fmla="*/ 2541773 w 2915773"/>
                <a:gd name="connsiteY14" fmla="*/ 0 h 1573684"/>
                <a:gd name="connsiteX15" fmla="*/ 2545420 w 2915773"/>
                <a:gd name="connsiteY15" fmla="*/ 0 h 1573684"/>
                <a:gd name="connsiteX16" fmla="*/ 2576695 w 2915773"/>
                <a:gd name="connsiteY16" fmla="*/ 0 h 1573684"/>
                <a:gd name="connsiteX17" fmla="*/ 2580342 w 2915773"/>
                <a:gd name="connsiteY17" fmla="*/ 0 h 1573684"/>
                <a:gd name="connsiteX18" fmla="*/ 2912126 w 2915773"/>
                <a:gd name="connsiteY18" fmla="*/ 0 h 1573684"/>
                <a:gd name="connsiteX19" fmla="*/ 2915773 w 2915773"/>
                <a:gd name="connsiteY19" fmla="*/ 0 h 1573684"/>
                <a:gd name="connsiteX20" fmla="*/ 2915773 w 2915773"/>
                <a:gd name="connsiteY20" fmla="*/ 322 h 1573684"/>
                <a:gd name="connsiteX21" fmla="*/ 2915773 w 2915773"/>
                <a:gd name="connsiteY21" fmla="*/ 508625 h 1573684"/>
                <a:gd name="connsiteX22" fmla="*/ 2712465 w 2915773"/>
                <a:gd name="connsiteY22" fmla="*/ 508625 h 1573684"/>
                <a:gd name="connsiteX23" fmla="*/ 2712465 w 2915773"/>
                <a:gd name="connsiteY23" fmla="*/ 1291873 h 1573684"/>
                <a:gd name="connsiteX24" fmla="*/ 2712465 w 2915773"/>
                <a:gd name="connsiteY24" fmla="*/ 1513357 h 1573684"/>
                <a:gd name="connsiteX25" fmla="*/ 2712465 w 2915773"/>
                <a:gd name="connsiteY25" fmla="*/ 1573684 h 1573684"/>
                <a:gd name="connsiteX26" fmla="*/ 2377034 w 2915773"/>
                <a:gd name="connsiteY26" fmla="*/ 1573684 h 1573684"/>
                <a:gd name="connsiteX27" fmla="*/ 2342112 w 2915773"/>
                <a:gd name="connsiteY27" fmla="*/ 1573684 h 1573684"/>
                <a:gd name="connsiteX28" fmla="*/ 2006681 w 2915773"/>
                <a:gd name="connsiteY28" fmla="*/ 1573684 h 1573684"/>
                <a:gd name="connsiteX29" fmla="*/ 705784 w 2915773"/>
                <a:gd name="connsiteY29" fmla="*/ 1573684 h 1573684"/>
                <a:gd name="connsiteX30" fmla="*/ 370353 w 2915773"/>
                <a:gd name="connsiteY30" fmla="*/ 1573684 h 1573684"/>
                <a:gd name="connsiteX31" fmla="*/ 335431 w 2915773"/>
                <a:gd name="connsiteY31" fmla="*/ 1573684 h 1573684"/>
                <a:gd name="connsiteX32" fmla="*/ 0 w 2915773"/>
                <a:gd name="connsiteY32" fmla="*/ 1573684 h 1573684"/>
                <a:gd name="connsiteX33" fmla="*/ 0 w 2915773"/>
                <a:gd name="connsiteY33" fmla="*/ 1513357 h 1573684"/>
                <a:gd name="connsiteX34" fmla="*/ 0 w 2915773"/>
                <a:gd name="connsiteY34" fmla="*/ 1291873 h 1573684"/>
                <a:gd name="connsiteX35" fmla="*/ 0 w 2915773"/>
                <a:gd name="connsiteY35" fmla="*/ 187484 h 1573684"/>
                <a:gd name="connsiteX36" fmla="*/ 214249 w 2915773"/>
                <a:gd name="connsiteY36" fmla="*/ 0 h 1573684"/>
                <a:gd name="connsiteX0" fmla="*/ 214249 w 2915773"/>
                <a:gd name="connsiteY0" fmla="*/ 0 h 1573684"/>
                <a:gd name="connsiteX1" fmla="*/ 549681 w 2915773"/>
                <a:gd name="connsiteY1" fmla="*/ 0 h 1573684"/>
                <a:gd name="connsiteX2" fmla="*/ 584603 w 2915773"/>
                <a:gd name="connsiteY2" fmla="*/ 0 h 1573684"/>
                <a:gd name="connsiteX3" fmla="*/ 651977 w 2915773"/>
                <a:gd name="connsiteY3" fmla="*/ 0 h 1573684"/>
                <a:gd name="connsiteX4" fmla="*/ 682635 w 2915773"/>
                <a:gd name="connsiteY4" fmla="*/ 0 h 1573684"/>
                <a:gd name="connsiteX5" fmla="*/ 920034 w 2915773"/>
                <a:gd name="connsiteY5" fmla="*/ 0 h 1573684"/>
                <a:gd name="connsiteX6" fmla="*/ 987408 w 2915773"/>
                <a:gd name="connsiteY6" fmla="*/ 0 h 1573684"/>
                <a:gd name="connsiteX7" fmla="*/ 1018066 w 2915773"/>
                <a:gd name="connsiteY7" fmla="*/ 0 h 1573684"/>
                <a:gd name="connsiteX8" fmla="*/ 1022330 w 2915773"/>
                <a:gd name="connsiteY8" fmla="*/ 0 h 1573684"/>
                <a:gd name="connsiteX9" fmla="*/ 1052988 w 2915773"/>
                <a:gd name="connsiteY9" fmla="*/ 0 h 1573684"/>
                <a:gd name="connsiteX10" fmla="*/ 1357761 w 2915773"/>
                <a:gd name="connsiteY10" fmla="*/ 0 h 1573684"/>
                <a:gd name="connsiteX11" fmla="*/ 1388419 w 2915773"/>
                <a:gd name="connsiteY11" fmla="*/ 0 h 1573684"/>
                <a:gd name="connsiteX12" fmla="*/ 2206342 w 2915773"/>
                <a:gd name="connsiteY12" fmla="*/ 0 h 1573684"/>
                <a:gd name="connsiteX13" fmla="*/ 2209989 w 2915773"/>
                <a:gd name="connsiteY13" fmla="*/ 0 h 1573684"/>
                <a:gd name="connsiteX14" fmla="*/ 2541773 w 2915773"/>
                <a:gd name="connsiteY14" fmla="*/ 0 h 1573684"/>
                <a:gd name="connsiteX15" fmla="*/ 2545420 w 2915773"/>
                <a:gd name="connsiteY15" fmla="*/ 0 h 1573684"/>
                <a:gd name="connsiteX16" fmla="*/ 2576695 w 2915773"/>
                <a:gd name="connsiteY16" fmla="*/ 0 h 1573684"/>
                <a:gd name="connsiteX17" fmla="*/ 2580342 w 2915773"/>
                <a:gd name="connsiteY17" fmla="*/ 0 h 1573684"/>
                <a:gd name="connsiteX18" fmla="*/ 2912126 w 2915773"/>
                <a:gd name="connsiteY18" fmla="*/ 0 h 1573684"/>
                <a:gd name="connsiteX19" fmla="*/ 2915773 w 2915773"/>
                <a:gd name="connsiteY19" fmla="*/ 0 h 1573684"/>
                <a:gd name="connsiteX20" fmla="*/ 2915773 w 2915773"/>
                <a:gd name="connsiteY20" fmla="*/ 322 h 1573684"/>
                <a:gd name="connsiteX21" fmla="*/ 2712465 w 2915773"/>
                <a:gd name="connsiteY21" fmla="*/ 508625 h 1573684"/>
                <a:gd name="connsiteX22" fmla="*/ 2712465 w 2915773"/>
                <a:gd name="connsiteY22" fmla="*/ 1291873 h 1573684"/>
                <a:gd name="connsiteX23" fmla="*/ 2712465 w 2915773"/>
                <a:gd name="connsiteY23" fmla="*/ 1513357 h 1573684"/>
                <a:gd name="connsiteX24" fmla="*/ 2712465 w 2915773"/>
                <a:gd name="connsiteY24" fmla="*/ 1573684 h 1573684"/>
                <a:gd name="connsiteX25" fmla="*/ 2377034 w 2915773"/>
                <a:gd name="connsiteY25" fmla="*/ 1573684 h 1573684"/>
                <a:gd name="connsiteX26" fmla="*/ 2342112 w 2915773"/>
                <a:gd name="connsiteY26" fmla="*/ 1573684 h 1573684"/>
                <a:gd name="connsiteX27" fmla="*/ 2006681 w 2915773"/>
                <a:gd name="connsiteY27" fmla="*/ 1573684 h 1573684"/>
                <a:gd name="connsiteX28" fmla="*/ 705784 w 2915773"/>
                <a:gd name="connsiteY28" fmla="*/ 1573684 h 1573684"/>
                <a:gd name="connsiteX29" fmla="*/ 370353 w 2915773"/>
                <a:gd name="connsiteY29" fmla="*/ 1573684 h 1573684"/>
                <a:gd name="connsiteX30" fmla="*/ 335431 w 2915773"/>
                <a:gd name="connsiteY30" fmla="*/ 1573684 h 1573684"/>
                <a:gd name="connsiteX31" fmla="*/ 0 w 2915773"/>
                <a:gd name="connsiteY31" fmla="*/ 1573684 h 1573684"/>
                <a:gd name="connsiteX32" fmla="*/ 0 w 2915773"/>
                <a:gd name="connsiteY32" fmla="*/ 1513357 h 1573684"/>
                <a:gd name="connsiteX33" fmla="*/ 0 w 2915773"/>
                <a:gd name="connsiteY33" fmla="*/ 1291873 h 1573684"/>
                <a:gd name="connsiteX34" fmla="*/ 0 w 2915773"/>
                <a:gd name="connsiteY34" fmla="*/ 187484 h 1573684"/>
                <a:gd name="connsiteX35" fmla="*/ 214249 w 2915773"/>
                <a:gd name="connsiteY35" fmla="*/ 0 h 157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915773" h="1573684">
                  <a:moveTo>
                    <a:pt x="214249" y="0"/>
                  </a:moveTo>
                  <a:lnTo>
                    <a:pt x="549681" y="0"/>
                  </a:lnTo>
                  <a:lnTo>
                    <a:pt x="584603" y="0"/>
                  </a:lnTo>
                  <a:lnTo>
                    <a:pt x="651977" y="0"/>
                  </a:lnTo>
                  <a:lnTo>
                    <a:pt x="682635" y="0"/>
                  </a:lnTo>
                  <a:lnTo>
                    <a:pt x="920034" y="0"/>
                  </a:lnTo>
                  <a:lnTo>
                    <a:pt x="987408" y="0"/>
                  </a:lnTo>
                  <a:lnTo>
                    <a:pt x="1018066" y="0"/>
                  </a:lnTo>
                  <a:lnTo>
                    <a:pt x="1022330" y="0"/>
                  </a:lnTo>
                  <a:lnTo>
                    <a:pt x="1052988" y="0"/>
                  </a:lnTo>
                  <a:lnTo>
                    <a:pt x="1357761" y="0"/>
                  </a:lnTo>
                  <a:lnTo>
                    <a:pt x="1388419" y="0"/>
                  </a:lnTo>
                  <a:lnTo>
                    <a:pt x="2206342" y="0"/>
                  </a:lnTo>
                  <a:lnTo>
                    <a:pt x="2209989" y="0"/>
                  </a:lnTo>
                  <a:lnTo>
                    <a:pt x="2541773" y="0"/>
                  </a:lnTo>
                  <a:lnTo>
                    <a:pt x="2545420" y="0"/>
                  </a:lnTo>
                  <a:lnTo>
                    <a:pt x="2576695" y="0"/>
                  </a:lnTo>
                  <a:lnTo>
                    <a:pt x="2580342" y="0"/>
                  </a:lnTo>
                  <a:lnTo>
                    <a:pt x="2912126" y="0"/>
                  </a:lnTo>
                  <a:lnTo>
                    <a:pt x="2915773" y="0"/>
                  </a:lnTo>
                  <a:lnTo>
                    <a:pt x="2915773" y="322"/>
                  </a:lnTo>
                  <a:lnTo>
                    <a:pt x="2712465" y="508625"/>
                  </a:lnTo>
                  <a:lnTo>
                    <a:pt x="2712465" y="1291873"/>
                  </a:lnTo>
                  <a:lnTo>
                    <a:pt x="2712465" y="1513357"/>
                  </a:lnTo>
                  <a:lnTo>
                    <a:pt x="2712465" y="1573684"/>
                  </a:lnTo>
                  <a:lnTo>
                    <a:pt x="2377034" y="1573684"/>
                  </a:lnTo>
                  <a:lnTo>
                    <a:pt x="2342112" y="1573684"/>
                  </a:lnTo>
                  <a:lnTo>
                    <a:pt x="2006681" y="1573684"/>
                  </a:lnTo>
                  <a:lnTo>
                    <a:pt x="705784" y="1573684"/>
                  </a:lnTo>
                  <a:lnTo>
                    <a:pt x="370353" y="1573684"/>
                  </a:lnTo>
                  <a:lnTo>
                    <a:pt x="335431" y="1573684"/>
                  </a:lnTo>
                  <a:lnTo>
                    <a:pt x="0" y="1573684"/>
                  </a:lnTo>
                  <a:lnTo>
                    <a:pt x="0" y="1513357"/>
                  </a:lnTo>
                  <a:lnTo>
                    <a:pt x="0" y="1291873"/>
                  </a:lnTo>
                  <a:lnTo>
                    <a:pt x="0" y="187484"/>
                  </a:lnTo>
                  <a:cubicBezTo>
                    <a:pt x="0" y="83941"/>
                    <a:pt x="95922" y="0"/>
                    <a:pt x="21424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Shape 58">
              <a:extLst>
                <a:ext uri="{FF2B5EF4-FFF2-40B4-BE49-F238E27FC236}">
                  <a16:creationId xmlns:a16="http://schemas.microsoft.com/office/drawing/2014/main" id="{0D3862DD-A010-4363-880A-C88CE8CBA7A9}"/>
                </a:ext>
              </a:extLst>
            </p:cNvPr>
            <p:cNvSpPr/>
            <p:nvPr/>
          </p:nvSpPr>
          <p:spPr>
            <a:xfrm>
              <a:off x="6490391" y="4733161"/>
              <a:ext cx="411480" cy="508624"/>
            </a:xfrm>
            <a:custGeom>
              <a:avLst/>
              <a:gdLst>
                <a:gd name="connsiteX0" fmla="*/ 289657 w 579314"/>
                <a:gd name="connsiteY0" fmla="*/ 0 h 711876"/>
                <a:gd name="connsiteX1" fmla="*/ 579314 w 579314"/>
                <a:gd name="connsiteY1" fmla="*/ 253471 h 711876"/>
                <a:gd name="connsiteX2" fmla="*/ 579314 w 579314"/>
                <a:gd name="connsiteY2" fmla="*/ 711876 h 711876"/>
                <a:gd name="connsiteX3" fmla="*/ 0 w 579314"/>
                <a:gd name="connsiteY3" fmla="*/ 711876 h 711876"/>
                <a:gd name="connsiteX4" fmla="*/ 0 w 579314"/>
                <a:gd name="connsiteY4" fmla="*/ 253471 h 711876"/>
                <a:gd name="connsiteX5" fmla="*/ 289657 w 579314"/>
                <a:gd name="connsiteY5" fmla="*/ 0 h 71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9314" h="711876">
                  <a:moveTo>
                    <a:pt x="289657" y="0"/>
                  </a:moveTo>
                  <a:cubicBezTo>
                    <a:pt x="449630" y="0"/>
                    <a:pt x="579314" y="113483"/>
                    <a:pt x="579314" y="253471"/>
                  </a:cubicBezTo>
                  <a:lnTo>
                    <a:pt x="579314" y="711876"/>
                  </a:lnTo>
                  <a:lnTo>
                    <a:pt x="0" y="711876"/>
                  </a:lnTo>
                  <a:lnTo>
                    <a:pt x="0" y="253471"/>
                  </a:lnTo>
                  <a:cubicBezTo>
                    <a:pt x="0" y="113483"/>
                    <a:pt x="129684" y="0"/>
                    <a:pt x="289657"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0" name="Group 59">
            <a:extLst>
              <a:ext uri="{FF2B5EF4-FFF2-40B4-BE49-F238E27FC236}">
                <a16:creationId xmlns:a16="http://schemas.microsoft.com/office/drawing/2014/main" id="{F3BAF77B-6307-437B-B19F-CB471C2D0F20}"/>
              </a:ext>
            </a:extLst>
          </p:cNvPr>
          <p:cNvGrpSpPr/>
          <p:nvPr/>
        </p:nvGrpSpPr>
        <p:grpSpPr>
          <a:xfrm>
            <a:off x="8240310" y="2258478"/>
            <a:ext cx="2926080" cy="920821"/>
            <a:chOff x="8921977" y="1466725"/>
            <a:chExt cx="2926080" cy="920821"/>
          </a:xfrm>
        </p:grpSpPr>
        <p:sp>
          <p:nvSpPr>
            <p:cNvPr id="61" name="TextBox 60">
              <a:extLst>
                <a:ext uri="{FF2B5EF4-FFF2-40B4-BE49-F238E27FC236}">
                  <a16:creationId xmlns:a16="http://schemas.microsoft.com/office/drawing/2014/main" id="{82F16D4E-2D65-44CC-9497-9A67FA24671E}"/>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62" name="TextBox 61">
              <a:extLst>
                <a:ext uri="{FF2B5EF4-FFF2-40B4-BE49-F238E27FC236}">
                  <a16:creationId xmlns:a16="http://schemas.microsoft.com/office/drawing/2014/main" id="{989F2DB8-8E37-4F9C-9F91-BFF338F1A688}"/>
                </a:ext>
              </a:extLst>
            </p:cNvPr>
            <p:cNvSpPr txBox="1"/>
            <p:nvPr/>
          </p:nvSpPr>
          <p:spPr>
            <a:xfrm>
              <a:off x="8921977" y="1925881"/>
              <a:ext cx="2926080" cy="46166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a:t>
              </a:r>
            </a:p>
          </p:txBody>
        </p:sp>
      </p:grpSp>
      <p:pic>
        <p:nvPicPr>
          <p:cNvPr id="63" name="Graphic 62" descr="Lightbulb">
            <a:extLst>
              <a:ext uri="{FF2B5EF4-FFF2-40B4-BE49-F238E27FC236}">
                <a16:creationId xmlns:a16="http://schemas.microsoft.com/office/drawing/2014/main" id="{1EBE112F-22C3-40A4-8036-329981EFB3E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78145" y="1186012"/>
            <a:ext cx="711200" cy="711200"/>
          </a:xfrm>
          <a:prstGeom prst="rect">
            <a:avLst/>
          </a:prstGeom>
        </p:spPr>
      </p:pic>
      <p:pic>
        <p:nvPicPr>
          <p:cNvPr id="64" name="Graphic 63" descr="Stopwatch">
            <a:extLst>
              <a:ext uri="{FF2B5EF4-FFF2-40B4-BE49-F238E27FC236}">
                <a16:creationId xmlns:a16="http://schemas.microsoft.com/office/drawing/2014/main" id="{54AD3EB4-883D-4623-93E0-05666EBBFDA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76345" y="2254864"/>
            <a:ext cx="711200" cy="711200"/>
          </a:xfrm>
          <a:prstGeom prst="rect">
            <a:avLst/>
          </a:prstGeom>
        </p:spPr>
      </p:pic>
      <p:pic>
        <p:nvPicPr>
          <p:cNvPr id="65" name="Graphic 64" descr="Gears">
            <a:extLst>
              <a:ext uri="{FF2B5EF4-FFF2-40B4-BE49-F238E27FC236}">
                <a16:creationId xmlns:a16="http://schemas.microsoft.com/office/drawing/2014/main" id="{FC3F9233-0473-4799-A38F-83FB43A92CE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0978" y="3158651"/>
            <a:ext cx="711200" cy="711200"/>
          </a:xfrm>
          <a:prstGeom prst="rect">
            <a:avLst/>
          </a:prstGeom>
        </p:spPr>
      </p:pic>
      <p:pic>
        <p:nvPicPr>
          <p:cNvPr id="66" name="Graphic 65" descr="Business Growth with solid fill">
            <a:extLst>
              <a:ext uri="{FF2B5EF4-FFF2-40B4-BE49-F238E27FC236}">
                <a16:creationId xmlns:a16="http://schemas.microsoft.com/office/drawing/2014/main" id="{E446DFCC-E6C7-4EE2-8054-678172C63BE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574926" y="4088683"/>
            <a:ext cx="666403" cy="666403"/>
          </a:xfrm>
          <a:prstGeom prst="rect">
            <a:avLst/>
          </a:prstGeom>
        </p:spPr>
      </p:pic>
      <p:pic>
        <p:nvPicPr>
          <p:cNvPr id="67" name="Graphic 66" descr="Coins with solid fill">
            <a:extLst>
              <a:ext uri="{FF2B5EF4-FFF2-40B4-BE49-F238E27FC236}">
                <a16:creationId xmlns:a16="http://schemas.microsoft.com/office/drawing/2014/main" id="{ED60D489-DE52-446A-8A64-D43F495DDA9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977993" y="5161757"/>
            <a:ext cx="871069" cy="87106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6653120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themeOverride>
</file>

<file path=ppt/theme/themeOverride2.xml><?xml version="1.0" encoding="utf-8"?>
<a:themeOverride xmlns:a="http://schemas.openxmlformats.org/drawingml/2006/main">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themeOverride>
</file>

<file path=docProps/app.xml><?xml version="1.0" encoding="utf-8"?>
<Properties xmlns="http://schemas.openxmlformats.org/officeDocument/2006/extended-properties" xmlns:vt="http://schemas.openxmlformats.org/officeDocument/2006/docPropsVTypes">
  <Template>TEMPLATE-PGO(16_9)</Template>
  <TotalTime>8851</TotalTime>
  <Words>445</Words>
  <PresentationFormat>Widescreen</PresentationFormat>
  <Paragraphs>34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5-Step Rising Arrow – Slide Template</vt:lpstr>
      <vt:lpstr>5-Step Rising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5-Step Rising Arrow</dc:title>
  <dc:creator>PresentationGO.com</dc:creator>
  <dc:description>© Copyright PresentationGO.com</dc:description>
  <dcterms:created xsi:type="dcterms:W3CDTF">2014-11-26T05:14:11Z</dcterms:created>
  <dcterms:modified xsi:type="dcterms:W3CDTF">2021-03-09T15:53:56Z</dcterms:modified>
  <cp:category>Charts &amp; Diagrams</cp:category>
</cp:coreProperties>
</file>