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1"/>
  </p:notesMasterIdLst>
  <p:sldIdLst>
    <p:sldId id="261" r:id="rId4"/>
    <p:sldId id="266" r:id="rId5"/>
    <p:sldId id="262" r:id="rId6"/>
    <p:sldId id="263" r:id="rId7"/>
    <p:sldId id="264" r:id="rId8"/>
    <p:sldId id="265" r:id="rId9"/>
    <p:sldId id="30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6" d="100"/>
          <a:sy n="156" d="100"/>
        </p:scale>
        <p:origin x="1842"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6/23/2019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606689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491248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4080670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775939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028874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6</a:t>
            </a:fld>
            <a:endParaRPr lang="en-US"/>
          </a:p>
        </p:txBody>
      </p:sp>
    </p:spTree>
    <p:extLst>
      <p:ext uri="{BB962C8B-B14F-4D97-AF65-F5344CB8AC3E}">
        <p14:creationId xmlns:p14="http://schemas.microsoft.com/office/powerpoint/2010/main" val="3619568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7</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BA510-9A98-445D-874B-C060D070CE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F42B60-19EE-442F-97D5-1202B5A077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95EC3E-5986-4283-BF27-E61A306313CD}"/>
              </a:ext>
            </a:extLst>
          </p:cNvPr>
          <p:cNvSpPr>
            <a:spLocks noGrp="1"/>
          </p:cNvSpPr>
          <p:nvPr>
            <p:ph type="dt" sz="half" idx="10"/>
          </p:nvPr>
        </p:nvSpPr>
        <p:spPr/>
        <p:txBody>
          <a:bodyPr/>
          <a:lstStyle/>
          <a:p>
            <a:fld id="{1C74DC78-DF93-4149-AFEC-92E412CFC9CB}" type="datetimeFigureOut">
              <a:rPr lang="en-US" smtClean="0"/>
              <a:t>6/23/2019</a:t>
            </a:fld>
            <a:endParaRPr lang="en-US"/>
          </a:p>
        </p:txBody>
      </p:sp>
      <p:sp>
        <p:nvSpPr>
          <p:cNvPr id="5" name="Footer Placeholder 4">
            <a:extLst>
              <a:ext uri="{FF2B5EF4-FFF2-40B4-BE49-F238E27FC236}">
                <a16:creationId xmlns:a16="http://schemas.microsoft.com/office/drawing/2014/main" id="{73311C75-9A7B-4376-934B-ECA88AD9D6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BC7BFE-A20F-41DB-9290-5507C8FC83C6}"/>
              </a:ext>
            </a:extLst>
          </p:cNvPr>
          <p:cNvSpPr>
            <a:spLocks noGrp="1"/>
          </p:cNvSpPr>
          <p:nvPr>
            <p:ph type="sldNum" sz="quarter" idx="12"/>
          </p:nvPr>
        </p:nvSpPr>
        <p:spPr/>
        <p:txBody>
          <a:bodyPr/>
          <a:lstStyle/>
          <a:p>
            <a:fld id="{C03BAFBA-3AD7-4E43-9FEC-27F5AC0B3482}" type="slidenum">
              <a:rPr lang="en-US" smtClean="0"/>
              <a:t>‹#›</a:t>
            </a:fld>
            <a:endParaRPr lang="en-US"/>
          </a:p>
        </p:txBody>
      </p:sp>
    </p:spTree>
    <p:extLst>
      <p:ext uri="{BB962C8B-B14F-4D97-AF65-F5344CB8AC3E}">
        <p14:creationId xmlns:p14="http://schemas.microsoft.com/office/powerpoint/2010/main" val="4122980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07693" y="5982900"/>
            <a:ext cx="3928615"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presentationgo.com/" TargetMode="Externa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5"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705"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6/23/2019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4.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5661AE0-0749-4158-A8F4-D0B5D2C2AD78}"/>
              </a:ext>
            </a:extLst>
          </p:cNvPr>
          <p:cNvSpPr/>
          <p:nvPr/>
        </p:nvSpPr>
        <p:spPr>
          <a:xfrm>
            <a:off x="1" y="1"/>
            <a:ext cx="831342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9" name="Rectangle 38">
            <a:extLst>
              <a:ext uri="{FF2B5EF4-FFF2-40B4-BE49-F238E27FC236}">
                <a16:creationId xmlns:a16="http://schemas.microsoft.com/office/drawing/2014/main" id="{41A9FACB-08C2-4A55-B555-D9FBCA24E4AF}"/>
              </a:ext>
            </a:extLst>
          </p:cNvPr>
          <p:cNvSpPr/>
          <p:nvPr/>
        </p:nvSpPr>
        <p:spPr>
          <a:xfrm>
            <a:off x="0" y="0"/>
            <a:ext cx="8445227"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7" name="Freeform: Shape 36">
            <a:extLst>
              <a:ext uri="{FF2B5EF4-FFF2-40B4-BE49-F238E27FC236}">
                <a16:creationId xmlns:a16="http://schemas.microsoft.com/office/drawing/2014/main" id="{3C03F335-2102-4A35-91B9-5D707CA36D0D}"/>
              </a:ext>
            </a:extLst>
          </p:cNvPr>
          <p:cNvSpPr/>
          <p:nvPr/>
        </p:nvSpPr>
        <p:spPr>
          <a:xfrm>
            <a:off x="8243744" y="1"/>
            <a:ext cx="900256" cy="6857999"/>
          </a:xfrm>
          <a:custGeom>
            <a:avLst/>
            <a:gdLst>
              <a:gd name="connsiteX0" fmla="*/ 0 w 931687"/>
              <a:gd name="connsiteY0" fmla="*/ 0 h 6858000"/>
              <a:gd name="connsiteX1" fmla="*/ 382946 w 931687"/>
              <a:gd name="connsiteY1" fmla="*/ 0 h 6858000"/>
              <a:gd name="connsiteX2" fmla="*/ 382946 w 931687"/>
              <a:gd name="connsiteY2" fmla="*/ 4190900 h 6858000"/>
              <a:gd name="connsiteX3" fmla="*/ 382946 w 931687"/>
              <a:gd name="connsiteY3" fmla="*/ 4500619 h 6858000"/>
              <a:gd name="connsiteX4" fmla="*/ 382946 w 931687"/>
              <a:gd name="connsiteY4" fmla="*/ 5508156 h 6858000"/>
              <a:gd name="connsiteX5" fmla="*/ 383316 w 931687"/>
              <a:gd name="connsiteY5" fmla="*/ 5508156 h 6858000"/>
              <a:gd name="connsiteX6" fmla="*/ 388520 w 931687"/>
              <a:gd name="connsiteY6" fmla="*/ 5538912 h 6858000"/>
              <a:gd name="connsiteX7" fmla="*/ 608749 w 931687"/>
              <a:gd name="connsiteY7" fmla="*/ 5666872 h 6858000"/>
              <a:gd name="connsiteX8" fmla="*/ 657315 w 931687"/>
              <a:gd name="connsiteY8" fmla="*/ 5669426 h 6858000"/>
              <a:gd name="connsiteX9" fmla="*/ 657317 w 931687"/>
              <a:gd name="connsiteY9" fmla="*/ 5669425 h 6858000"/>
              <a:gd name="connsiteX10" fmla="*/ 926113 w 931687"/>
              <a:gd name="connsiteY10" fmla="*/ 5799938 h 6858000"/>
              <a:gd name="connsiteX11" fmla="*/ 931687 w 931687"/>
              <a:gd name="connsiteY11" fmla="*/ 5832877 h 6858000"/>
              <a:gd name="connsiteX12" fmla="*/ 931687 w 931687"/>
              <a:gd name="connsiteY12" fmla="*/ 5832883 h 6858000"/>
              <a:gd name="connsiteX13" fmla="*/ 931687 w 931687"/>
              <a:gd name="connsiteY13" fmla="*/ 5832884 h 6858000"/>
              <a:gd name="connsiteX14" fmla="*/ 931687 w 931687"/>
              <a:gd name="connsiteY14" fmla="*/ 6274067 h 6858000"/>
              <a:gd name="connsiteX15" fmla="*/ 931687 w 931687"/>
              <a:gd name="connsiteY15" fmla="*/ 6409343 h 6858000"/>
              <a:gd name="connsiteX16" fmla="*/ 931687 w 931687"/>
              <a:gd name="connsiteY16" fmla="*/ 6850689 h 6858000"/>
              <a:gd name="connsiteX17" fmla="*/ 931687 w 931687"/>
              <a:gd name="connsiteY17" fmla="*/ 6850691 h 6858000"/>
              <a:gd name="connsiteX18" fmla="*/ 931687 w 931687"/>
              <a:gd name="connsiteY18" fmla="*/ 6850696 h 6858000"/>
              <a:gd name="connsiteX19" fmla="*/ 930451 w 931687"/>
              <a:gd name="connsiteY19" fmla="*/ 6858000 h 6858000"/>
              <a:gd name="connsiteX20" fmla="*/ 0 w 931687"/>
              <a:gd name="connsiteY20" fmla="*/ 6858000 h 6858000"/>
              <a:gd name="connsiteX21" fmla="*/ 0 w 931687"/>
              <a:gd name="connsiteY21" fmla="*/ 6409343 h 6858000"/>
              <a:gd name="connsiteX22" fmla="*/ 0 w 931687"/>
              <a:gd name="connsiteY22" fmla="*/ 6274067 h 6858000"/>
              <a:gd name="connsiteX23" fmla="*/ 0 w 931687"/>
              <a:gd name="connsiteY23" fmla="*/ 4500619 h 6858000"/>
              <a:gd name="connsiteX24" fmla="*/ 0 w 931687"/>
              <a:gd name="connsiteY24" fmla="*/ 41909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0">
                <a:moveTo>
                  <a:pt x="0" y="0"/>
                </a:moveTo>
                <a:lnTo>
                  <a:pt x="382946" y="0"/>
                </a:lnTo>
                <a:lnTo>
                  <a:pt x="382946" y="4190900"/>
                </a:lnTo>
                <a:lnTo>
                  <a:pt x="382946" y="4500619"/>
                </a:lnTo>
                <a:lnTo>
                  <a:pt x="382946" y="5508156"/>
                </a:lnTo>
                <a:lnTo>
                  <a:pt x="383316" y="5508156"/>
                </a:lnTo>
                <a:lnTo>
                  <a:pt x="388520" y="5538912"/>
                </a:lnTo>
                <a:cubicBezTo>
                  <a:pt x="410906" y="5604085"/>
                  <a:pt x="498400" y="5655130"/>
                  <a:pt x="608749" y="5666872"/>
                </a:cubicBezTo>
                <a:lnTo>
                  <a:pt x="657315" y="5669426"/>
                </a:lnTo>
                <a:lnTo>
                  <a:pt x="657317" y="5669425"/>
                </a:lnTo>
                <a:cubicBezTo>
                  <a:pt x="789906" y="5669425"/>
                  <a:pt x="900529" y="5725455"/>
                  <a:pt x="926113" y="5799938"/>
                </a:cubicBezTo>
                <a:lnTo>
                  <a:pt x="931687" y="5832877"/>
                </a:lnTo>
                <a:lnTo>
                  <a:pt x="931687" y="5832883"/>
                </a:lnTo>
                <a:lnTo>
                  <a:pt x="931687" y="5832884"/>
                </a:lnTo>
                <a:lnTo>
                  <a:pt x="931687" y="6274067"/>
                </a:lnTo>
                <a:lnTo>
                  <a:pt x="931687" y="6409343"/>
                </a:lnTo>
                <a:lnTo>
                  <a:pt x="931687" y="6850689"/>
                </a:lnTo>
                <a:lnTo>
                  <a:pt x="931687" y="6850691"/>
                </a:lnTo>
                <a:lnTo>
                  <a:pt x="931687" y="6850696"/>
                </a:lnTo>
                <a:lnTo>
                  <a:pt x="930451" y="6858000"/>
                </a:lnTo>
                <a:lnTo>
                  <a:pt x="0" y="6858000"/>
                </a:lnTo>
                <a:lnTo>
                  <a:pt x="0" y="6409343"/>
                </a:lnTo>
                <a:lnTo>
                  <a:pt x="0" y="6274067"/>
                </a:lnTo>
                <a:lnTo>
                  <a:pt x="0" y="4500619"/>
                </a:lnTo>
                <a:lnTo>
                  <a:pt x="0" y="419090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6" name="Freeform: Shape 35">
            <a:extLst>
              <a:ext uri="{FF2B5EF4-FFF2-40B4-BE49-F238E27FC236}">
                <a16:creationId xmlns:a16="http://schemas.microsoft.com/office/drawing/2014/main" id="{D987B768-82FD-4258-8828-ED916E22C2B2}"/>
              </a:ext>
            </a:extLst>
          </p:cNvPr>
          <p:cNvSpPr/>
          <p:nvPr/>
        </p:nvSpPr>
        <p:spPr>
          <a:xfrm>
            <a:off x="8243740" y="0"/>
            <a:ext cx="900256" cy="6857999"/>
          </a:xfrm>
          <a:custGeom>
            <a:avLst/>
            <a:gdLst>
              <a:gd name="connsiteX0" fmla="*/ 0 w 931687"/>
              <a:gd name="connsiteY0" fmla="*/ 0 h 6858000"/>
              <a:gd name="connsiteX1" fmla="*/ 382946 w 931687"/>
              <a:gd name="connsiteY1" fmla="*/ 0 h 6858000"/>
              <a:gd name="connsiteX2" fmla="*/ 382946 w 931687"/>
              <a:gd name="connsiteY2" fmla="*/ 2734390 h 6858000"/>
              <a:gd name="connsiteX3" fmla="*/ 382946 w 931687"/>
              <a:gd name="connsiteY3" fmla="*/ 3270200 h 6858000"/>
              <a:gd name="connsiteX4" fmla="*/ 382946 w 931687"/>
              <a:gd name="connsiteY4" fmla="*/ 4051646 h 6858000"/>
              <a:gd name="connsiteX5" fmla="*/ 383316 w 931687"/>
              <a:gd name="connsiteY5" fmla="*/ 4051646 h 6858000"/>
              <a:gd name="connsiteX6" fmla="*/ 388520 w 931687"/>
              <a:gd name="connsiteY6" fmla="*/ 4082402 h 6858000"/>
              <a:gd name="connsiteX7" fmla="*/ 608749 w 931687"/>
              <a:gd name="connsiteY7" fmla="*/ 4210362 h 6858000"/>
              <a:gd name="connsiteX8" fmla="*/ 657315 w 931687"/>
              <a:gd name="connsiteY8" fmla="*/ 4212916 h 6858000"/>
              <a:gd name="connsiteX9" fmla="*/ 657317 w 931687"/>
              <a:gd name="connsiteY9" fmla="*/ 4212915 h 6858000"/>
              <a:gd name="connsiteX10" fmla="*/ 926113 w 931687"/>
              <a:gd name="connsiteY10" fmla="*/ 4343428 h 6858000"/>
              <a:gd name="connsiteX11" fmla="*/ 931687 w 931687"/>
              <a:gd name="connsiteY11" fmla="*/ 4376367 h 6858000"/>
              <a:gd name="connsiteX12" fmla="*/ 931687 w 931687"/>
              <a:gd name="connsiteY12" fmla="*/ 4376373 h 6858000"/>
              <a:gd name="connsiteX13" fmla="*/ 931687 w 931687"/>
              <a:gd name="connsiteY13" fmla="*/ 4376374 h 6858000"/>
              <a:gd name="connsiteX14" fmla="*/ 931687 w 931687"/>
              <a:gd name="connsiteY14" fmla="*/ 4817557 h 6858000"/>
              <a:gd name="connsiteX15" fmla="*/ 931687 w 931687"/>
              <a:gd name="connsiteY15" fmla="*/ 4952833 h 6858000"/>
              <a:gd name="connsiteX16" fmla="*/ 931687 w 931687"/>
              <a:gd name="connsiteY16" fmla="*/ 5394179 h 6858000"/>
              <a:gd name="connsiteX17" fmla="*/ 931687 w 931687"/>
              <a:gd name="connsiteY17" fmla="*/ 5394181 h 6858000"/>
              <a:gd name="connsiteX18" fmla="*/ 931687 w 931687"/>
              <a:gd name="connsiteY18" fmla="*/ 5394186 h 6858000"/>
              <a:gd name="connsiteX19" fmla="*/ 926113 w 931687"/>
              <a:gd name="connsiteY19" fmla="*/ 5427135 h 6858000"/>
              <a:gd name="connsiteX20" fmla="*/ 657317 w 931687"/>
              <a:gd name="connsiteY20" fmla="*/ 5557685 h 6858000"/>
              <a:gd name="connsiteX21" fmla="*/ 657315 w 931687"/>
              <a:gd name="connsiteY21" fmla="*/ 5557685 h 6858000"/>
              <a:gd name="connsiteX22" fmla="*/ 608749 w 931687"/>
              <a:gd name="connsiteY22" fmla="*/ 5560239 h 6858000"/>
              <a:gd name="connsiteX23" fmla="*/ 388520 w 931687"/>
              <a:gd name="connsiteY23" fmla="*/ 5688235 h 6858000"/>
              <a:gd name="connsiteX24" fmla="*/ 383316 w 931687"/>
              <a:gd name="connsiteY24" fmla="*/ 5719000 h 6858000"/>
              <a:gd name="connsiteX25" fmla="*/ 382946 w 931687"/>
              <a:gd name="connsiteY25" fmla="*/ 5719000 h 6858000"/>
              <a:gd name="connsiteX26" fmla="*/ 382946 w 931687"/>
              <a:gd name="connsiteY26" fmla="*/ 6858000 h 6858000"/>
              <a:gd name="connsiteX27" fmla="*/ 0 w 931687"/>
              <a:gd name="connsiteY27" fmla="*/ 6858000 h 6858000"/>
              <a:gd name="connsiteX28" fmla="*/ 0 w 931687"/>
              <a:gd name="connsiteY28" fmla="*/ 4952833 h 6858000"/>
              <a:gd name="connsiteX29" fmla="*/ 0 w 931687"/>
              <a:gd name="connsiteY29" fmla="*/ 4817557 h 6858000"/>
              <a:gd name="connsiteX30" fmla="*/ 0 w 931687"/>
              <a:gd name="connsiteY30" fmla="*/ 3270200 h 6858000"/>
              <a:gd name="connsiteX31" fmla="*/ 0 w 931687"/>
              <a:gd name="connsiteY31" fmla="*/ 27343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0">
                <a:moveTo>
                  <a:pt x="0" y="0"/>
                </a:moveTo>
                <a:lnTo>
                  <a:pt x="382946" y="0"/>
                </a:lnTo>
                <a:lnTo>
                  <a:pt x="382946" y="2734390"/>
                </a:lnTo>
                <a:lnTo>
                  <a:pt x="382946" y="3270200"/>
                </a:lnTo>
                <a:lnTo>
                  <a:pt x="382946" y="4051646"/>
                </a:lnTo>
                <a:lnTo>
                  <a:pt x="383316" y="4051646"/>
                </a:lnTo>
                <a:lnTo>
                  <a:pt x="388520" y="4082402"/>
                </a:lnTo>
                <a:cubicBezTo>
                  <a:pt x="410906" y="4147575"/>
                  <a:pt x="498400" y="4198620"/>
                  <a:pt x="608749" y="4210362"/>
                </a:cubicBezTo>
                <a:lnTo>
                  <a:pt x="657315" y="4212916"/>
                </a:lnTo>
                <a:lnTo>
                  <a:pt x="657317" y="4212915"/>
                </a:lnTo>
                <a:cubicBezTo>
                  <a:pt x="789906" y="4212915"/>
                  <a:pt x="900529" y="4268945"/>
                  <a:pt x="926113" y="4343428"/>
                </a:cubicBezTo>
                <a:lnTo>
                  <a:pt x="931687" y="4376367"/>
                </a:lnTo>
                <a:lnTo>
                  <a:pt x="931687" y="4376373"/>
                </a:lnTo>
                <a:lnTo>
                  <a:pt x="931687" y="4376374"/>
                </a:lnTo>
                <a:lnTo>
                  <a:pt x="931687" y="4817557"/>
                </a:lnTo>
                <a:lnTo>
                  <a:pt x="931687" y="4952833"/>
                </a:lnTo>
                <a:lnTo>
                  <a:pt x="931687" y="5394179"/>
                </a:lnTo>
                <a:lnTo>
                  <a:pt x="931687" y="5394181"/>
                </a:lnTo>
                <a:lnTo>
                  <a:pt x="931687" y="5394186"/>
                </a:lnTo>
                <a:lnTo>
                  <a:pt x="926113" y="5427135"/>
                </a:lnTo>
                <a:cubicBezTo>
                  <a:pt x="900529" y="5501640"/>
                  <a:pt x="789906" y="5557685"/>
                  <a:pt x="657317" y="5557685"/>
                </a:cubicBezTo>
                <a:lnTo>
                  <a:pt x="657315" y="5557685"/>
                </a:lnTo>
                <a:lnTo>
                  <a:pt x="608749" y="5560239"/>
                </a:lnTo>
                <a:cubicBezTo>
                  <a:pt x="498400" y="5571985"/>
                  <a:pt x="410906" y="5623043"/>
                  <a:pt x="388520" y="5688235"/>
                </a:cubicBezTo>
                <a:lnTo>
                  <a:pt x="383316" y="5719000"/>
                </a:lnTo>
                <a:lnTo>
                  <a:pt x="382946" y="5719000"/>
                </a:lnTo>
                <a:lnTo>
                  <a:pt x="382946" y="6858000"/>
                </a:lnTo>
                <a:lnTo>
                  <a:pt x="0" y="6858000"/>
                </a:lnTo>
                <a:lnTo>
                  <a:pt x="0" y="4952833"/>
                </a:lnTo>
                <a:lnTo>
                  <a:pt x="0" y="4817557"/>
                </a:lnTo>
                <a:lnTo>
                  <a:pt x="0" y="3270200"/>
                </a:lnTo>
                <a:lnTo>
                  <a:pt x="0" y="273439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5" name="Freeform: Shape 34">
            <a:extLst>
              <a:ext uri="{FF2B5EF4-FFF2-40B4-BE49-F238E27FC236}">
                <a16:creationId xmlns:a16="http://schemas.microsoft.com/office/drawing/2014/main" id="{EAB6FB12-0750-47CB-8516-241CAB82A547}"/>
              </a:ext>
            </a:extLst>
          </p:cNvPr>
          <p:cNvSpPr/>
          <p:nvPr/>
        </p:nvSpPr>
        <p:spPr>
          <a:xfrm>
            <a:off x="8243740" y="0"/>
            <a:ext cx="900256" cy="6857999"/>
          </a:xfrm>
          <a:custGeom>
            <a:avLst/>
            <a:gdLst>
              <a:gd name="connsiteX0" fmla="*/ 0 w 931687"/>
              <a:gd name="connsiteY0" fmla="*/ 0 h 6858000"/>
              <a:gd name="connsiteX1" fmla="*/ 382946 w 931687"/>
              <a:gd name="connsiteY1" fmla="*/ 0 h 6858000"/>
              <a:gd name="connsiteX2" fmla="*/ 382946 w 931687"/>
              <a:gd name="connsiteY2" fmla="*/ 1277880 h 6858000"/>
              <a:gd name="connsiteX3" fmla="*/ 382946 w 931687"/>
              <a:gd name="connsiteY3" fmla="*/ 1930400 h 6858000"/>
              <a:gd name="connsiteX4" fmla="*/ 382946 w 931687"/>
              <a:gd name="connsiteY4" fmla="*/ 2595136 h 6858000"/>
              <a:gd name="connsiteX5" fmla="*/ 383316 w 931687"/>
              <a:gd name="connsiteY5" fmla="*/ 2595136 h 6858000"/>
              <a:gd name="connsiteX6" fmla="*/ 388520 w 931687"/>
              <a:gd name="connsiteY6" fmla="*/ 2625892 h 6858000"/>
              <a:gd name="connsiteX7" fmla="*/ 608749 w 931687"/>
              <a:gd name="connsiteY7" fmla="*/ 2753852 h 6858000"/>
              <a:gd name="connsiteX8" fmla="*/ 657315 w 931687"/>
              <a:gd name="connsiteY8" fmla="*/ 2756406 h 6858000"/>
              <a:gd name="connsiteX9" fmla="*/ 657317 w 931687"/>
              <a:gd name="connsiteY9" fmla="*/ 2756405 h 6858000"/>
              <a:gd name="connsiteX10" fmla="*/ 926113 w 931687"/>
              <a:gd name="connsiteY10" fmla="*/ 2886918 h 6858000"/>
              <a:gd name="connsiteX11" fmla="*/ 931687 w 931687"/>
              <a:gd name="connsiteY11" fmla="*/ 2919857 h 6858000"/>
              <a:gd name="connsiteX12" fmla="*/ 931687 w 931687"/>
              <a:gd name="connsiteY12" fmla="*/ 2919863 h 6858000"/>
              <a:gd name="connsiteX13" fmla="*/ 931687 w 931687"/>
              <a:gd name="connsiteY13" fmla="*/ 2919864 h 6858000"/>
              <a:gd name="connsiteX14" fmla="*/ 931687 w 931687"/>
              <a:gd name="connsiteY14" fmla="*/ 3361047 h 6858000"/>
              <a:gd name="connsiteX15" fmla="*/ 931687 w 931687"/>
              <a:gd name="connsiteY15" fmla="*/ 3496323 h 6858000"/>
              <a:gd name="connsiteX16" fmla="*/ 931687 w 931687"/>
              <a:gd name="connsiteY16" fmla="*/ 3937669 h 6858000"/>
              <a:gd name="connsiteX17" fmla="*/ 931687 w 931687"/>
              <a:gd name="connsiteY17" fmla="*/ 3937671 h 6858000"/>
              <a:gd name="connsiteX18" fmla="*/ 931687 w 931687"/>
              <a:gd name="connsiteY18" fmla="*/ 3937676 h 6858000"/>
              <a:gd name="connsiteX19" fmla="*/ 926113 w 931687"/>
              <a:gd name="connsiteY19" fmla="*/ 3970625 h 6858000"/>
              <a:gd name="connsiteX20" fmla="*/ 657317 w 931687"/>
              <a:gd name="connsiteY20" fmla="*/ 4101175 h 6858000"/>
              <a:gd name="connsiteX21" fmla="*/ 657315 w 931687"/>
              <a:gd name="connsiteY21" fmla="*/ 4101175 h 6858000"/>
              <a:gd name="connsiteX22" fmla="*/ 608749 w 931687"/>
              <a:gd name="connsiteY22" fmla="*/ 4103729 h 6858000"/>
              <a:gd name="connsiteX23" fmla="*/ 388520 w 931687"/>
              <a:gd name="connsiteY23" fmla="*/ 4231725 h 6858000"/>
              <a:gd name="connsiteX24" fmla="*/ 383316 w 931687"/>
              <a:gd name="connsiteY24" fmla="*/ 4262490 h 6858000"/>
              <a:gd name="connsiteX25" fmla="*/ 382946 w 931687"/>
              <a:gd name="connsiteY25" fmla="*/ 4262490 h 6858000"/>
              <a:gd name="connsiteX26" fmla="*/ 382946 w 931687"/>
              <a:gd name="connsiteY26" fmla="*/ 5580120 h 6858000"/>
              <a:gd name="connsiteX27" fmla="*/ 382946 w 931687"/>
              <a:gd name="connsiteY27" fmla="*/ 6858000 h 6858000"/>
              <a:gd name="connsiteX28" fmla="*/ 0 w 931687"/>
              <a:gd name="connsiteY28" fmla="*/ 6858000 h 6858000"/>
              <a:gd name="connsiteX29" fmla="*/ 0 w 931687"/>
              <a:gd name="connsiteY29" fmla="*/ 5580120 h 6858000"/>
              <a:gd name="connsiteX30" fmla="*/ 0 w 931687"/>
              <a:gd name="connsiteY30" fmla="*/ 3940990 h 6858000"/>
              <a:gd name="connsiteX31" fmla="*/ 0 w 931687"/>
              <a:gd name="connsiteY31" fmla="*/ 3496323 h 6858000"/>
              <a:gd name="connsiteX32" fmla="*/ 0 w 931687"/>
              <a:gd name="connsiteY32" fmla="*/ 3361047 h 6858000"/>
              <a:gd name="connsiteX33" fmla="*/ 0 w 931687"/>
              <a:gd name="connsiteY33" fmla="*/ 1930400 h 6858000"/>
              <a:gd name="connsiteX34" fmla="*/ 0 w 931687"/>
              <a:gd name="connsiteY34" fmla="*/ 127788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1687" h="6858000">
                <a:moveTo>
                  <a:pt x="0" y="0"/>
                </a:moveTo>
                <a:lnTo>
                  <a:pt x="382946" y="0"/>
                </a:lnTo>
                <a:lnTo>
                  <a:pt x="382946" y="1277880"/>
                </a:lnTo>
                <a:lnTo>
                  <a:pt x="382946" y="1930400"/>
                </a:lnTo>
                <a:lnTo>
                  <a:pt x="382946" y="2595136"/>
                </a:lnTo>
                <a:lnTo>
                  <a:pt x="383316" y="2595136"/>
                </a:lnTo>
                <a:lnTo>
                  <a:pt x="388520" y="2625892"/>
                </a:lnTo>
                <a:cubicBezTo>
                  <a:pt x="410906" y="2691065"/>
                  <a:pt x="498400" y="2742110"/>
                  <a:pt x="608749" y="2753852"/>
                </a:cubicBezTo>
                <a:lnTo>
                  <a:pt x="657315" y="2756406"/>
                </a:lnTo>
                <a:lnTo>
                  <a:pt x="657317" y="2756405"/>
                </a:lnTo>
                <a:cubicBezTo>
                  <a:pt x="789906" y="2756405"/>
                  <a:pt x="900529" y="2812435"/>
                  <a:pt x="926113" y="2886918"/>
                </a:cubicBezTo>
                <a:lnTo>
                  <a:pt x="931687" y="2919857"/>
                </a:lnTo>
                <a:lnTo>
                  <a:pt x="931687" y="2919863"/>
                </a:lnTo>
                <a:lnTo>
                  <a:pt x="931687" y="2919864"/>
                </a:lnTo>
                <a:lnTo>
                  <a:pt x="931687" y="3361047"/>
                </a:lnTo>
                <a:lnTo>
                  <a:pt x="931687" y="3496323"/>
                </a:lnTo>
                <a:lnTo>
                  <a:pt x="931687" y="3937669"/>
                </a:lnTo>
                <a:lnTo>
                  <a:pt x="931687" y="3937671"/>
                </a:lnTo>
                <a:lnTo>
                  <a:pt x="931687" y="3937676"/>
                </a:lnTo>
                <a:lnTo>
                  <a:pt x="926113" y="3970625"/>
                </a:lnTo>
                <a:cubicBezTo>
                  <a:pt x="900529" y="4045130"/>
                  <a:pt x="789906" y="4101175"/>
                  <a:pt x="657317" y="4101175"/>
                </a:cubicBezTo>
                <a:lnTo>
                  <a:pt x="657315" y="4101175"/>
                </a:lnTo>
                <a:lnTo>
                  <a:pt x="608749" y="4103729"/>
                </a:lnTo>
                <a:cubicBezTo>
                  <a:pt x="498400" y="4115475"/>
                  <a:pt x="410906" y="4166533"/>
                  <a:pt x="388520" y="4231725"/>
                </a:cubicBezTo>
                <a:lnTo>
                  <a:pt x="383316" y="4262490"/>
                </a:lnTo>
                <a:lnTo>
                  <a:pt x="382946" y="4262490"/>
                </a:lnTo>
                <a:lnTo>
                  <a:pt x="382946" y="5580120"/>
                </a:lnTo>
                <a:lnTo>
                  <a:pt x="382946" y="6858000"/>
                </a:lnTo>
                <a:lnTo>
                  <a:pt x="0" y="6858000"/>
                </a:lnTo>
                <a:lnTo>
                  <a:pt x="0" y="5580120"/>
                </a:lnTo>
                <a:lnTo>
                  <a:pt x="0" y="3940990"/>
                </a:lnTo>
                <a:lnTo>
                  <a:pt x="0" y="3496323"/>
                </a:lnTo>
                <a:lnTo>
                  <a:pt x="0" y="3361047"/>
                </a:lnTo>
                <a:lnTo>
                  <a:pt x="0" y="1930400"/>
                </a:lnTo>
                <a:lnTo>
                  <a:pt x="0" y="12778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6" name="Freeform: Shape 25">
            <a:extLst>
              <a:ext uri="{FF2B5EF4-FFF2-40B4-BE49-F238E27FC236}">
                <a16:creationId xmlns:a16="http://schemas.microsoft.com/office/drawing/2014/main" id="{A4051C7C-9AC8-4D7D-990D-5BA7F1A15F08}"/>
              </a:ext>
            </a:extLst>
          </p:cNvPr>
          <p:cNvSpPr/>
          <p:nvPr/>
        </p:nvSpPr>
        <p:spPr>
          <a:xfrm>
            <a:off x="8243740" y="0"/>
            <a:ext cx="900256" cy="6858000"/>
          </a:xfrm>
          <a:custGeom>
            <a:avLst/>
            <a:gdLst>
              <a:gd name="connsiteX0" fmla="*/ 0 w 931687"/>
              <a:gd name="connsiteY0" fmla="*/ 0 h 6858001"/>
              <a:gd name="connsiteX1" fmla="*/ 382946 w 931687"/>
              <a:gd name="connsiteY1" fmla="*/ 0 h 6858001"/>
              <a:gd name="connsiteX2" fmla="*/ 382946 w 931687"/>
              <a:gd name="connsiteY2" fmla="*/ 1138627 h 6858001"/>
              <a:gd name="connsiteX3" fmla="*/ 383316 w 931687"/>
              <a:gd name="connsiteY3" fmla="*/ 1138627 h 6858001"/>
              <a:gd name="connsiteX4" fmla="*/ 388520 w 931687"/>
              <a:gd name="connsiteY4" fmla="*/ 1169383 h 6858001"/>
              <a:gd name="connsiteX5" fmla="*/ 608749 w 931687"/>
              <a:gd name="connsiteY5" fmla="*/ 1297343 h 6858001"/>
              <a:gd name="connsiteX6" fmla="*/ 657315 w 931687"/>
              <a:gd name="connsiteY6" fmla="*/ 1299897 h 6858001"/>
              <a:gd name="connsiteX7" fmla="*/ 657317 w 931687"/>
              <a:gd name="connsiteY7" fmla="*/ 1299896 h 6858001"/>
              <a:gd name="connsiteX8" fmla="*/ 926113 w 931687"/>
              <a:gd name="connsiteY8" fmla="*/ 1430409 h 6858001"/>
              <a:gd name="connsiteX9" fmla="*/ 931687 w 931687"/>
              <a:gd name="connsiteY9" fmla="*/ 1463348 h 6858001"/>
              <a:gd name="connsiteX10" fmla="*/ 931687 w 931687"/>
              <a:gd name="connsiteY10" fmla="*/ 1463354 h 6858001"/>
              <a:gd name="connsiteX11" fmla="*/ 931687 w 931687"/>
              <a:gd name="connsiteY11" fmla="*/ 1463355 h 6858001"/>
              <a:gd name="connsiteX12" fmla="*/ 931687 w 931687"/>
              <a:gd name="connsiteY12" fmla="*/ 1904538 h 6858001"/>
              <a:gd name="connsiteX13" fmla="*/ 931687 w 931687"/>
              <a:gd name="connsiteY13" fmla="*/ 2039814 h 6858001"/>
              <a:gd name="connsiteX14" fmla="*/ 931687 w 931687"/>
              <a:gd name="connsiteY14" fmla="*/ 2481160 h 6858001"/>
              <a:gd name="connsiteX15" fmla="*/ 931687 w 931687"/>
              <a:gd name="connsiteY15" fmla="*/ 2481162 h 6858001"/>
              <a:gd name="connsiteX16" fmla="*/ 931687 w 931687"/>
              <a:gd name="connsiteY16" fmla="*/ 2481167 h 6858001"/>
              <a:gd name="connsiteX17" fmla="*/ 926113 w 931687"/>
              <a:gd name="connsiteY17" fmla="*/ 2514116 h 6858001"/>
              <a:gd name="connsiteX18" fmla="*/ 657317 w 931687"/>
              <a:gd name="connsiteY18" fmla="*/ 2644666 h 6858001"/>
              <a:gd name="connsiteX19" fmla="*/ 657315 w 931687"/>
              <a:gd name="connsiteY19" fmla="*/ 2644666 h 6858001"/>
              <a:gd name="connsiteX20" fmla="*/ 608749 w 931687"/>
              <a:gd name="connsiteY20" fmla="*/ 2647220 h 6858001"/>
              <a:gd name="connsiteX21" fmla="*/ 388520 w 931687"/>
              <a:gd name="connsiteY21" fmla="*/ 2775216 h 6858001"/>
              <a:gd name="connsiteX22" fmla="*/ 383316 w 931687"/>
              <a:gd name="connsiteY22" fmla="*/ 2805981 h 6858001"/>
              <a:gd name="connsiteX23" fmla="*/ 382946 w 931687"/>
              <a:gd name="connsiteY23" fmla="*/ 2805981 h 6858001"/>
              <a:gd name="connsiteX24" fmla="*/ 382946 w 931687"/>
              <a:gd name="connsiteY24" fmla="*/ 3072471 h 6858001"/>
              <a:gd name="connsiteX25" fmla="*/ 382946 w 931687"/>
              <a:gd name="connsiteY25" fmla="*/ 4123611 h 6858001"/>
              <a:gd name="connsiteX26" fmla="*/ 382946 w 931687"/>
              <a:gd name="connsiteY26" fmla="*/ 6858001 h 6858001"/>
              <a:gd name="connsiteX27" fmla="*/ 0 w 931687"/>
              <a:gd name="connsiteY27" fmla="*/ 6858001 h 6858001"/>
              <a:gd name="connsiteX28" fmla="*/ 0 w 931687"/>
              <a:gd name="connsiteY28" fmla="*/ 4123611 h 6858001"/>
              <a:gd name="connsiteX29" fmla="*/ 0 w 931687"/>
              <a:gd name="connsiteY29" fmla="*/ 3072471 h 6858001"/>
              <a:gd name="connsiteX30" fmla="*/ 0 w 931687"/>
              <a:gd name="connsiteY30" fmla="*/ 2039814 h 6858001"/>
              <a:gd name="connsiteX31" fmla="*/ 0 w 931687"/>
              <a:gd name="connsiteY31" fmla="*/ 190453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1">
                <a:moveTo>
                  <a:pt x="0" y="0"/>
                </a:moveTo>
                <a:lnTo>
                  <a:pt x="382946" y="0"/>
                </a:lnTo>
                <a:lnTo>
                  <a:pt x="382946" y="1138627"/>
                </a:lnTo>
                <a:lnTo>
                  <a:pt x="383316" y="1138627"/>
                </a:lnTo>
                <a:lnTo>
                  <a:pt x="388520" y="1169383"/>
                </a:lnTo>
                <a:cubicBezTo>
                  <a:pt x="410906" y="1234556"/>
                  <a:pt x="498400" y="1285601"/>
                  <a:pt x="608749" y="1297343"/>
                </a:cubicBezTo>
                <a:lnTo>
                  <a:pt x="657315" y="1299897"/>
                </a:lnTo>
                <a:lnTo>
                  <a:pt x="657317" y="1299896"/>
                </a:lnTo>
                <a:cubicBezTo>
                  <a:pt x="789906" y="1299896"/>
                  <a:pt x="900529" y="1355926"/>
                  <a:pt x="926113" y="1430409"/>
                </a:cubicBezTo>
                <a:lnTo>
                  <a:pt x="931687" y="1463348"/>
                </a:lnTo>
                <a:lnTo>
                  <a:pt x="931687" y="1463354"/>
                </a:lnTo>
                <a:lnTo>
                  <a:pt x="931687" y="1463355"/>
                </a:lnTo>
                <a:lnTo>
                  <a:pt x="931687" y="1904538"/>
                </a:lnTo>
                <a:lnTo>
                  <a:pt x="931687" y="2039814"/>
                </a:lnTo>
                <a:lnTo>
                  <a:pt x="931687" y="2481160"/>
                </a:lnTo>
                <a:lnTo>
                  <a:pt x="931687" y="2481162"/>
                </a:lnTo>
                <a:lnTo>
                  <a:pt x="931687" y="2481167"/>
                </a:lnTo>
                <a:lnTo>
                  <a:pt x="926113" y="2514116"/>
                </a:lnTo>
                <a:cubicBezTo>
                  <a:pt x="900529" y="2588621"/>
                  <a:pt x="789906" y="2644666"/>
                  <a:pt x="657317" y="2644666"/>
                </a:cubicBezTo>
                <a:lnTo>
                  <a:pt x="657315" y="2644666"/>
                </a:lnTo>
                <a:lnTo>
                  <a:pt x="608749" y="2647220"/>
                </a:lnTo>
                <a:cubicBezTo>
                  <a:pt x="498400" y="2658966"/>
                  <a:pt x="410906" y="2710024"/>
                  <a:pt x="388520" y="2775216"/>
                </a:cubicBezTo>
                <a:lnTo>
                  <a:pt x="383316" y="2805981"/>
                </a:lnTo>
                <a:lnTo>
                  <a:pt x="382946" y="2805981"/>
                </a:lnTo>
                <a:lnTo>
                  <a:pt x="382946" y="3072471"/>
                </a:lnTo>
                <a:lnTo>
                  <a:pt x="382946" y="4123611"/>
                </a:lnTo>
                <a:lnTo>
                  <a:pt x="382946" y="6858001"/>
                </a:lnTo>
                <a:lnTo>
                  <a:pt x="0" y="6858001"/>
                </a:lnTo>
                <a:lnTo>
                  <a:pt x="0" y="4123611"/>
                </a:lnTo>
                <a:lnTo>
                  <a:pt x="0" y="3072471"/>
                </a:lnTo>
                <a:lnTo>
                  <a:pt x="0" y="2039814"/>
                </a:lnTo>
                <a:lnTo>
                  <a:pt x="0" y="190453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4" name="Freeform: Shape 23">
            <a:extLst>
              <a:ext uri="{FF2B5EF4-FFF2-40B4-BE49-F238E27FC236}">
                <a16:creationId xmlns:a16="http://schemas.microsoft.com/office/drawing/2014/main" id="{556C5F9D-7370-454F-8EE2-17D415BAAA8E}"/>
              </a:ext>
            </a:extLst>
          </p:cNvPr>
          <p:cNvSpPr/>
          <p:nvPr/>
        </p:nvSpPr>
        <p:spPr>
          <a:xfrm>
            <a:off x="8243741" y="0"/>
            <a:ext cx="900256" cy="6858000"/>
          </a:xfrm>
          <a:custGeom>
            <a:avLst/>
            <a:gdLst>
              <a:gd name="connsiteX0" fmla="*/ 0 w 931687"/>
              <a:gd name="connsiteY0" fmla="*/ 0 h 6858001"/>
              <a:gd name="connsiteX1" fmla="*/ 930530 w 931687"/>
              <a:gd name="connsiteY1" fmla="*/ 0 h 6858001"/>
              <a:gd name="connsiteX2" fmla="*/ 931687 w 931687"/>
              <a:gd name="connsiteY2" fmla="*/ 6839 h 6858001"/>
              <a:gd name="connsiteX3" fmla="*/ 931687 w 931687"/>
              <a:gd name="connsiteY3" fmla="*/ 6845 h 6858001"/>
              <a:gd name="connsiteX4" fmla="*/ 931687 w 931687"/>
              <a:gd name="connsiteY4" fmla="*/ 6846 h 6858001"/>
              <a:gd name="connsiteX5" fmla="*/ 931687 w 931687"/>
              <a:gd name="connsiteY5" fmla="*/ 448029 h 6858001"/>
              <a:gd name="connsiteX6" fmla="*/ 931687 w 931687"/>
              <a:gd name="connsiteY6" fmla="*/ 583305 h 6858001"/>
              <a:gd name="connsiteX7" fmla="*/ 931687 w 931687"/>
              <a:gd name="connsiteY7" fmla="*/ 1024651 h 6858001"/>
              <a:gd name="connsiteX8" fmla="*/ 931687 w 931687"/>
              <a:gd name="connsiteY8" fmla="*/ 1024653 h 6858001"/>
              <a:gd name="connsiteX9" fmla="*/ 931687 w 931687"/>
              <a:gd name="connsiteY9" fmla="*/ 1024658 h 6858001"/>
              <a:gd name="connsiteX10" fmla="*/ 926113 w 931687"/>
              <a:gd name="connsiteY10" fmla="*/ 1057607 h 6858001"/>
              <a:gd name="connsiteX11" fmla="*/ 657317 w 931687"/>
              <a:gd name="connsiteY11" fmla="*/ 1188157 h 6858001"/>
              <a:gd name="connsiteX12" fmla="*/ 657315 w 931687"/>
              <a:gd name="connsiteY12" fmla="*/ 1188157 h 6858001"/>
              <a:gd name="connsiteX13" fmla="*/ 608749 w 931687"/>
              <a:gd name="connsiteY13" fmla="*/ 1190711 h 6858001"/>
              <a:gd name="connsiteX14" fmla="*/ 388520 w 931687"/>
              <a:gd name="connsiteY14" fmla="*/ 1318707 h 6858001"/>
              <a:gd name="connsiteX15" fmla="*/ 383316 w 931687"/>
              <a:gd name="connsiteY15" fmla="*/ 1349472 h 6858001"/>
              <a:gd name="connsiteX16" fmla="*/ 382946 w 931687"/>
              <a:gd name="connsiteY16" fmla="*/ 1349472 h 6858001"/>
              <a:gd name="connsiteX17" fmla="*/ 382946 w 931687"/>
              <a:gd name="connsiteY17" fmla="*/ 2273301 h 6858001"/>
              <a:gd name="connsiteX18" fmla="*/ 382946 w 931687"/>
              <a:gd name="connsiteY18" fmla="*/ 2667102 h 6858001"/>
              <a:gd name="connsiteX19" fmla="*/ 382946 w 931687"/>
              <a:gd name="connsiteY19" fmla="*/ 6858001 h 6858001"/>
              <a:gd name="connsiteX20" fmla="*/ 0 w 931687"/>
              <a:gd name="connsiteY20" fmla="*/ 6858001 h 6858001"/>
              <a:gd name="connsiteX21" fmla="*/ 0 w 931687"/>
              <a:gd name="connsiteY21" fmla="*/ 2667102 h 6858001"/>
              <a:gd name="connsiteX22" fmla="*/ 0 w 931687"/>
              <a:gd name="connsiteY22" fmla="*/ 2273301 h 6858001"/>
              <a:gd name="connsiteX23" fmla="*/ 0 w 931687"/>
              <a:gd name="connsiteY23" fmla="*/ 583305 h 6858001"/>
              <a:gd name="connsiteX24" fmla="*/ 0 w 931687"/>
              <a:gd name="connsiteY24" fmla="*/ 448029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1">
                <a:moveTo>
                  <a:pt x="0" y="0"/>
                </a:moveTo>
                <a:lnTo>
                  <a:pt x="930530" y="0"/>
                </a:lnTo>
                <a:lnTo>
                  <a:pt x="931687" y="6839"/>
                </a:lnTo>
                <a:lnTo>
                  <a:pt x="931687" y="6845"/>
                </a:lnTo>
                <a:lnTo>
                  <a:pt x="931687" y="6846"/>
                </a:lnTo>
                <a:lnTo>
                  <a:pt x="931687" y="448029"/>
                </a:lnTo>
                <a:lnTo>
                  <a:pt x="931687" y="583305"/>
                </a:lnTo>
                <a:lnTo>
                  <a:pt x="931687" y="1024651"/>
                </a:lnTo>
                <a:lnTo>
                  <a:pt x="931687" y="1024653"/>
                </a:lnTo>
                <a:lnTo>
                  <a:pt x="931687" y="1024658"/>
                </a:lnTo>
                <a:lnTo>
                  <a:pt x="926113" y="1057607"/>
                </a:lnTo>
                <a:cubicBezTo>
                  <a:pt x="900529" y="1132112"/>
                  <a:pt x="789906" y="1188157"/>
                  <a:pt x="657317" y="1188157"/>
                </a:cubicBezTo>
                <a:lnTo>
                  <a:pt x="657315" y="1188157"/>
                </a:lnTo>
                <a:lnTo>
                  <a:pt x="608749" y="1190711"/>
                </a:lnTo>
                <a:cubicBezTo>
                  <a:pt x="498400" y="1202457"/>
                  <a:pt x="410906" y="1253515"/>
                  <a:pt x="388520" y="1318707"/>
                </a:cubicBezTo>
                <a:lnTo>
                  <a:pt x="383316" y="1349472"/>
                </a:lnTo>
                <a:lnTo>
                  <a:pt x="382946" y="1349472"/>
                </a:lnTo>
                <a:lnTo>
                  <a:pt x="382946" y="2273301"/>
                </a:lnTo>
                <a:lnTo>
                  <a:pt x="382946" y="2667102"/>
                </a:lnTo>
                <a:lnTo>
                  <a:pt x="382946" y="6858001"/>
                </a:lnTo>
                <a:lnTo>
                  <a:pt x="0" y="6858001"/>
                </a:lnTo>
                <a:lnTo>
                  <a:pt x="0" y="2667102"/>
                </a:lnTo>
                <a:lnTo>
                  <a:pt x="0" y="2273301"/>
                </a:lnTo>
                <a:lnTo>
                  <a:pt x="0" y="583305"/>
                </a:lnTo>
                <a:lnTo>
                  <a:pt x="0" y="44802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61" name="TextBox 60">
            <a:hlinkClick r:id="rId3" action="ppaction://hlinksldjump"/>
            <a:extLst>
              <a:ext uri="{FF2B5EF4-FFF2-40B4-BE49-F238E27FC236}">
                <a16:creationId xmlns:a16="http://schemas.microsoft.com/office/drawing/2014/main" id="{15E3F43B-76AC-4523-AFB0-B89CCBD1E39D}"/>
              </a:ext>
            </a:extLst>
          </p:cNvPr>
          <p:cNvSpPr txBox="1"/>
          <p:nvPr/>
        </p:nvSpPr>
        <p:spPr>
          <a:xfrm>
            <a:off x="8579027" y="235309"/>
            <a:ext cx="489873" cy="738664"/>
          </a:xfrm>
          <a:prstGeom prst="rect">
            <a:avLst/>
          </a:prstGeom>
          <a:noFill/>
        </p:spPr>
        <p:txBody>
          <a:bodyPr wrap="none" rtlCol="0" anchor="ctr">
            <a:spAutoFit/>
          </a:bodyPr>
          <a:lstStyle/>
          <a:p>
            <a:pPr algn="r"/>
            <a:r>
              <a:rPr lang="en-US" sz="3000" b="1" dirty="0">
                <a:solidFill>
                  <a:schemeClr val="bg1"/>
                </a:solidFill>
              </a:rPr>
              <a:t>1</a:t>
            </a:r>
          </a:p>
        </p:txBody>
      </p:sp>
      <p:sp>
        <p:nvSpPr>
          <p:cNvPr id="62" name="TextBox 61">
            <a:hlinkClick r:id="rId4" action="ppaction://hlinksldjump"/>
            <a:extLst>
              <a:ext uri="{FF2B5EF4-FFF2-40B4-BE49-F238E27FC236}">
                <a16:creationId xmlns:a16="http://schemas.microsoft.com/office/drawing/2014/main" id="{A803B496-5E5F-404B-8FA9-3246F90108B0}"/>
              </a:ext>
            </a:extLst>
          </p:cNvPr>
          <p:cNvSpPr txBox="1"/>
          <p:nvPr/>
        </p:nvSpPr>
        <p:spPr>
          <a:xfrm>
            <a:off x="8579027" y="1609806"/>
            <a:ext cx="489873" cy="738664"/>
          </a:xfrm>
          <a:prstGeom prst="rect">
            <a:avLst/>
          </a:prstGeom>
          <a:noFill/>
        </p:spPr>
        <p:txBody>
          <a:bodyPr wrap="none" rtlCol="0" anchor="ctr">
            <a:spAutoFit/>
          </a:bodyPr>
          <a:lstStyle/>
          <a:p>
            <a:pPr algn="r"/>
            <a:r>
              <a:rPr lang="en-US" sz="3000" b="1" dirty="0"/>
              <a:t>2</a:t>
            </a:r>
          </a:p>
        </p:txBody>
      </p:sp>
      <p:sp>
        <p:nvSpPr>
          <p:cNvPr id="63" name="TextBox 62">
            <a:hlinkClick r:id="rId5" action="ppaction://hlinksldjump"/>
            <a:extLst>
              <a:ext uri="{FF2B5EF4-FFF2-40B4-BE49-F238E27FC236}">
                <a16:creationId xmlns:a16="http://schemas.microsoft.com/office/drawing/2014/main" id="{DF79AC99-DF7C-4081-9CF4-FA64B314129B}"/>
              </a:ext>
            </a:extLst>
          </p:cNvPr>
          <p:cNvSpPr txBox="1"/>
          <p:nvPr/>
        </p:nvSpPr>
        <p:spPr>
          <a:xfrm>
            <a:off x="8579027" y="3056585"/>
            <a:ext cx="489873" cy="738664"/>
          </a:xfrm>
          <a:prstGeom prst="rect">
            <a:avLst/>
          </a:prstGeom>
          <a:noFill/>
        </p:spPr>
        <p:txBody>
          <a:bodyPr wrap="none" rtlCol="0" anchor="ctr">
            <a:spAutoFit/>
          </a:bodyPr>
          <a:lstStyle/>
          <a:p>
            <a:pPr algn="r"/>
            <a:r>
              <a:rPr lang="en-US" sz="3000" b="1" dirty="0"/>
              <a:t>3</a:t>
            </a:r>
          </a:p>
        </p:txBody>
      </p:sp>
      <p:sp>
        <p:nvSpPr>
          <p:cNvPr id="64" name="TextBox 63">
            <a:hlinkClick r:id="rId6" action="ppaction://hlinksldjump"/>
            <a:extLst>
              <a:ext uri="{FF2B5EF4-FFF2-40B4-BE49-F238E27FC236}">
                <a16:creationId xmlns:a16="http://schemas.microsoft.com/office/drawing/2014/main" id="{F41815FA-0D2E-4767-9B86-AF4C162F2E54}"/>
              </a:ext>
            </a:extLst>
          </p:cNvPr>
          <p:cNvSpPr txBox="1"/>
          <p:nvPr/>
        </p:nvSpPr>
        <p:spPr>
          <a:xfrm>
            <a:off x="8579027" y="4503364"/>
            <a:ext cx="489873" cy="738664"/>
          </a:xfrm>
          <a:prstGeom prst="rect">
            <a:avLst/>
          </a:prstGeom>
          <a:noFill/>
        </p:spPr>
        <p:txBody>
          <a:bodyPr wrap="none" rtlCol="0" anchor="ctr">
            <a:spAutoFit/>
          </a:bodyPr>
          <a:lstStyle/>
          <a:p>
            <a:pPr algn="r"/>
            <a:r>
              <a:rPr lang="en-US" sz="3000" b="1" dirty="0"/>
              <a:t>4</a:t>
            </a:r>
          </a:p>
        </p:txBody>
      </p:sp>
      <p:sp>
        <p:nvSpPr>
          <p:cNvPr id="65" name="TextBox 64">
            <a:hlinkClick r:id="rId7" action="ppaction://hlinksldjump"/>
            <a:extLst>
              <a:ext uri="{FF2B5EF4-FFF2-40B4-BE49-F238E27FC236}">
                <a16:creationId xmlns:a16="http://schemas.microsoft.com/office/drawing/2014/main" id="{CB8FE695-5849-4515-AE8C-39A5DF9314E3}"/>
              </a:ext>
            </a:extLst>
          </p:cNvPr>
          <p:cNvSpPr txBox="1"/>
          <p:nvPr/>
        </p:nvSpPr>
        <p:spPr>
          <a:xfrm>
            <a:off x="8579027" y="5884028"/>
            <a:ext cx="489873" cy="738664"/>
          </a:xfrm>
          <a:prstGeom prst="rect">
            <a:avLst/>
          </a:prstGeom>
          <a:noFill/>
        </p:spPr>
        <p:txBody>
          <a:bodyPr wrap="none" rtlCol="0" anchor="ctr">
            <a:spAutoFit/>
          </a:bodyPr>
          <a:lstStyle/>
          <a:p>
            <a:pPr algn="r"/>
            <a:r>
              <a:rPr lang="en-US" sz="3000" b="1" dirty="0"/>
              <a:t>5</a:t>
            </a:r>
          </a:p>
        </p:txBody>
      </p:sp>
      <p:sp>
        <p:nvSpPr>
          <p:cNvPr id="8" name="Freeform: Shape 7">
            <a:extLst>
              <a:ext uri="{FF2B5EF4-FFF2-40B4-BE49-F238E27FC236}">
                <a16:creationId xmlns:a16="http://schemas.microsoft.com/office/drawing/2014/main" id="{ABDFA24B-ABBE-47AF-B3CB-5F94BCCE45AF}"/>
              </a:ext>
            </a:extLst>
          </p:cNvPr>
          <p:cNvSpPr/>
          <p:nvPr/>
        </p:nvSpPr>
        <p:spPr>
          <a:xfrm>
            <a:off x="1797770" y="1478279"/>
            <a:ext cx="6257925" cy="4152900"/>
          </a:xfrm>
          <a:custGeom>
            <a:avLst/>
            <a:gdLst>
              <a:gd name="connsiteX0" fmla="*/ 0 w 8597900"/>
              <a:gd name="connsiteY0" fmla="*/ 5346700 h 5702300"/>
              <a:gd name="connsiteX1" fmla="*/ 8039100 w 8597900"/>
              <a:gd name="connsiteY1" fmla="*/ 0 h 5702300"/>
              <a:gd name="connsiteX2" fmla="*/ 8597900 w 8597900"/>
              <a:gd name="connsiteY2" fmla="*/ 5702300 h 5702300"/>
              <a:gd name="connsiteX3" fmla="*/ 0 w 8597900"/>
              <a:gd name="connsiteY3" fmla="*/ 5346700 h 5702300"/>
              <a:gd name="connsiteX0" fmla="*/ 0 w 8597900"/>
              <a:gd name="connsiteY0" fmla="*/ 5181600 h 5537200"/>
              <a:gd name="connsiteX1" fmla="*/ 8229600 w 8597900"/>
              <a:gd name="connsiteY1" fmla="*/ 0 h 5537200"/>
              <a:gd name="connsiteX2" fmla="*/ 8597900 w 8597900"/>
              <a:gd name="connsiteY2" fmla="*/ 5537200 h 5537200"/>
              <a:gd name="connsiteX3" fmla="*/ 0 w 8597900"/>
              <a:gd name="connsiteY3" fmla="*/ 5181600 h 5537200"/>
              <a:gd name="connsiteX0" fmla="*/ 0 w 8407400"/>
              <a:gd name="connsiteY0" fmla="*/ 5257800 h 5537200"/>
              <a:gd name="connsiteX1" fmla="*/ 8039100 w 8407400"/>
              <a:gd name="connsiteY1" fmla="*/ 0 h 5537200"/>
              <a:gd name="connsiteX2" fmla="*/ 8407400 w 8407400"/>
              <a:gd name="connsiteY2" fmla="*/ 5537200 h 5537200"/>
              <a:gd name="connsiteX3" fmla="*/ 0 w 8407400"/>
              <a:gd name="connsiteY3" fmla="*/ 5257800 h 5537200"/>
              <a:gd name="connsiteX0" fmla="*/ 0 w 8343900"/>
              <a:gd name="connsiteY0" fmla="*/ 5257800 h 5537200"/>
              <a:gd name="connsiteX1" fmla="*/ 8039100 w 8343900"/>
              <a:gd name="connsiteY1" fmla="*/ 0 h 5537200"/>
              <a:gd name="connsiteX2" fmla="*/ 8343900 w 8343900"/>
              <a:gd name="connsiteY2" fmla="*/ 5537200 h 5537200"/>
              <a:gd name="connsiteX3" fmla="*/ 0 w 8343900"/>
              <a:gd name="connsiteY3" fmla="*/ 5257800 h 5537200"/>
            </a:gdLst>
            <a:ahLst/>
            <a:cxnLst>
              <a:cxn ang="0">
                <a:pos x="connsiteX0" y="connsiteY0"/>
              </a:cxn>
              <a:cxn ang="0">
                <a:pos x="connsiteX1" y="connsiteY1"/>
              </a:cxn>
              <a:cxn ang="0">
                <a:pos x="connsiteX2" y="connsiteY2"/>
              </a:cxn>
              <a:cxn ang="0">
                <a:pos x="connsiteX3" y="connsiteY3"/>
              </a:cxn>
            </a:cxnLst>
            <a:rect l="l" t="t" r="r" b="b"/>
            <a:pathLst>
              <a:path w="8343900" h="5537200">
                <a:moveTo>
                  <a:pt x="0" y="5257800"/>
                </a:moveTo>
                <a:lnTo>
                  <a:pt x="8039100" y="0"/>
                </a:lnTo>
                <a:lnTo>
                  <a:pt x="8343900" y="5537200"/>
                </a:lnTo>
                <a:lnTo>
                  <a:pt x="0" y="525780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6" name="Rectangle 5">
            <a:extLst>
              <a:ext uri="{FF2B5EF4-FFF2-40B4-BE49-F238E27FC236}">
                <a16:creationId xmlns:a16="http://schemas.microsoft.com/office/drawing/2014/main" id="{1F9E4825-7255-4DD5-A4C3-4043D4950B42}"/>
              </a:ext>
            </a:extLst>
          </p:cNvPr>
          <p:cNvSpPr/>
          <p:nvPr/>
        </p:nvSpPr>
        <p:spPr>
          <a:xfrm>
            <a:off x="1609725" y="1354455"/>
            <a:ext cx="6287819" cy="41490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55" name="Group 54">
            <a:extLst>
              <a:ext uri="{FF2B5EF4-FFF2-40B4-BE49-F238E27FC236}">
                <a16:creationId xmlns:a16="http://schemas.microsoft.com/office/drawing/2014/main" id="{C1B2897D-9409-4EB0-BE2F-C1B908870D95}"/>
              </a:ext>
            </a:extLst>
          </p:cNvPr>
          <p:cNvGrpSpPr/>
          <p:nvPr/>
        </p:nvGrpSpPr>
        <p:grpSpPr>
          <a:xfrm>
            <a:off x="1932570" y="1667350"/>
            <a:ext cx="5153719" cy="3494569"/>
            <a:chOff x="2576760" y="1028700"/>
            <a:chExt cx="6871625" cy="4167127"/>
          </a:xfrm>
        </p:grpSpPr>
        <p:sp>
          <p:nvSpPr>
            <p:cNvPr id="50" name="TextBox 49">
              <a:extLst>
                <a:ext uri="{FF2B5EF4-FFF2-40B4-BE49-F238E27FC236}">
                  <a16:creationId xmlns:a16="http://schemas.microsoft.com/office/drawing/2014/main" id="{AEDC4868-123F-4411-94B0-0A3D8DE9FB17}"/>
                </a:ext>
              </a:extLst>
            </p:cNvPr>
            <p:cNvSpPr txBox="1"/>
            <p:nvPr/>
          </p:nvSpPr>
          <p:spPr>
            <a:xfrm>
              <a:off x="2576760" y="1028700"/>
              <a:ext cx="6871625" cy="550516"/>
            </a:xfrm>
            <a:prstGeom prst="rect">
              <a:avLst/>
            </a:prstGeom>
            <a:noFill/>
          </p:spPr>
          <p:txBody>
            <a:bodyPr wrap="none" rtlCol="0">
              <a:spAutoFit/>
            </a:bodyPr>
            <a:lstStyle/>
            <a:p>
              <a:r>
                <a:rPr lang="en-US" sz="2400" b="1" noProof="1"/>
                <a:t>Part        – Lorem Ipsum Dolor Sit Amet</a:t>
              </a:r>
            </a:p>
          </p:txBody>
        </p:sp>
        <p:sp>
          <p:nvSpPr>
            <p:cNvPr id="51" name="TextBox 50">
              <a:extLst>
                <a:ext uri="{FF2B5EF4-FFF2-40B4-BE49-F238E27FC236}">
                  <a16:creationId xmlns:a16="http://schemas.microsoft.com/office/drawing/2014/main" id="{17B141C9-C462-4F64-A22C-C7315E945297}"/>
                </a:ext>
              </a:extLst>
            </p:cNvPr>
            <p:cNvSpPr txBox="1"/>
            <p:nvPr/>
          </p:nvSpPr>
          <p:spPr>
            <a:xfrm>
              <a:off x="2576760" y="1932853"/>
              <a:ext cx="6781685" cy="550516"/>
            </a:xfrm>
            <a:prstGeom prst="rect">
              <a:avLst/>
            </a:prstGeom>
            <a:noFill/>
          </p:spPr>
          <p:txBody>
            <a:bodyPr wrap="none" rtlCol="0">
              <a:spAutoFit/>
            </a:bodyPr>
            <a:lstStyle/>
            <a:p>
              <a:r>
                <a:rPr lang="en-US" sz="2400" b="1" noProof="1"/>
                <a:t>Part        – Lorem Ipsum Dolor Sit Amet</a:t>
              </a:r>
            </a:p>
          </p:txBody>
        </p:sp>
        <p:sp>
          <p:nvSpPr>
            <p:cNvPr id="52" name="TextBox 51">
              <a:extLst>
                <a:ext uri="{FF2B5EF4-FFF2-40B4-BE49-F238E27FC236}">
                  <a16:creationId xmlns:a16="http://schemas.microsoft.com/office/drawing/2014/main" id="{F2A831FD-B313-4E33-B3E8-CA70AB836077}"/>
                </a:ext>
              </a:extLst>
            </p:cNvPr>
            <p:cNvSpPr txBox="1"/>
            <p:nvPr/>
          </p:nvSpPr>
          <p:spPr>
            <a:xfrm>
              <a:off x="2576760" y="2837006"/>
              <a:ext cx="6781685" cy="550516"/>
            </a:xfrm>
            <a:prstGeom prst="rect">
              <a:avLst/>
            </a:prstGeom>
            <a:noFill/>
          </p:spPr>
          <p:txBody>
            <a:bodyPr wrap="none" rtlCol="0">
              <a:spAutoFit/>
            </a:bodyPr>
            <a:lstStyle/>
            <a:p>
              <a:r>
                <a:rPr lang="en-US" sz="2400" b="1" noProof="1"/>
                <a:t>Part        – Lorem Ipsum Dolor Sit Amet</a:t>
              </a:r>
            </a:p>
          </p:txBody>
        </p:sp>
        <p:sp>
          <p:nvSpPr>
            <p:cNvPr id="53" name="TextBox 52">
              <a:extLst>
                <a:ext uri="{FF2B5EF4-FFF2-40B4-BE49-F238E27FC236}">
                  <a16:creationId xmlns:a16="http://schemas.microsoft.com/office/drawing/2014/main" id="{DD9A9BB3-39BF-4D82-B45F-F7F67E513DB5}"/>
                </a:ext>
              </a:extLst>
            </p:cNvPr>
            <p:cNvSpPr txBox="1"/>
            <p:nvPr/>
          </p:nvSpPr>
          <p:spPr>
            <a:xfrm>
              <a:off x="2576760" y="3741159"/>
              <a:ext cx="6781685" cy="550516"/>
            </a:xfrm>
            <a:prstGeom prst="rect">
              <a:avLst/>
            </a:prstGeom>
            <a:noFill/>
          </p:spPr>
          <p:txBody>
            <a:bodyPr wrap="none" rtlCol="0">
              <a:spAutoFit/>
            </a:bodyPr>
            <a:lstStyle/>
            <a:p>
              <a:r>
                <a:rPr lang="en-US" sz="2400" b="1" noProof="1"/>
                <a:t>Part        – Lorem Ipsum Dolor Sit Amet</a:t>
              </a:r>
            </a:p>
          </p:txBody>
        </p:sp>
        <p:sp>
          <p:nvSpPr>
            <p:cNvPr id="54" name="TextBox 53">
              <a:extLst>
                <a:ext uri="{FF2B5EF4-FFF2-40B4-BE49-F238E27FC236}">
                  <a16:creationId xmlns:a16="http://schemas.microsoft.com/office/drawing/2014/main" id="{5CC38DD4-FB7C-4FC0-9282-3B026D095DBF}"/>
                </a:ext>
              </a:extLst>
            </p:cNvPr>
            <p:cNvSpPr txBox="1"/>
            <p:nvPr/>
          </p:nvSpPr>
          <p:spPr>
            <a:xfrm>
              <a:off x="2576760" y="4645311"/>
              <a:ext cx="6781685" cy="550516"/>
            </a:xfrm>
            <a:prstGeom prst="rect">
              <a:avLst/>
            </a:prstGeom>
            <a:noFill/>
          </p:spPr>
          <p:txBody>
            <a:bodyPr wrap="none" rtlCol="0">
              <a:spAutoFit/>
            </a:bodyPr>
            <a:lstStyle/>
            <a:p>
              <a:r>
                <a:rPr lang="en-US" sz="2400" b="1" noProof="1"/>
                <a:t>Part        – Lorem Ipsum Dolor Sit Amet</a:t>
              </a:r>
            </a:p>
          </p:txBody>
        </p:sp>
      </p:grpSp>
      <p:sp>
        <p:nvSpPr>
          <p:cNvPr id="56" name="Oval 55">
            <a:hlinkClick r:id="rId3" action="ppaction://hlinksldjump"/>
            <a:extLst>
              <a:ext uri="{FF2B5EF4-FFF2-40B4-BE49-F238E27FC236}">
                <a16:creationId xmlns:a16="http://schemas.microsoft.com/office/drawing/2014/main" id="{8022887E-CBC7-42D4-ADD4-FF31FCB56E7A}"/>
              </a:ext>
            </a:extLst>
          </p:cNvPr>
          <p:cNvSpPr/>
          <p:nvPr/>
        </p:nvSpPr>
        <p:spPr>
          <a:xfrm>
            <a:off x="2591457" y="1705990"/>
            <a:ext cx="405469" cy="405469"/>
          </a:xfrm>
          <a:prstGeom prst="ellipse">
            <a:avLst/>
          </a:prstGeom>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effectLst>
                  <a:outerShdw blurRad="38100" dist="38100" dir="2700000" algn="tl">
                    <a:srgbClr val="000000">
                      <a:alpha val="43137"/>
                    </a:srgbClr>
                  </a:outerShdw>
                </a:effectLst>
              </a:rPr>
              <a:t>1</a:t>
            </a:r>
          </a:p>
        </p:txBody>
      </p:sp>
      <p:sp>
        <p:nvSpPr>
          <p:cNvPr id="57" name="Oval 56">
            <a:hlinkClick r:id="rId4" action="ppaction://hlinksldjump"/>
            <a:extLst>
              <a:ext uri="{FF2B5EF4-FFF2-40B4-BE49-F238E27FC236}">
                <a16:creationId xmlns:a16="http://schemas.microsoft.com/office/drawing/2014/main" id="{AEC7A47B-8A8D-4659-9B68-F598D867C782}"/>
              </a:ext>
            </a:extLst>
          </p:cNvPr>
          <p:cNvSpPr/>
          <p:nvPr/>
        </p:nvSpPr>
        <p:spPr>
          <a:xfrm>
            <a:off x="2591457" y="2465172"/>
            <a:ext cx="405469" cy="405469"/>
          </a:xfrm>
          <a:prstGeom prst="ellipse">
            <a:avLst/>
          </a:prstGeom>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schemeClr val="tx1"/>
                </a:solidFill>
              </a:rPr>
              <a:t>2</a:t>
            </a:r>
          </a:p>
        </p:txBody>
      </p:sp>
      <p:sp>
        <p:nvSpPr>
          <p:cNvPr id="58" name="Oval 57">
            <a:hlinkClick r:id="rId5" action="ppaction://hlinksldjump"/>
            <a:extLst>
              <a:ext uri="{FF2B5EF4-FFF2-40B4-BE49-F238E27FC236}">
                <a16:creationId xmlns:a16="http://schemas.microsoft.com/office/drawing/2014/main" id="{171162DA-1FE2-4C64-998C-5CAEE732F8A9}"/>
              </a:ext>
            </a:extLst>
          </p:cNvPr>
          <p:cNvSpPr/>
          <p:nvPr/>
        </p:nvSpPr>
        <p:spPr>
          <a:xfrm>
            <a:off x="2594823" y="3224353"/>
            <a:ext cx="405469" cy="405469"/>
          </a:xfrm>
          <a:prstGeom prst="ellipse">
            <a:avLst/>
          </a:prstGeom>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schemeClr val="tx1"/>
                </a:solidFill>
              </a:rPr>
              <a:t>3</a:t>
            </a:r>
          </a:p>
        </p:txBody>
      </p:sp>
      <p:sp>
        <p:nvSpPr>
          <p:cNvPr id="59" name="Oval 58">
            <a:hlinkClick r:id="rId6" action="ppaction://hlinksldjump"/>
            <a:extLst>
              <a:ext uri="{FF2B5EF4-FFF2-40B4-BE49-F238E27FC236}">
                <a16:creationId xmlns:a16="http://schemas.microsoft.com/office/drawing/2014/main" id="{04EEFDCA-FC66-4698-9923-F13049626846}"/>
              </a:ext>
            </a:extLst>
          </p:cNvPr>
          <p:cNvSpPr/>
          <p:nvPr/>
        </p:nvSpPr>
        <p:spPr>
          <a:xfrm>
            <a:off x="2591457" y="3983535"/>
            <a:ext cx="405469" cy="405469"/>
          </a:xfrm>
          <a:prstGeom prst="ellipse">
            <a:avLst/>
          </a:prstGeom>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schemeClr val="tx1"/>
                </a:solidFill>
              </a:rPr>
              <a:t>4</a:t>
            </a:r>
          </a:p>
        </p:txBody>
      </p:sp>
      <p:sp>
        <p:nvSpPr>
          <p:cNvPr id="60" name="Oval 59">
            <a:hlinkClick r:id="rId7" action="ppaction://hlinksldjump"/>
            <a:extLst>
              <a:ext uri="{FF2B5EF4-FFF2-40B4-BE49-F238E27FC236}">
                <a16:creationId xmlns:a16="http://schemas.microsoft.com/office/drawing/2014/main" id="{872B1DDF-E067-4438-947E-47DB46F0FCB6}"/>
              </a:ext>
            </a:extLst>
          </p:cNvPr>
          <p:cNvSpPr/>
          <p:nvPr/>
        </p:nvSpPr>
        <p:spPr>
          <a:xfrm>
            <a:off x="2591457" y="4742717"/>
            <a:ext cx="405469" cy="405469"/>
          </a:xfrm>
          <a:prstGeom prst="ellipse">
            <a:avLst/>
          </a:prstGeom>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schemeClr val="tx1"/>
                </a:solidFill>
              </a:rPr>
              <a:t>5</a:t>
            </a:r>
          </a:p>
        </p:txBody>
      </p:sp>
      <p:sp>
        <p:nvSpPr>
          <p:cNvPr id="38" name="Rectangle 37">
            <a:extLst>
              <a:ext uri="{FF2B5EF4-FFF2-40B4-BE49-F238E27FC236}">
                <a16:creationId xmlns:a16="http://schemas.microsoft.com/office/drawing/2014/main" id="{E1684A09-8D49-4EC4-B6CB-369F1CD85D7D}"/>
              </a:ext>
            </a:extLst>
          </p:cNvPr>
          <p:cNvSpPr/>
          <p:nvPr/>
        </p:nvSpPr>
        <p:spPr>
          <a:xfrm>
            <a:off x="-1" y="6305910"/>
            <a:ext cx="8613769"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schemeClr val="tx1">
                    <a:lumMod val="65000"/>
                    <a:lumOff val="35000"/>
                  </a:schemeClr>
                </a:solidFill>
                <a:effectLst/>
                <a:uLnTx/>
                <a:uFillTx/>
                <a:latin typeface="+mn-lt"/>
                <a:ea typeface="+mn-ea"/>
                <a:cs typeface="+mn-cs"/>
              </a:rPr>
              <a:t>www.</a:t>
            </a:r>
            <a:r>
              <a:rPr kumimoji="0" lang="en-US" sz="3200" b="0" i="0" u="none" strike="noStrike" kern="1200" cap="none" spc="150" normalizeH="0" baseline="0" noProof="0" dirty="0">
                <a:ln>
                  <a:noFill/>
                </a:ln>
                <a:solidFill>
                  <a:schemeClr val="bg2">
                    <a:lumMod val="90000"/>
                  </a:schemeClr>
                </a:solidFill>
                <a:effectLst/>
                <a:uLnTx/>
                <a:uFillTx/>
                <a:latin typeface="+mn-lt"/>
                <a:ea typeface="+mn-ea"/>
                <a:cs typeface="+mn-cs"/>
              </a:rPr>
              <a:t>presentationgo</a:t>
            </a:r>
            <a:r>
              <a:rPr kumimoji="0" lang="en-US" sz="3200" b="0" i="0" u="none" strike="noStrike" kern="1200" cap="none" spc="150" normalizeH="0" baseline="0" noProof="0" dirty="0">
                <a:ln>
                  <a:noFill/>
                </a:ln>
                <a:solidFill>
                  <a:schemeClr val="tx1">
                    <a:lumMod val="65000"/>
                    <a:lumOff val="35000"/>
                  </a:schemeClr>
                </a:solidFill>
                <a:effectLst/>
                <a:uLnTx/>
                <a:uFillTx/>
                <a:latin typeface="+mn-lt"/>
                <a:ea typeface="+mn-ea"/>
                <a:cs typeface="+mn-cs"/>
              </a:rPr>
              <a:t>.com</a:t>
            </a:r>
          </a:p>
        </p:txBody>
      </p:sp>
      <p:grpSp>
        <p:nvGrpSpPr>
          <p:cNvPr id="7" name="Group 6">
            <a:extLst>
              <a:ext uri="{FF2B5EF4-FFF2-40B4-BE49-F238E27FC236}">
                <a16:creationId xmlns:a16="http://schemas.microsoft.com/office/drawing/2014/main" id="{18458B08-C597-4C98-A8C6-C3EFDB733C31}"/>
              </a:ext>
            </a:extLst>
          </p:cNvPr>
          <p:cNvGrpSpPr/>
          <p:nvPr/>
        </p:nvGrpSpPr>
        <p:grpSpPr>
          <a:xfrm>
            <a:off x="238125" y="0"/>
            <a:ext cx="604838" cy="6857998"/>
            <a:chOff x="238125" y="0"/>
            <a:chExt cx="604838" cy="6857998"/>
          </a:xfrm>
        </p:grpSpPr>
        <p:sp>
          <p:nvSpPr>
            <p:cNvPr id="44" name="Rectangle 43">
              <a:extLst>
                <a:ext uri="{FF2B5EF4-FFF2-40B4-BE49-F238E27FC236}">
                  <a16:creationId xmlns:a16="http://schemas.microsoft.com/office/drawing/2014/main" id="{A6B3E58F-6370-46AB-9B78-2E0CA6B517A2}"/>
                </a:ext>
              </a:extLst>
            </p:cNvPr>
            <p:cNvSpPr/>
            <p:nvPr/>
          </p:nvSpPr>
          <p:spPr>
            <a:xfrm>
              <a:off x="238125" y="0"/>
              <a:ext cx="604838" cy="6857998"/>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5" name="Group 4">
              <a:extLst>
                <a:ext uri="{FF2B5EF4-FFF2-40B4-BE49-F238E27FC236}">
                  <a16:creationId xmlns:a16="http://schemas.microsoft.com/office/drawing/2014/main" id="{57BBE454-7744-4922-9417-54215446E4F0}"/>
                </a:ext>
              </a:extLst>
            </p:cNvPr>
            <p:cNvGrpSpPr/>
            <p:nvPr/>
          </p:nvGrpSpPr>
          <p:grpSpPr>
            <a:xfrm>
              <a:off x="444080" y="850863"/>
              <a:ext cx="192929" cy="5156275"/>
              <a:chOff x="444080" y="822526"/>
              <a:chExt cx="192929" cy="5156275"/>
            </a:xfrm>
          </p:grpSpPr>
          <p:sp>
            <p:nvSpPr>
              <p:cNvPr id="47" name="Oval 46">
                <a:extLst>
                  <a:ext uri="{FF2B5EF4-FFF2-40B4-BE49-F238E27FC236}">
                    <a16:creationId xmlns:a16="http://schemas.microsoft.com/office/drawing/2014/main" id="{D8FC01BF-346F-4335-92CE-83E0B8C04003}"/>
                  </a:ext>
                </a:extLst>
              </p:cNvPr>
              <p:cNvSpPr/>
              <p:nvPr/>
            </p:nvSpPr>
            <p:spPr>
              <a:xfrm>
                <a:off x="447463" y="822526"/>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8" name="Oval 47">
                <a:extLst>
                  <a:ext uri="{FF2B5EF4-FFF2-40B4-BE49-F238E27FC236}">
                    <a16:creationId xmlns:a16="http://schemas.microsoft.com/office/drawing/2014/main" id="{C19B2195-5969-498E-A194-A4D284CEA5EF}"/>
                  </a:ext>
                </a:extLst>
              </p:cNvPr>
              <p:cNvSpPr/>
              <p:nvPr/>
            </p:nvSpPr>
            <p:spPr>
              <a:xfrm>
                <a:off x="444080" y="5789255"/>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9" name="Oval 48">
                <a:extLst>
                  <a:ext uri="{FF2B5EF4-FFF2-40B4-BE49-F238E27FC236}">
                    <a16:creationId xmlns:a16="http://schemas.microsoft.com/office/drawing/2014/main" id="{300D0BAC-788C-49A8-81EB-122A22B825AC}"/>
                  </a:ext>
                </a:extLst>
              </p:cNvPr>
              <p:cNvSpPr/>
              <p:nvPr/>
            </p:nvSpPr>
            <p:spPr>
              <a:xfrm>
                <a:off x="446110" y="3305890"/>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46" name="Rectangle 45">
              <a:extLst>
                <a:ext uri="{FF2B5EF4-FFF2-40B4-BE49-F238E27FC236}">
                  <a16:creationId xmlns:a16="http://schemas.microsoft.com/office/drawing/2014/main" id="{9603A4DC-E288-4B95-9164-35BD21F4A52E}"/>
                </a:ext>
              </a:extLst>
            </p:cNvPr>
            <p:cNvSpPr/>
            <p:nvPr/>
          </p:nvSpPr>
          <p:spPr>
            <a:xfrm>
              <a:off x="238125" y="0"/>
              <a:ext cx="57150" cy="6857998"/>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42" name="TextBox 41">
            <a:extLst>
              <a:ext uri="{FF2B5EF4-FFF2-40B4-BE49-F238E27FC236}">
                <a16:creationId xmlns:a16="http://schemas.microsoft.com/office/drawing/2014/main" id="{4C4FFA40-708E-4F7C-BBEA-AF44E329C08F}"/>
              </a:ext>
            </a:extLst>
          </p:cNvPr>
          <p:cNvSpPr txBox="1"/>
          <p:nvPr/>
        </p:nvSpPr>
        <p:spPr>
          <a:xfrm>
            <a:off x="1597682" y="620266"/>
            <a:ext cx="4129400" cy="646331"/>
          </a:xfrm>
          <a:prstGeom prst="rect">
            <a:avLst/>
          </a:prstGeom>
          <a:noFill/>
        </p:spPr>
        <p:txBody>
          <a:bodyPr wrap="none" rtlCol="0" anchor="b">
            <a:spAutoFit/>
          </a:bodyPr>
          <a:lstStyle/>
          <a:p>
            <a:r>
              <a:rPr lang="en-US" sz="3600" b="1" cap="all" dirty="0">
                <a:solidFill>
                  <a:schemeClr val="bg1"/>
                </a:solidFill>
              </a:rPr>
              <a:t>Table of Contents</a:t>
            </a:r>
          </a:p>
        </p:txBody>
      </p:sp>
    </p:spTree>
    <p:extLst>
      <p:ext uri="{BB962C8B-B14F-4D97-AF65-F5344CB8AC3E}">
        <p14:creationId xmlns:p14="http://schemas.microsoft.com/office/powerpoint/2010/main" val="4177046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5661AE0-0749-4158-A8F4-D0B5D2C2AD78}"/>
              </a:ext>
            </a:extLst>
          </p:cNvPr>
          <p:cNvSpPr/>
          <p:nvPr/>
        </p:nvSpPr>
        <p:spPr>
          <a:xfrm>
            <a:off x="0" y="3"/>
            <a:ext cx="8445227" cy="68579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7" name="Freeform: Shape 36">
            <a:extLst>
              <a:ext uri="{FF2B5EF4-FFF2-40B4-BE49-F238E27FC236}">
                <a16:creationId xmlns:a16="http://schemas.microsoft.com/office/drawing/2014/main" id="{3C03F335-2102-4A35-91B9-5D707CA36D0D}"/>
              </a:ext>
            </a:extLst>
          </p:cNvPr>
          <p:cNvSpPr/>
          <p:nvPr/>
        </p:nvSpPr>
        <p:spPr>
          <a:xfrm>
            <a:off x="8243744" y="2"/>
            <a:ext cx="900256" cy="6857999"/>
          </a:xfrm>
          <a:custGeom>
            <a:avLst/>
            <a:gdLst>
              <a:gd name="connsiteX0" fmla="*/ 0 w 931687"/>
              <a:gd name="connsiteY0" fmla="*/ 0 h 6858000"/>
              <a:gd name="connsiteX1" fmla="*/ 382946 w 931687"/>
              <a:gd name="connsiteY1" fmla="*/ 0 h 6858000"/>
              <a:gd name="connsiteX2" fmla="*/ 382946 w 931687"/>
              <a:gd name="connsiteY2" fmla="*/ 4190900 h 6858000"/>
              <a:gd name="connsiteX3" fmla="*/ 382946 w 931687"/>
              <a:gd name="connsiteY3" fmla="*/ 4500619 h 6858000"/>
              <a:gd name="connsiteX4" fmla="*/ 382946 w 931687"/>
              <a:gd name="connsiteY4" fmla="*/ 5508156 h 6858000"/>
              <a:gd name="connsiteX5" fmla="*/ 383316 w 931687"/>
              <a:gd name="connsiteY5" fmla="*/ 5508156 h 6858000"/>
              <a:gd name="connsiteX6" fmla="*/ 388520 w 931687"/>
              <a:gd name="connsiteY6" fmla="*/ 5538912 h 6858000"/>
              <a:gd name="connsiteX7" fmla="*/ 608749 w 931687"/>
              <a:gd name="connsiteY7" fmla="*/ 5666872 h 6858000"/>
              <a:gd name="connsiteX8" fmla="*/ 657315 w 931687"/>
              <a:gd name="connsiteY8" fmla="*/ 5669426 h 6858000"/>
              <a:gd name="connsiteX9" fmla="*/ 657317 w 931687"/>
              <a:gd name="connsiteY9" fmla="*/ 5669425 h 6858000"/>
              <a:gd name="connsiteX10" fmla="*/ 926113 w 931687"/>
              <a:gd name="connsiteY10" fmla="*/ 5799938 h 6858000"/>
              <a:gd name="connsiteX11" fmla="*/ 931687 w 931687"/>
              <a:gd name="connsiteY11" fmla="*/ 5832877 h 6858000"/>
              <a:gd name="connsiteX12" fmla="*/ 931687 w 931687"/>
              <a:gd name="connsiteY12" fmla="*/ 5832883 h 6858000"/>
              <a:gd name="connsiteX13" fmla="*/ 931687 w 931687"/>
              <a:gd name="connsiteY13" fmla="*/ 5832884 h 6858000"/>
              <a:gd name="connsiteX14" fmla="*/ 931687 w 931687"/>
              <a:gd name="connsiteY14" fmla="*/ 6274067 h 6858000"/>
              <a:gd name="connsiteX15" fmla="*/ 931687 w 931687"/>
              <a:gd name="connsiteY15" fmla="*/ 6409343 h 6858000"/>
              <a:gd name="connsiteX16" fmla="*/ 931687 w 931687"/>
              <a:gd name="connsiteY16" fmla="*/ 6850689 h 6858000"/>
              <a:gd name="connsiteX17" fmla="*/ 931687 w 931687"/>
              <a:gd name="connsiteY17" fmla="*/ 6850691 h 6858000"/>
              <a:gd name="connsiteX18" fmla="*/ 931687 w 931687"/>
              <a:gd name="connsiteY18" fmla="*/ 6850696 h 6858000"/>
              <a:gd name="connsiteX19" fmla="*/ 930451 w 931687"/>
              <a:gd name="connsiteY19" fmla="*/ 6858000 h 6858000"/>
              <a:gd name="connsiteX20" fmla="*/ 0 w 931687"/>
              <a:gd name="connsiteY20" fmla="*/ 6858000 h 6858000"/>
              <a:gd name="connsiteX21" fmla="*/ 0 w 931687"/>
              <a:gd name="connsiteY21" fmla="*/ 6409343 h 6858000"/>
              <a:gd name="connsiteX22" fmla="*/ 0 w 931687"/>
              <a:gd name="connsiteY22" fmla="*/ 6274067 h 6858000"/>
              <a:gd name="connsiteX23" fmla="*/ 0 w 931687"/>
              <a:gd name="connsiteY23" fmla="*/ 4500619 h 6858000"/>
              <a:gd name="connsiteX24" fmla="*/ 0 w 931687"/>
              <a:gd name="connsiteY24" fmla="*/ 41909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0">
                <a:moveTo>
                  <a:pt x="0" y="0"/>
                </a:moveTo>
                <a:lnTo>
                  <a:pt x="382946" y="0"/>
                </a:lnTo>
                <a:lnTo>
                  <a:pt x="382946" y="4190900"/>
                </a:lnTo>
                <a:lnTo>
                  <a:pt x="382946" y="4500619"/>
                </a:lnTo>
                <a:lnTo>
                  <a:pt x="382946" y="5508156"/>
                </a:lnTo>
                <a:lnTo>
                  <a:pt x="383316" y="5508156"/>
                </a:lnTo>
                <a:lnTo>
                  <a:pt x="388520" y="5538912"/>
                </a:lnTo>
                <a:cubicBezTo>
                  <a:pt x="410906" y="5604085"/>
                  <a:pt x="498400" y="5655130"/>
                  <a:pt x="608749" y="5666872"/>
                </a:cubicBezTo>
                <a:lnTo>
                  <a:pt x="657315" y="5669426"/>
                </a:lnTo>
                <a:lnTo>
                  <a:pt x="657317" y="5669425"/>
                </a:lnTo>
                <a:cubicBezTo>
                  <a:pt x="789906" y="5669425"/>
                  <a:pt x="900529" y="5725455"/>
                  <a:pt x="926113" y="5799938"/>
                </a:cubicBezTo>
                <a:lnTo>
                  <a:pt x="931687" y="5832877"/>
                </a:lnTo>
                <a:lnTo>
                  <a:pt x="931687" y="5832883"/>
                </a:lnTo>
                <a:lnTo>
                  <a:pt x="931687" y="5832884"/>
                </a:lnTo>
                <a:lnTo>
                  <a:pt x="931687" y="6274067"/>
                </a:lnTo>
                <a:lnTo>
                  <a:pt x="931687" y="6409343"/>
                </a:lnTo>
                <a:lnTo>
                  <a:pt x="931687" y="6850689"/>
                </a:lnTo>
                <a:lnTo>
                  <a:pt x="931687" y="6850691"/>
                </a:lnTo>
                <a:lnTo>
                  <a:pt x="931687" y="6850696"/>
                </a:lnTo>
                <a:lnTo>
                  <a:pt x="930451" y="6858000"/>
                </a:lnTo>
                <a:lnTo>
                  <a:pt x="0" y="6858000"/>
                </a:lnTo>
                <a:lnTo>
                  <a:pt x="0" y="6409343"/>
                </a:lnTo>
                <a:lnTo>
                  <a:pt x="0" y="6274067"/>
                </a:lnTo>
                <a:lnTo>
                  <a:pt x="0" y="4500619"/>
                </a:lnTo>
                <a:lnTo>
                  <a:pt x="0" y="419090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6" name="Freeform: Shape 35">
            <a:extLst>
              <a:ext uri="{FF2B5EF4-FFF2-40B4-BE49-F238E27FC236}">
                <a16:creationId xmlns:a16="http://schemas.microsoft.com/office/drawing/2014/main" id="{D987B768-82FD-4258-8828-ED916E22C2B2}"/>
              </a:ext>
            </a:extLst>
          </p:cNvPr>
          <p:cNvSpPr/>
          <p:nvPr/>
        </p:nvSpPr>
        <p:spPr>
          <a:xfrm>
            <a:off x="8243740" y="1"/>
            <a:ext cx="900256" cy="6857999"/>
          </a:xfrm>
          <a:custGeom>
            <a:avLst/>
            <a:gdLst>
              <a:gd name="connsiteX0" fmla="*/ 0 w 931687"/>
              <a:gd name="connsiteY0" fmla="*/ 0 h 6858000"/>
              <a:gd name="connsiteX1" fmla="*/ 382946 w 931687"/>
              <a:gd name="connsiteY1" fmla="*/ 0 h 6858000"/>
              <a:gd name="connsiteX2" fmla="*/ 382946 w 931687"/>
              <a:gd name="connsiteY2" fmla="*/ 2734390 h 6858000"/>
              <a:gd name="connsiteX3" fmla="*/ 382946 w 931687"/>
              <a:gd name="connsiteY3" fmla="*/ 3270200 h 6858000"/>
              <a:gd name="connsiteX4" fmla="*/ 382946 w 931687"/>
              <a:gd name="connsiteY4" fmla="*/ 4051646 h 6858000"/>
              <a:gd name="connsiteX5" fmla="*/ 383316 w 931687"/>
              <a:gd name="connsiteY5" fmla="*/ 4051646 h 6858000"/>
              <a:gd name="connsiteX6" fmla="*/ 388520 w 931687"/>
              <a:gd name="connsiteY6" fmla="*/ 4082402 h 6858000"/>
              <a:gd name="connsiteX7" fmla="*/ 608749 w 931687"/>
              <a:gd name="connsiteY7" fmla="*/ 4210362 h 6858000"/>
              <a:gd name="connsiteX8" fmla="*/ 657315 w 931687"/>
              <a:gd name="connsiteY8" fmla="*/ 4212916 h 6858000"/>
              <a:gd name="connsiteX9" fmla="*/ 657317 w 931687"/>
              <a:gd name="connsiteY9" fmla="*/ 4212915 h 6858000"/>
              <a:gd name="connsiteX10" fmla="*/ 926113 w 931687"/>
              <a:gd name="connsiteY10" fmla="*/ 4343428 h 6858000"/>
              <a:gd name="connsiteX11" fmla="*/ 931687 w 931687"/>
              <a:gd name="connsiteY11" fmla="*/ 4376367 h 6858000"/>
              <a:gd name="connsiteX12" fmla="*/ 931687 w 931687"/>
              <a:gd name="connsiteY12" fmla="*/ 4376373 h 6858000"/>
              <a:gd name="connsiteX13" fmla="*/ 931687 w 931687"/>
              <a:gd name="connsiteY13" fmla="*/ 4376374 h 6858000"/>
              <a:gd name="connsiteX14" fmla="*/ 931687 w 931687"/>
              <a:gd name="connsiteY14" fmla="*/ 4817557 h 6858000"/>
              <a:gd name="connsiteX15" fmla="*/ 931687 w 931687"/>
              <a:gd name="connsiteY15" fmla="*/ 4952833 h 6858000"/>
              <a:gd name="connsiteX16" fmla="*/ 931687 w 931687"/>
              <a:gd name="connsiteY16" fmla="*/ 5394179 h 6858000"/>
              <a:gd name="connsiteX17" fmla="*/ 931687 w 931687"/>
              <a:gd name="connsiteY17" fmla="*/ 5394181 h 6858000"/>
              <a:gd name="connsiteX18" fmla="*/ 931687 w 931687"/>
              <a:gd name="connsiteY18" fmla="*/ 5394186 h 6858000"/>
              <a:gd name="connsiteX19" fmla="*/ 926113 w 931687"/>
              <a:gd name="connsiteY19" fmla="*/ 5427135 h 6858000"/>
              <a:gd name="connsiteX20" fmla="*/ 657317 w 931687"/>
              <a:gd name="connsiteY20" fmla="*/ 5557685 h 6858000"/>
              <a:gd name="connsiteX21" fmla="*/ 657315 w 931687"/>
              <a:gd name="connsiteY21" fmla="*/ 5557685 h 6858000"/>
              <a:gd name="connsiteX22" fmla="*/ 608749 w 931687"/>
              <a:gd name="connsiteY22" fmla="*/ 5560239 h 6858000"/>
              <a:gd name="connsiteX23" fmla="*/ 388520 w 931687"/>
              <a:gd name="connsiteY23" fmla="*/ 5688235 h 6858000"/>
              <a:gd name="connsiteX24" fmla="*/ 383316 w 931687"/>
              <a:gd name="connsiteY24" fmla="*/ 5719000 h 6858000"/>
              <a:gd name="connsiteX25" fmla="*/ 382946 w 931687"/>
              <a:gd name="connsiteY25" fmla="*/ 5719000 h 6858000"/>
              <a:gd name="connsiteX26" fmla="*/ 382946 w 931687"/>
              <a:gd name="connsiteY26" fmla="*/ 6858000 h 6858000"/>
              <a:gd name="connsiteX27" fmla="*/ 0 w 931687"/>
              <a:gd name="connsiteY27" fmla="*/ 6858000 h 6858000"/>
              <a:gd name="connsiteX28" fmla="*/ 0 w 931687"/>
              <a:gd name="connsiteY28" fmla="*/ 4952833 h 6858000"/>
              <a:gd name="connsiteX29" fmla="*/ 0 w 931687"/>
              <a:gd name="connsiteY29" fmla="*/ 4817557 h 6858000"/>
              <a:gd name="connsiteX30" fmla="*/ 0 w 931687"/>
              <a:gd name="connsiteY30" fmla="*/ 3270200 h 6858000"/>
              <a:gd name="connsiteX31" fmla="*/ 0 w 931687"/>
              <a:gd name="connsiteY31" fmla="*/ 27343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0">
                <a:moveTo>
                  <a:pt x="0" y="0"/>
                </a:moveTo>
                <a:lnTo>
                  <a:pt x="382946" y="0"/>
                </a:lnTo>
                <a:lnTo>
                  <a:pt x="382946" y="2734390"/>
                </a:lnTo>
                <a:lnTo>
                  <a:pt x="382946" y="3270200"/>
                </a:lnTo>
                <a:lnTo>
                  <a:pt x="382946" y="4051646"/>
                </a:lnTo>
                <a:lnTo>
                  <a:pt x="383316" y="4051646"/>
                </a:lnTo>
                <a:lnTo>
                  <a:pt x="388520" y="4082402"/>
                </a:lnTo>
                <a:cubicBezTo>
                  <a:pt x="410906" y="4147575"/>
                  <a:pt x="498400" y="4198620"/>
                  <a:pt x="608749" y="4210362"/>
                </a:cubicBezTo>
                <a:lnTo>
                  <a:pt x="657315" y="4212916"/>
                </a:lnTo>
                <a:lnTo>
                  <a:pt x="657317" y="4212915"/>
                </a:lnTo>
                <a:cubicBezTo>
                  <a:pt x="789906" y="4212915"/>
                  <a:pt x="900529" y="4268945"/>
                  <a:pt x="926113" y="4343428"/>
                </a:cubicBezTo>
                <a:lnTo>
                  <a:pt x="931687" y="4376367"/>
                </a:lnTo>
                <a:lnTo>
                  <a:pt x="931687" y="4376373"/>
                </a:lnTo>
                <a:lnTo>
                  <a:pt x="931687" y="4376374"/>
                </a:lnTo>
                <a:lnTo>
                  <a:pt x="931687" y="4817557"/>
                </a:lnTo>
                <a:lnTo>
                  <a:pt x="931687" y="4952833"/>
                </a:lnTo>
                <a:lnTo>
                  <a:pt x="931687" y="5394179"/>
                </a:lnTo>
                <a:lnTo>
                  <a:pt x="931687" y="5394181"/>
                </a:lnTo>
                <a:lnTo>
                  <a:pt x="931687" y="5394186"/>
                </a:lnTo>
                <a:lnTo>
                  <a:pt x="926113" y="5427135"/>
                </a:lnTo>
                <a:cubicBezTo>
                  <a:pt x="900529" y="5501640"/>
                  <a:pt x="789906" y="5557685"/>
                  <a:pt x="657317" y="5557685"/>
                </a:cubicBezTo>
                <a:lnTo>
                  <a:pt x="657315" y="5557685"/>
                </a:lnTo>
                <a:lnTo>
                  <a:pt x="608749" y="5560239"/>
                </a:lnTo>
                <a:cubicBezTo>
                  <a:pt x="498400" y="5571985"/>
                  <a:pt x="410906" y="5623043"/>
                  <a:pt x="388520" y="5688235"/>
                </a:cubicBezTo>
                <a:lnTo>
                  <a:pt x="383316" y="5719000"/>
                </a:lnTo>
                <a:lnTo>
                  <a:pt x="382946" y="5719000"/>
                </a:lnTo>
                <a:lnTo>
                  <a:pt x="382946" y="6858000"/>
                </a:lnTo>
                <a:lnTo>
                  <a:pt x="0" y="6858000"/>
                </a:lnTo>
                <a:lnTo>
                  <a:pt x="0" y="4952833"/>
                </a:lnTo>
                <a:lnTo>
                  <a:pt x="0" y="4817557"/>
                </a:lnTo>
                <a:lnTo>
                  <a:pt x="0" y="3270200"/>
                </a:lnTo>
                <a:lnTo>
                  <a:pt x="0" y="273439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5" name="Freeform: Shape 34">
            <a:extLst>
              <a:ext uri="{FF2B5EF4-FFF2-40B4-BE49-F238E27FC236}">
                <a16:creationId xmlns:a16="http://schemas.microsoft.com/office/drawing/2014/main" id="{EAB6FB12-0750-47CB-8516-241CAB82A547}"/>
              </a:ext>
            </a:extLst>
          </p:cNvPr>
          <p:cNvSpPr/>
          <p:nvPr/>
        </p:nvSpPr>
        <p:spPr>
          <a:xfrm>
            <a:off x="8243740" y="1"/>
            <a:ext cx="900256" cy="6857999"/>
          </a:xfrm>
          <a:custGeom>
            <a:avLst/>
            <a:gdLst>
              <a:gd name="connsiteX0" fmla="*/ 0 w 931687"/>
              <a:gd name="connsiteY0" fmla="*/ 0 h 6858000"/>
              <a:gd name="connsiteX1" fmla="*/ 382946 w 931687"/>
              <a:gd name="connsiteY1" fmla="*/ 0 h 6858000"/>
              <a:gd name="connsiteX2" fmla="*/ 382946 w 931687"/>
              <a:gd name="connsiteY2" fmla="*/ 1277880 h 6858000"/>
              <a:gd name="connsiteX3" fmla="*/ 382946 w 931687"/>
              <a:gd name="connsiteY3" fmla="*/ 1930400 h 6858000"/>
              <a:gd name="connsiteX4" fmla="*/ 382946 w 931687"/>
              <a:gd name="connsiteY4" fmla="*/ 2595136 h 6858000"/>
              <a:gd name="connsiteX5" fmla="*/ 383316 w 931687"/>
              <a:gd name="connsiteY5" fmla="*/ 2595136 h 6858000"/>
              <a:gd name="connsiteX6" fmla="*/ 388520 w 931687"/>
              <a:gd name="connsiteY6" fmla="*/ 2625892 h 6858000"/>
              <a:gd name="connsiteX7" fmla="*/ 608749 w 931687"/>
              <a:gd name="connsiteY7" fmla="*/ 2753852 h 6858000"/>
              <a:gd name="connsiteX8" fmla="*/ 657315 w 931687"/>
              <a:gd name="connsiteY8" fmla="*/ 2756406 h 6858000"/>
              <a:gd name="connsiteX9" fmla="*/ 657317 w 931687"/>
              <a:gd name="connsiteY9" fmla="*/ 2756405 h 6858000"/>
              <a:gd name="connsiteX10" fmla="*/ 926113 w 931687"/>
              <a:gd name="connsiteY10" fmla="*/ 2886918 h 6858000"/>
              <a:gd name="connsiteX11" fmla="*/ 931687 w 931687"/>
              <a:gd name="connsiteY11" fmla="*/ 2919857 h 6858000"/>
              <a:gd name="connsiteX12" fmla="*/ 931687 w 931687"/>
              <a:gd name="connsiteY12" fmla="*/ 2919863 h 6858000"/>
              <a:gd name="connsiteX13" fmla="*/ 931687 w 931687"/>
              <a:gd name="connsiteY13" fmla="*/ 2919864 h 6858000"/>
              <a:gd name="connsiteX14" fmla="*/ 931687 w 931687"/>
              <a:gd name="connsiteY14" fmla="*/ 3361047 h 6858000"/>
              <a:gd name="connsiteX15" fmla="*/ 931687 w 931687"/>
              <a:gd name="connsiteY15" fmla="*/ 3496323 h 6858000"/>
              <a:gd name="connsiteX16" fmla="*/ 931687 w 931687"/>
              <a:gd name="connsiteY16" fmla="*/ 3937669 h 6858000"/>
              <a:gd name="connsiteX17" fmla="*/ 931687 w 931687"/>
              <a:gd name="connsiteY17" fmla="*/ 3937671 h 6858000"/>
              <a:gd name="connsiteX18" fmla="*/ 931687 w 931687"/>
              <a:gd name="connsiteY18" fmla="*/ 3937676 h 6858000"/>
              <a:gd name="connsiteX19" fmla="*/ 926113 w 931687"/>
              <a:gd name="connsiteY19" fmla="*/ 3970625 h 6858000"/>
              <a:gd name="connsiteX20" fmla="*/ 657317 w 931687"/>
              <a:gd name="connsiteY20" fmla="*/ 4101175 h 6858000"/>
              <a:gd name="connsiteX21" fmla="*/ 657315 w 931687"/>
              <a:gd name="connsiteY21" fmla="*/ 4101175 h 6858000"/>
              <a:gd name="connsiteX22" fmla="*/ 608749 w 931687"/>
              <a:gd name="connsiteY22" fmla="*/ 4103729 h 6858000"/>
              <a:gd name="connsiteX23" fmla="*/ 388520 w 931687"/>
              <a:gd name="connsiteY23" fmla="*/ 4231725 h 6858000"/>
              <a:gd name="connsiteX24" fmla="*/ 383316 w 931687"/>
              <a:gd name="connsiteY24" fmla="*/ 4262490 h 6858000"/>
              <a:gd name="connsiteX25" fmla="*/ 382946 w 931687"/>
              <a:gd name="connsiteY25" fmla="*/ 4262490 h 6858000"/>
              <a:gd name="connsiteX26" fmla="*/ 382946 w 931687"/>
              <a:gd name="connsiteY26" fmla="*/ 5580120 h 6858000"/>
              <a:gd name="connsiteX27" fmla="*/ 382946 w 931687"/>
              <a:gd name="connsiteY27" fmla="*/ 6858000 h 6858000"/>
              <a:gd name="connsiteX28" fmla="*/ 0 w 931687"/>
              <a:gd name="connsiteY28" fmla="*/ 6858000 h 6858000"/>
              <a:gd name="connsiteX29" fmla="*/ 0 w 931687"/>
              <a:gd name="connsiteY29" fmla="*/ 5580120 h 6858000"/>
              <a:gd name="connsiteX30" fmla="*/ 0 w 931687"/>
              <a:gd name="connsiteY30" fmla="*/ 3940990 h 6858000"/>
              <a:gd name="connsiteX31" fmla="*/ 0 w 931687"/>
              <a:gd name="connsiteY31" fmla="*/ 3496323 h 6858000"/>
              <a:gd name="connsiteX32" fmla="*/ 0 w 931687"/>
              <a:gd name="connsiteY32" fmla="*/ 3361047 h 6858000"/>
              <a:gd name="connsiteX33" fmla="*/ 0 w 931687"/>
              <a:gd name="connsiteY33" fmla="*/ 1930400 h 6858000"/>
              <a:gd name="connsiteX34" fmla="*/ 0 w 931687"/>
              <a:gd name="connsiteY34" fmla="*/ 127788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1687" h="6858000">
                <a:moveTo>
                  <a:pt x="0" y="0"/>
                </a:moveTo>
                <a:lnTo>
                  <a:pt x="382946" y="0"/>
                </a:lnTo>
                <a:lnTo>
                  <a:pt x="382946" y="1277880"/>
                </a:lnTo>
                <a:lnTo>
                  <a:pt x="382946" y="1930400"/>
                </a:lnTo>
                <a:lnTo>
                  <a:pt x="382946" y="2595136"/>
                </a:lnTo>
                <a:lnTo>
                  <a:pt x="383316" y="2595136"/>
                </a:lnTo>
                <a:lnTo>
                  <a:pt x="388520" y="2625892"/>
                </a:lnTo>
                <a:cubicBezTo>
                  <a:pt x="410906" y="2691065"/>
                  <a:pt x="498400" y="2742110"/>
                  <a:pt x="608749" y="2753852"/>
                </a:cubicBezTo>
                <a:lnTo>
                  <a:pt x="657315" y="2756406"/>
                </a:lnTo>
                <a:lnTo>
                  <a:pt x="657317" y="2756405"/>
                </a:lnTo>
                <a:cubicBezTo>
                  <a:pt x="789906" y="2756405"/>
                  <a:pt x="900529" y="2812435"/>
                  <a:pt x="926113" y="2886918"/>
                </a:cubicBezTo>
                <a:lnTo>
                  <a:pt x="931687" y="2919857"/>
                </a:lnTo>
                <a:lnTo>
                  <a:pt x="931687" y="2919863"/>
                </a:lnTo>
                <a:lnTo>
                  <a:pt x="931687" y="2919864"/>
                </a:lnTo>
                <a:lnTo>
                  <a:pt x="931687" y="3361047"/>
                </a:lnTo>
                <a:lnTo>
                  <a:pt x="931687" y="3496323"/>
                </a:lnTo>
                <a:lnTo>
                  <a:pt x="931687" y="3937669"/>
                </a:lnTo>
                <a:lnTo>
                  <a:pt x="931687" y="3937671"/>
                </a:lnTo>
                <a:lnTo>
                  <a:pt x="931687" y="3937676"/>
                </a:lnTo>
                <a:lnTo>
                  <a:pt x="926113" y="3970625"/>
                </a:lnTo>
                <a:cubicBezTo>
                  <a:pt x="900529" y="4045130"/>
                  <a:pt x="789906" y="4101175"/>
                  <a:pt x="657317" y="4101175"/>
                </a:cubicBezTo>
                <a:lnTo>
                  <a:pt x="657315" y="4101175"/>
                </a:lnTo>
                <a:lnTo>
                  <a:pt x="608749" y="4103729"/>
                </a:lnTo>
                <a:cubicBezTo>
                  <a:pt x="498400" y="4115475"/>
                  <a:pt x="410906" y="4166533"/>
                  <a:pt x="388520" y="4231725"/>
                </a:cubicBezTo>
                <a:lnTo>
                  <a:pt x="383316" y="4262490"/>
                </a:lnTo>
                <a:lnTo>
                  <a:pt x="382946" y="4262490"/>
                </a:lnTo>
                <a:lnTo>
                  <a:pt x="382946" y="5580120"/>
                </a:lnTo>
                <a:lnTo>
                  <a:pt x="382946" y="6858000"/>
                </a:lnTo>
                <a:lnTo>
                  <a:pt x="0" y="6858000"/>
                </a:lnTo>
                <a:lnTo>
                  <a:pt x="0" y="5580120"/>
                </a:lnTo>
                <a:lnTo>
                  <a:pt x="0" y="3940990"/>
                </a:lnTo>
                <a:lnTo>
                  <a:pt x="0" y="3496323"/>
                </a:lnTo>
                <a:lnTo>
                  <a:pt x="0" y="3361047"/>
                </a:lnTo>
                <a:lnTo>
                  <a:pt x="0" y="1930400"/>
                </a:lnTo>
                <a:lnTo>
                  <a:pt x="0" y="12778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6" name="Freeform: Shape 25">
            <a:extLst>
              <a:ext uri="{FF2B5EF4-FFF2-40B4-BE49-F238E27FC236}">
                <a16:creationId xmlns:a16="http://schemas.microsoft.com/office/drawing/2014/main" id="{A4051C7C-9AC8-4D7D-990D-5BA7F1A15F08}"/>
              </a:ext>
            </a:extLst>
          </p:cNvPr>
          <p:cNvSpPr/>
          <p:nvPr/>
        </p:nvSpPr>
        <p:spPr>
          <a:xfrm>
            <a:off x="8243740" y="1"/>
            <a:ext cx="900256" cy="6858000"/>
          </a:xfrm>
          <a:custGeom>
            <a:avLst/>
            <a:gdLst>
              <a:gd name="connsiteX0" fmla="*/ 0 w 931687"/>
              <a:gd name="connsiteY0" fmla="*/ 0 h 6858001"/>
              <a:gd name="connsiteX1" fmla="*/ 382946 w 931687"/>
              <a:gd name="connsiteY1" fmla="*/ 0 h 6858001"/>
              <a:gd name="connsiteX2" fmla="*/ 382946 w 931687"/>
              <a:gd name="connsiteY2" fmla="*/ 1138627 h 6858001"/>
              <a:gd name="connsiteX3" fmla="*/ 383316 w 931687"/>
              <a:gd name="connsiteY3" fmla="*/ 1138627 h 6858001"/>
              <a:gd name="connsiteX4" fmla="*/ 388520 w 931687"/>
              <a:gd name="connsiteY4" fmla="*/ 1169383 h 6858001"/>
              <a:gd name="connsiteX5" fmla="*/ 608749 w 931687"/>
              <a:gd name="connsiteY5" fmla="*/ 1297343 h 6858001"/>
              <a:gd name="connsiteX6" fmla="*/ 657315 w 931687"/>
              <a:gd name="connsiteY6" fmla="*/ 1299897 h 6858001"/>
              <a:gd name="connsiteX7" fmla="*/ 657317 w 931687"/>
              <a:gd name="connsiteY7" fmla="*/ 1299896 h 6858001"/>
              <a:gd name="connsiteX8" fmla="*/ 926113 w 931687"/>
              <a:gd name="connsiteY8" fmla="*/ 1430409 h 6858001"/>
              <a:gd name="connsiteX9" fmla="*/ 931687 w 931687"/>
              <a:gd name="connsiteY9" fmla="*/ 1463348 h 6858001"/>
              <a:gd name="connsiteX10" fmla="*/ 931687 w 931687"/>
              <a:gd name="connsiteY10" fmla="*/ 1463354 h 6858001"/>
              <a:gd name="connsiteX11" fmla="*/ 931687 w 931687"/>
              <a:gd name="connsiteY11" fmla="*/ 1463355 h 6858001"/>
              <a:gd name="connsiteX12" fmla="*/ 931687 w 931687"/>
              <a:gd name="connsiteY12" fmla="*/ 1904538 h 6858001"/>
              <a:gd name="connsiteX13" fmla="*/ 931687 w 931687"/>
              <a:gd name="connsiteY13" fmla="*/ 2039814 h 6858001"/>
              <a:gd name="connsiteX14" fmla="*/ 931687 w 931687"/>
              <a:gd name="connsiteY14" fmla="*/ 2481160 h 6858001"/>
              <a:gd name="connsiteX15" fmla="*/ 931687 w 931687"/>
              <a:gd name="connsiteY15" fmla="*/ 2481162 h 6858001"/>
              <a:gd name="connsiteX16" fmla="*/ 931687 w 931687"/>
              <a:gd name="connsiteY16" fmla="*/ 2481167 h 6858001"/>
              <a:gd name="connsiteX17" fmla="*/ 926113 w 931687"/>
              <a:gd name="connsiteY17" fmla="*/ 2514116 h 6858001"/>
              <a:gd name="connsiteX18" fmla="*/ 657317 w 931687"/>
              <a:gd name="connsiteY18" fmla="*/ 2644666 h 6858001"/>
              <a:gd name="connsiteX19" fmla="*/ 657315 w 931687"/>
              <a:gd name="connsiteY19" fmla="*/ 2644666 h 6858001"/>
              <a:gd name="connsiteX20" fmla="*/ 608749 w 931687"/>
              <a:gd name="connsiteY20" fmla="*/ 2647220 h 6858001"/>
              <a:gd name="connsiteX21" fmla="*/ 388520 w 931687"/>
              <a:gd name="connsiteY21" fmla="*/ 2775216 h 6858001"/>
              <a:gd name="connsiteX22" fmla="*/ 383316 w 931687"/>
              <a:gd name="connsiteY22" fmla="*/ 2805981 h 6858001"/>
              <a:gd name="connsiteX23" fmla="*/ 382946 w 931687"/>
              <a:gd name="connsiteY23" fmla="*/ 2805981 h 6858001"/>
              <a:gd name="connsiteX24" fmla="*/ 382946 w 931687"/>
              <a:gd name="connsiteY24" fmla="*/ 3072471 h 6858001"/>
              <a:gd name="connsiteX25" fmla="*/ 382946 w 931687"/>
              <a:gd name="connsiteY25" fmla="*/ 4123611 h 6858001"/>
              <a:gd name="connsiteX26" fmla="*/ 382946 w 931687"/>
              <a:gd name="connsiteY26" fmla="*/ 6858001 h 6858001"/>
              <a:gd name="connsiteX27" fmla="*/ 0 w 931687"/>
              <a:gd name="connsiteY27" fmla="*/ 6858001 h 6858001"/>
              <a:gd name="connsiteX28" fmla="*/ 0 w 931687"/>
              <a:gd name="connsiteY28" fmla="*/ 4123611 h 6858001"/>
              <a:gd name="connsiteX29" fmla="*/ 0 w 931687"/>
              <a:gd name="connsiteY29" fmla="*/ 3072471 h 6858001"/>
              <a:gd name="connsiteX30" fmla="*/ 0 w 931687"/>
              <a:gd name="connsiteY30" fmla="*/ 2039814 h 6858001"/>
              <a:gd name="connsiteX31" fmla="*/ 0 w 931687"/>
              <a:gd name="connsiteY31" fmla="*/ 190453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1">
                <a:moveTo>
                  <a:pt x="0" y="0"/>
                </a:moveTo>
                <a:lnTo>
                  <a:pt x="382946" y="0"/>
                </a:lnTo>
                <a:lnTo>
                  <a:pt x="382946" y="1138627"/>
                </a:lnTo>
                <a:lnTo>
                  <a:pt x="383316" y="1138627"/>
                </a:lnTo>
                <a:lnTo>
                  <a:pt x="388520" y="1169383"/>
                </a:lnTo>
                <a:cubicBezTo>
                  <a:pt x="410906" y="1234556"/>
                  <a:pt x="498400" y="1285601"/>
                  <a:pt x="608749" y="1297343"/>
                </a:cubicBezTo>
                <a:lnTo>
                  <a:pt x="657315" y="1299897"/>
                </a:lnTo>
                <a:lnTo>
                  <a:pt x="657317" y="1299896"/>
                </a:lnTo>
                <a:cubicBezTo>
                  <a:pt x="789906" y="1299896"/>
                  <a:pt x="900529" y="1355926"/>
                  <a:pt x="926113" y="1430409"/>
                </a:cubicBezTo>
                <a:lnTo>
                  <a:pt x="931687" y="1463348"/>
                </a:lnTo>
                <a:lnTo>
                  <a:pt x="931687" y="1463354"/>
                </a:lnTo>
                <a:lnTo>
                  <a:pt x="931687" y="1463355"/>
                </a:lnTo>
                <a:lnTo>
                  <a:pt x="931687" y="1904538"/>
                </a:lnTo>
                <a:lnTo>
                  <a:pt x="931687" y="2039814"/>
                </a:lnTo>
                <a:lnTo>
                  <a:pt x="931687" y="2481160"/>
                </a:lnTo>
                <a:lnTo>
                  <a:pt x="931687" y="2481162"/>
                </a:lnTo>
                <a:lnTo>
                  <a:pt x="931687" y="2481167"/>
                </a:lnTo>
                <a:lnTo>
                  <a:pt x="926113" y="2514116"/>
                </a:lnTo>
                <a:cubicBezTo>
                  <a:pt x="900529" y="2588621"/>
                  <a:pt x="789906" y="2644666"/>
                  <a:pt x="657317" y="2644666"/>
                </a:cubicBezTo>
                <a:lnTo>
                  <a:pt x="657315" y="2644666"/>
                </a:lnTo>
                <a:lnTo>
                  <a:pt x="608749" y="2647220"/>
                </a:lnTo>
                <a:cubicBezTo>
                  <a:pt x="498400" y="2658966"/>
                  <a:pt x="410906" y="2710024"/>
                  <a:pt x="388520" y="2775216"/>
                </a:cubicBezTo>
                <a:lnTo>
                  <a:pt x="383316" y="2805981"/>
                </a:lnTo>
                <a:lnTo>
                  <a:pt x="382946" y="2805981"/>
                </a:lnTo>
                <a:lnTo>
                  <a:pt x="382946" y="3072471"/>
                </a:lnTo>
                <a:lnTo>
                  <a:pt x="382946" y="4123611"/>
                </a:lnTo>
                <a:lnTo>
                  <a:pt x="382946" y="6858001"/>
                </a:lnTo>
                <a:lnTo>
                  <a:pt x="0" y="6858001"/>
                </a:lnTo>
                <a:lnTo>
                  <a:pt x="0" y="4123611"/>
                </a:lnTo>
                <a:lnTo>
                  <a:pt x="0" y="3072471"/>
                </a:lnTo>
                <a:lnTo>
                  <a:pt x="0" y="2039814"/>
                </a:lnTo>
                <a:lnTo>
                  <a:pt x="0" y="190453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4" name="Freeform: Shape 23">
            <a:extLst>
              <a:ext uri="{FF2B5EF4-FFF2-40B4-BE49-F238E27FC236}">
                <a16:creationId xmlns:a16="http://schemas.microsoft.com/office/drawing/2014/main" id="{556C5F9D-7370-454F-8EE2-17D415BAAA8E}"/>
              </a:ext>
            </a:extLst>
          </p:cNvPr>
          <p:cNvSpPr/>
          <p:nvPr/>
        </p:nvSpPr>
        <p:spPr>
          <a:xfrm>
            <a:off x="8243741" y="1"/>
            <a:ext cx="900256" cy="6858000"/>
          </a:xfrm>
          <a:custGeom>
            <a:avLst/>
            <a:gdLst>
              <a:gd name="connsiteX0" fmla="*/ 0 w 931687"/>
              <a:gd name="connsiteY0" fmla="*/ 0 h 6858001"/>
              <a:gd name="connsiteX1" fmla="*/ 930530 w 931687"/>
              <a:gd name="connsiteY1" fmla="*/ 0 h 6858001"/>
              <a:gd name="connsiteX2" fmla="*/ 931687 w 931687"/>
              <a:gd name="connsiteY2" fmla="*/ 6839 h 6858001"/>
              <a:gd name="connsiteX3" fmla="*/ 931687 w 931687"/>
              <a:gd name="connsiteY3" fmla="*/ 6845 h 6858001"/>
              <a:gd name="connsiteX4" fmla="*/ 931687 w 931687"/>
              <a:gd name="connsiteY4" fmla="*/ 6846 h 6858001"/>
              <a:gd name="connsiteX5" fmla="*/ 931687 w 931687"/>
              <a:gd name="connsiteY5" fmla="*/ 448029 h 6858001"/>
              <a:gd name="connsiteX6" fmla="*/ 931687 w 931687"/>
              <a:gd name="connsiteY6" fmla="*/ 583305 h 6858001"/>
              <a:gd name="connsiteX7" fmla="*/ 931687 w 931687"/>
              <a:gd name="connsiteY7" fmla="*/ 1024651 h 6858001"/>
              <a:gd name="connsiteX8" fmla="*/ 931687 w 931687"/>
              <a:gd name="connsiteY8" fmla="*/ 1024653 h 6858001"/>
              <a:gd name="connsiteX9" fmla="*/ 931687 w 931687"/>
              <a:gd name="connsiteY9" fmla="*/ 1024658 h 6858001"/>
              <a:gd name="connsiteX10" fmla="*/ 926113 w 931687"/>
              <a:gd name="connsiteY10" fmla="*/ 1057607 h 6858001"/>
              <a:gd name="connsiteX11" fmla="*/ 657317 w 931687"/>
              <a:gd name="connsiteY11" fmla="*/ 1188157 h 6858001"/>
              <a:gd name="connsiteX12" fmla="*/ 657315 w 931687"/>
              <a:gd name="connsiteY12" fmla="*/ 1188157 h 6858001"/>
              <a:gd name="connsiteX13" fmla="*/ 608749 w 931687"/>
              <a:gd name="connsiteY13" fmla="*/ 1190711 h 6858001"/>
              <a:gd name="connsiteX14" fmla="*/ 388520 w 931687"/>
              <a:gd name="connsiteY14" fmla="*/ 1318707 h 6858001"/>
              <a:gd name="connsiteX15" fmla="*/ 383316 w 931687"/>
              <a:gd name="connsiteY15" fmla="*/ 1349472 h 6858001"/>
              <a:gd name="connsiteX16" fmla="*/ 382946 w 931687"/>
              <a:gd name="connsiteY16" fmla="*/ 1349472 h 6858001"/>
              <a:gd name="connsiteX17" fmla="*/ 382946 w 931687"/>
              <a:gd name="connsiteY17" fmla="*/ 2273301 h 6858001"/>
              <a:gd name="connsiteX18" fmla="*/ 382946 w 931687"/>
              <a:gd name="connsiteY18" fmla="*/ 2667102 h 6858001"/>
              <a:gd name="connsiteX19" fmla="*/ 382946 w 931687"/>
              <a:gd name="connsiteY19" fmla="*/ 6858001 h 6858001"/>
              <a:gd name="connsiteX20" fmla="*/ 0 w 931687"/>
              <a:gd name="connsiteY20" fmla="*/ 6858001 h 6858001"/>
              <a:gd name="connsiteX21" fmla="*/ 0 w 931687"/>
              <a:gd name="connsiteY21" fmla="*/ 2667102 h 6858001"/>
              <a:gd name="connsiteX22" fmla="*/ 0 w 931687"/>
              <a:gd name="connsiteY22" fmla="*/ 2273301 h 6858001"/>
              <a:gd name="connsiteX23" fmla="*/ 0 w 931687"/>
              <a:gd name="connsiteY23" fmla="*/ 583305 h 6858001"/>
              <a:gd name="connsiteX24" fmla="*/ 0 w 931687"/>
              <a:gd name="connsiteY24" fmla="*/ 448029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1">
                <a:moveTo>
                  <a:pt x="0" y="0"/>
                </a:moveTo>
                <a:lnTo>
                  <a:pt x="930530" y="0"/>
                </a:lnTo>
                <a:lnTo>
                  <a:pt x="931687" y="6839"/>
                </a:lnTo>
                <a:lnTo>
                  <a:pt x="931687" y="6845"/>
                </a:lnTo>
                <a:lnTo>
                  <a:pt x="931687" y="6846"/>
                </a:lnTo>
                <a:lnTo>
                  <a:pt x="931687" y="448029"/>
                </a:lnTo>
                <a:lnTo>
                  <a:pt x="931687" y="583305"/>
                </a:lnTo>
                <a:lnTo>
                  <a:pt x="931687" y="1024651"/>
                </a:lnTo>
                <a:lnTo>
                  <a:pt x="931687" y="1024653"/>
                </a:lnTo>
                <a:lnTo>
                  <a:pt x="931687" y="1024658"/>
                </a:lnTo>
                <a:lnTo>
                  <a:pt x="926113" y="1057607"/>
                </a:lnTo>
                <a:cubicBezTo>
                  <a:pt x="900529" y="1132112"/>
                  <a:pt x="789906" y="1188157"/>
                  <a:pt x="657317" y="1188157"/>
                </a:cubicBezTo>
                <a:lnTo>
                  <a:pt x="657315" y="1188157"/>
                </a:lnTo>
                <a:lnTo>
                  <a:pt x="608749" y="1190711"/>
                </a:lnTo>
                <a:cubicBezTo>
                  <a:pt x="498400" y="1202457"/>
                  <a:pt x="410906" y="1253515"/>
                  <a:pt x="388520" y="1318707"/>
                </a:cubicBezTo>
                <a:lnTo>
                  <a:pt x="383316" y="1349472"/>
                </a:lnTo>
                <a:lnTo>
                  <a:pt x="382946" y="1349472"/>
                </a:lnTo>
                <a:lnTo>
                  <a:pt x="382946" y="2273301"/>
                </a:lnTo>
                <a:lnTo>
                  <a:pt x="382946" y="2667102"/>
                </a:lnTo>
                <a:lnTo>
                  <a:pt x="382946" y="6858001"/>
                </a:lnTo>
                <a:lnTo>
                  <a:pt x="0" y="6858001"/>
                </a:lnTo>
                <a:lnTo>
                  <a:pt x="0" y="2667102"/>
                </a:lnTo>
                <a:lnTo>
                  <a:pt x="0" y="2273301"/>
                </a:lnTo>
                <a:lnTo>
                  <a:pt x="0" y="583305"/>
                </a:lnTo>
                <a:lnTo>
                  <a:pt x="0" y="44802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TextBox 14">
            <a:extLst>
              <a:ext uri="{FF2B5EF4-FFF2-40B4-BE49-F238E27FC236}">
                <a16:creationId xmlns:a16="http://schemas.microsoft.com/office/drawing/2014/main" id="{57470440-B991-4A69-BBD4-1BA9C89D4912}"/>
              </a:ext>
            </a:extLst>
          </p:cNvPr>
          <p:cNvSpPr txBox="1"/>
          <p:nvPr/>
        </p:nvSpPr>
        <p:spPr>
          <a:xfrm>
            <a:off x="8579027" y="235310"/>
            <a:ext cx="489873" cy="738664"/>
          </a:xfrm>
          <a:prstGeom prst="rect">
            <a:avLst/>
          </a:prstGeom>
          <a:noFill/>
        </p:spPr>
        <p:txBody>
          <a:bodyPr wrap="none" rtlCol="0" anchor="ctr">
            <a:spAutoFit/>
          </a:bodyPr>
          <a:lstStyle/>
          <a:p>
            <a:pPr algn="r"/>
            <a:r>
              <a:rPr lang="en-US" sz="3000" b="1" dirty="0">
                <a:solidFill>
                  <a:schemeClr val="bg1"/>
                </a:solidFill>
              </a:rPr>
              <a:t>1</a:t>
            </a:r>
          </a:p>
        </p:txBody>
      </p:sp>
      <p:sp>
        <p:nvSpPr>
          <p:cNvPr id="16" name="TextBox 15">
            <a:hlinkClick r:id="rId3" action="ppaction://hlinksldjump"/>
            <a:extLst>
              <a:ext uri="{FF2B5EF4-FFF2-40B4-BE49-F238E27FC236}">
                <a16:creationId xmlns:a16="http://schemas.microsoft.com/office/drawing/2014/main" id="{967DE47B-F9EC-4654-9961-1E9E8B6DCD0A}"/>
              </a:ext>
            </a:extLst>
          </p:cNvPr>
          <p:cNvSpPr txBox="1"/>
          <p:nvPr/>
        </p:nvSpPr>
        <p:spPr>
          <a:xfrm>
            <a:off x="8579027" y="1609807"/>
            <a:ext cx="489873" cy="738664"/>
          </a:xfrm>
          <a:prstGeom prst="rect">
            <a:avLst/>
          </a:prstGeom>
          <a:noFill/>
        </p:spPr>
        <p:txBody>
          <a:bodyPr wrap="none" rtlCol="0" anchor="ctr">
            <a:spAutoFit/>
          </a:bodyPr>
          <a:lstStyle/>
          <a:p>
            <a:pPr algn="r"/>
            <a:r>
              <a:rPr lang="en-US" sz="3000" b="1" dirty="0"/>
              <a:t>2</a:t>
            </a:r>
          </a:p>
        </p:txBody>
      </p:sp>
      <p:sp>
        <p:nvSpPr>
          <p:cNvPr id="18" name="TextBox 17">
            <a:hlinkClick r:id="rId4" action="ppaction://hlinksldjump"/>
            <a:extLst>
              <a:ext uri="{FF2B5EF4-FFF2-40B4-BE49-F238E27FC236}">
                <a16:creationId xmlns:a16="http://schemas.microsoft.com/office/drawing/2014/main" id="{7DD73EA4-8692-4F9A-8947-745A83D36C5C}"/>
              </a:ext>
            </a:extLst>
          </p:cNvPr>
          <p:cNvSpPr txBox="1"/>
          <p:nvPr/>
        </p:nvSpPr>
        <p:spPr>
          <a:xfrm>
            <a:off x="8579027" y="3056586"/>
            <a:ext cx="489873" cy="738664"/>
          </a:xfrm>
          <a:prstGeom prst="rect">
            <a:avLst/>
          </a:prstGeom>
          <a:noFill/>
        </p:spPr>
        <p:txBody>
          <a:bodyPr wrap="none" rtlCol="0" anchor="ctr">
            <a:spAutoFit/>
          </a:bodyPr>
          <a:lstStyle/>
          <a:p>
            <a:pPr algn="r"/>
            <a:r>
              <a:rPr lang="en-US" sz="3000" b="1" dirty="0"/>
              <a:t>3</a:t>
            </a:r>
          </a:p>
        </p:txBody>
      </p:sp>
      <p:sp>
        <p:nvSpPr>
          <p:cNvPr id="19" name="TextBox 18">
            <a:hlinkClick r:id="rId5" action="ppaction://hlinksldjump"/>
            <a:extLst>
              <a:ext uri="{FF2B5EF4-FFF2-40B4-BE49-F238E27FC236}">
                <a16:creationId xmlns:a16="http://schemas.microsoft.com/office/drawing/2014/main" id="{421708DA-8651-4D05-A68F-9F23AAD9D196}"/>
              </a:ext>
            </a:extLst>
          </p:cNvPr>
          <p:cNvSpPr txBox="1"/>
          <p:nvPr/>
        </p:nvSpPr>
        <p:spPr>
          <a:xfrm>
            <a:off x="8579027" y="4503365"/>
            <a:ext cx="489873" cy="738664"/>
          </a:xfrm>
          <a:prstGeom prst="rect">
            <a:avLst/>
          </a:prstGeom>
          <a:noFill/>
        </p:spPr>
        <p:txBody>
          <a:bodyPr wrap="none" rtlCol="0" anchor="ctr">
            <a:spAutoFit/>
          </a:bodyPr>
          <a:lstStyle/>
          <a:p>
            <a:pPr algn="r"/>
            <a:r>
              <a:rPr lang="en-US" sz="3000" b="1" dirty="0"/>
              <a:t>4</a:t>
            </a:r>
          </a:p>
        </p:txBody>
      </p:sp>
      <p:sp>
        <p:nvSpPr>
          <p:cNvPr id="20" name="TextBox 19">
            <a:hlinkClick r:id="rId6" action="ppaction://hlinksldjump"/>
            <a:extLst>
              <a:ext uri="{FF2B5EF4-FFF2-40B4-BE49-F238E27FC236}">
                <a16:creationId xmlns:a16="http://schemas.microsoft.com/office/drawing/2014/main" id="{EF3F8784-AE7C-4837-BB24-C548C3EF8023}"/>
              </a:ext>
            </a:extLst>
          </p:cNvPr>
          <p:cNvSpPr txBox="1"/>
          <p:nvPr/>
        </p:nvSpPr>
        <p:spPr>
          <a:xfrm>
            <a:off x="8579027" y="5884029"/>
            <a:ext cx="489873" cy="738664"/>
          </a:xfrm>
          <a:prstGeom prst="rect">
            <a:avLst/>
          </a:prstGeom>
          <a:noFill/>
        </p:spPr>
        <p:txBody>
          <a:bodyPr wrap="none" rtlCol="0" anchor="ctr">
            <a:spAutoFit/>
          </a:bodyPr>
          <a:lstStyle/>
          <a:p>
            <a:pPr algn="r"/>
            <a:r>
              <a:rPr lang="en-US" sz="3000" b="1" dirty="0"/>
              <a:t>5</a:t>
            </a:r>
          </a:p>
        </p:txBody>
      </p:sp>
      <p:sp>
        <p:nvSpPr>
          <p:cNvPr id="22" name="Freeform: Shape 21">
            <a:extLst>
              <a:ext uri="{FF2B5EF4-FFF2-40B4-BE49-F238E27FC236}">
                <a16:creationId xmlns:a16="http://schemas.microsoft.com/office/drawing/2014/main" id="{2957A2A8-CA10-4EB6-9CB6-F05951A97C1F}"/>
              </a:ext>
            </a:extLst>
          </p:cNvPr>
          <p:cNvSpPr/>
          <p:nvPr/>
        </p:nvSpPr>
        <p:spPr>
          <a:xfrm>
            <a:off x="1797770" y="1478279"/>
            <a:ext cx="6257925" cy="4152900"/>
          </a:xfrm>
          <a:custGeom>
            <a:avLst/>
            <a:gdLst>
              <a:gd name="connsiteX0" fmla="*/ 0 w 8597900"/>
              <a:gd name="connsiteY0" fmla="*/ 5346700 h 5702300"/>
              <a:gd name="connsiteX1" fmla="*/ 8039100 w 8597900"/>
              <a:gd name="connsiteY1" fmla="*/ 0 h 5702300"/>
              <a:gd name="connsiteX2" fmla="*/ 8597900 w 8597900"/>
              <a:gd name="connsiteY2" fmla="*/ 5702300 h 5702300"/>
              <a:gd name="connsiteX3" fmla="*/ 0 w 8597900"/>
              <a:gd name="connsiteY3" fmla="*/ 5346700 h 5702300"/>
              <a:gd name="connsiteX0" fmla="*/ 0 w 8597900"/>
              <a:gd name="connsiteY0" fmla="*/ 5181600 h 5537200"/>
              <a:gd name="connsiteX1" fmla="*/ 8229600 w 8597900"/>
              <a:gd name="connsiteY1" fmla="*/ 0 h 5537200"/>
              <a:gd name="connsiteX2" fmla="*/ 8597900 w 8597900"/>
              <a:gd name="connsiteY2" fmla="*/ 5537200 h 5537200"/>
              <a:gd name="connsiteX3" fmla="*/ 0 w 8597900"/>
              <a:gd name="connsiteY3" fmla="*/ 5181600 h 5537200"/>
              <a:gd name="connsiteX0" fmla="*/ 0 w 8407400"/>
              <a:gd name="connsiteY0" fmla="*/ 5257800 h 5537200"/>
              <a:gd name="connsiteX1" fmla="*/ 8039100 w 8407400"/>
              <a:gd name="connsiteY1" fmla="*/ 0 h 5537200"/>
              <a:gd name="connsiteX2" fmla="*/ 8407400 w 8407400"/>
              <a:gd name="connsiteY2" fmla="*/ 5537200 h 5537200"/>
              <a:gd name="connsiteX3" fmla="*/ 0 w 8407400"/>
              <a:gd name="connsiteY3" fmla="*/ 5257800 h 5537200"/>
              <a:gd name="connsiteX0" fmla="*/ 0 w 8343900"/>
              <a:gd name="connsiteY0" fmla="*/ 5257800 h 5537200"/>
              <a:gd name="connsiteX1" fmla="*/ 8039100 w 8343900"/>
              <a:gd name="connsiteY1" fmla="*/ 0 h 5537200"/>
              <a:gd name="connsiteX2" fmla="*/ 8343900 w 8343900"/>
              <a:gd name="connsiteY2" fmla="*/ 5537200 h 5537200"/>
              <a:gd name="connsiteX3" fmla="*/ 0 w 8343900"/>
              <a:gd name="connsiteY3" fmla="*/ 5257800 h 5537200"/>
            </a:gdLst>
            <a:ahLst/>
            <a:cxnLst>
              <a:cxn ang="0">
                <a:pos x="connsiteX0" y="connsiteY0"/>
              </a:cxn>
              <a:cxn ang="0">
                <a:pos x="connsiteX1" y="connsiteY1"/>
              </a:cxn>
              <a:cxn ang="0">
                <a:pos x="connsiteX2" y="connsiteY2"/>
              </a:cxn>
              <a:cxn ang="0">
                <a:pos x="connsiteX3" y="connsiteY3"/>
              </a:cxn>
            </a:cxnLst>
            <a:rect l="l" t="t" r="r" b="b"/>
            <a:pathLst>
              <a:path w="8343900" h="5537200">
                <a:moveTo>
                  <a:pt x="0" y="5257800"/>
                </a:moveTo>
                <a:lnTo>
                  <a:pt x="8039100" y="0"/>
                </a:lnTo>
                <a:lnTo>
                  <a:pt x="8343900" y="5537200"/>
                </a:lnTo>
                <a:lnTo>
                  <a:pt x="0" y="525780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3" name="Rectangle 22">
            <a:extLst>
              <a:ext uri="{FF2B5EF4-FFF2-40B4-BE49-F238E27FC236}">
                <a16:creationId xmlns:a16="http://schemas.microsoft.com/office/drawing/2014/main" id="{D2A50888-B267-4340-A804-1ED3632FD598}"/>
              </a:ext>
            </a:extLst>
          </p:cNvPr>
          <p:cNvSpPr/>
          <p:nvPr/>
        </p:nvSpPr>
        <p:spPr>
          <a:xfrm>
            <a:off x="1609725" y="1354455"/>
            <a:ext cx="6287819" cy="41490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7" name="TextBox 26">
            <a:extLst>
              <a:ext uri="{FF2B5EF4-FFF2-40B4-BE49-F238E27FC236}">
                <a16:creationId xmlns:a16="http://schemas.microsoft.com/office/drawing/2014/main" id="{1F73BB7D-2924-4A94-80CE-368D2BA52BA3}"/>
              </a:ext>
            </a:extLst>
          </p:cNvPr>
          <p:cNvSpPr txBox="1"/>
          <p:nvPr/>
        </p:nvSpPr>
        <p:spPr>
          <a:xfrm>
            <a:off x="1932570" y="1667350"/>
            <a:ext cx="5086264" cy="461665"/>
          </a:xfrm>
          <a:prstGeom prst="rect">
            <a:avLst/>
          </a:prstGeom>
          <a:noFill/>
        </p:spPr>
        <p:txBody>
          <a:bodyPr wrap="none" rtlCol="0">
            <a:spAutoFit/>
          </a:bodyPr>
          <a:lstStyle/>
          <a:p>
            <a:r>
              <a:rPr lang="en-US" sz="2400" b="1" noProof="1"/>
              <a:t>Part        – Lorem Ipsum Dolor Sit Amet</a:t>
            </a:r>
          </a:p>
        </p:txBody>
      </p:sp>
      <p:sp>
        <p:nvSpPr>
          <p:cNvPr id="28" name="TextBox 27">
            <a:extLst>
              <a:ext uri="{FF2B5EF4-FFF2-40B4-BE49-F238E27FC236}">
                <a16:creationId xmlns:a16="http://schemas.microsoft.com/office/drawing/2014/main" id="{19A77776-C9A8-4667-8FC5-374827A32198}"/>
              </a:ext>
            </a:extLst>
          </p:cNvPr>
          <p:cNvSpPr txBox="1"/>
          <p:nvPr/>
        </p:nvSpPr>
        <p:spPr>
          <a:xfrm>
            <a:off x="1932571" y="2445650"/>
            <a:ext cx="5413659" cy="2516073"/>
          </a:xfrm>
          <a:prstGeom prst="rect">
            <a:avLst/>
          </a:prstGeom>
          <a:noFill/>
        </p:spPr>
        <p:txBody>
          <a:bodyPr wrap="square" rtlCol="0">
            <a:spAutoFit/>
          </a:bodyPr>
          <a:lstStyle/>
          <a:p>
            <a:pPr>
              <a:spcAft>
                <a:spcPts val="900"/>
              </a:spcAft>
            </a:pPr>
            <a:r>
              <a:rPr lang="en-US" sz="1500" noProof="1"/>
              <a:t>Lorem ipsum dolor sit amet, consectetur adipiscing elit, sed do eiusmod tempor incididunt ut labore et dolore magna aliqua. Et tortor consequat id porta nibh venenatis cras. Iaculis urna id volutpat lacus laoreet non curabitur gravida arcu. Arcu risus quis varius quam.</a:t>
            </a:r>
          </a:p>
          <a:p>
            <a:pPr>
              <a:spcAft>
                <a:spcPts val="900"/>
              </a:spcAft>
            </a:pPr>
            <a:r>
              <a:rPr lang="en-US" sz="1500" noProof="1"/>
              <a:t>Ultrices sagittis orci a scelerisque purus semper eget. Fringilla urna porttitor rhoncus dolor purus non enim. Sit amet facilisis magna etiam tempor orci. Sit amet venenatis urna cursus eget nunc. Mi eget mauris pharetra et ultrices neque. Rutrum quisque non tellus orci ac auctor augue mauris.</a:t>
            </a:r>
          </a:p>
        </p:txBody>
      </p:sp>
      <p:sp>
        <p:nvSpPr>
          <p:cNvPr id="32" name="Oval 31">
            <a:hlinkClick r:id="rId7" action="ppaction://hlinksldjump"/>
            <a:extLst>
              <a:ext uri="{FF2B5EF4-FFF2-40B4-BE49-F238E27FC236}">
                <a16:creationId xmlns:a16="http://schemas.microsoft.com/office/drawing/2014/main" id="{AD9DEA16-A299-442F-A75D-0F25EA2093B7}"/>
              </a:ext>
            </a:extLst>
          </p:cNvPr>
          <p:cNvSpPr/>
          <p:nvPr/>
        </p:nvSpPr>
        <p:spPr>
          <a:xfrm>
            <a:off x="2591457" y="1705990"/>
            <a:ext cx="405469" cy="405469"/>
          </a:xfrm>
          <a:prstGeom prst="ellipse">
            <a:avLst/>
          </a:prstGeom>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effectLst>
                  <a:outerShdw blurRad="38100" dist="38100" dir="2700000" algn="tl">
                    <a:srgbClr val="000000">
                      <a:alpha val="43137"/>
                    </a:srgbClr>
                  </a:outerShdw>
                </a:effectLst>
              </a:rPr>
              <a:t>1</a:t>
            </a:r>
          </a:p>
        </p:txBody>
      </p:sp>
      <p:grpSp>
        <p:nvGrpSpPr>
          <p:cNvPr id="43" name="Group 42">
            <a:extLst>
              <a:ext uri="{FF2B5EF4-FFF2-40B4-BE49-F238E27FC236}">
                <a16:creationId xmlns:a16="http://schemas.microsoft.com/office/drawing/2014/main" id="{78C39AA7-8395-4EC0-A350-ECB99FCDD442}"/>
              </a:ext>
            </a:extLst>
          </p:cNvPr>
          <p:cNvGrpSpPr/>
          <p:nvPr/>
        </p:nvGrpSpPr>
        <p:grpSpPr>
          <a:xfrm>
            <a:off x="238125" y="0"/>
            <a:ext cx="604838" cy="6857998"/>
            <a:chOff x="238125" y="0"/>
            <a:chExt cx="604838" cy="6857998"/>
          </a:xfrm>
        </p:grpSpPr>
        <p:sp>
          <p:nvSpPr>
            <p:cNvPr id="44" name="Rectangle 43">
              <a:extLst>
                <a:ext uri="{FF2B5EF4-FFF2-40B4-BE49-F238E27FC236}">
                  <a16:creationId xmlns:a16="http://schemas.microsoft.com/office/drawing/2014/main" id="{06CDA05E-8FCD-4686-8FFD-6A0775D79CA9}"/>
                </a:ext>
              </a:extLst>
            </p:cNvPr>
            <p:cNvSpPr/>
            <p:nvPr/>
          </p:nvSpPr>
          <p:spPr>
            <a:xfrm>
              <a:off x="238125" y="0"/>
              <a:ext cx="604838" cy="6857998"/>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5" name="Group 44">
              <a:extLst>
                <a:ext uri="{FF2B5EF4-FFF2-40B4-BE49-F238E27FC236}">
                  <a16:creationId xmlns:a16="http://schemas.microsoft.com/office/drawing/2014/main" id="{286F2A95-5E94-4567-9031-E5A2AA785486}"/>
                </a:ext>
              </a:extLst>
            </p:cNvPr>
            <p:cNvGrpSpPr/>
            <p:nvPr/>
          </p:nvGrpSpPr>
          <p:grpSpPr>
            <a:xfrm>
              <a:off x="444080" y="850863"/>
              <a:ext cx="192929" cy="5156275"/>
              <a:chOff x="444080" y="822526"/>
              <a:chExt cx="192929" cy="5156275"/>
            </a:xfrm>
          </p:grpSpPr>
          <p:sp>
            <p:nvSpPr>
              <p:cNvPr id="47" name="Oval 46">
                <a:extLst>
                  <a:ext uri="{FF2B5EF4-FFF2-40B4-BE49-F238E27FC236}">
                    <a16:creationId xmlns:a16="http://schemas.microsoft.com/office/drawing/2014/main" id="{91A4FA5C-F07F-4ED7-9AB5-507822369BE9}"/>
                  </a:ext>
                </a:extLst>
              </p:cNvPr>
              <p:cNvSpPr/>
              <p:nvPr/>
            </p:nvSpPr>
            <p:spPr>
              <a:xfrm>
                <a:off x="447463" y="822526"/>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8" name="Oval 47">
                <a:extLst>
                  <a:ext uri="{FF2B5EF4-FFF2-40B4-BE49-F238E27FC236}">
                    <a16:creationId xmlns:a16="http://schemas.microsoft.com/office/drawing/2014/main" id="{B58010C8-42F8-460C-8045-AEF279D85A51}"/>
                  </a:ext>
                </a:extLst>
              </p:cNvPr>
              <p:cNvSpPr/>
              <p:nvPr/>
            </p:nvSpPr>
            <p:spPr>
              <a:xfrm>
                <a:off x="444080" y="5789255"/>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9" name="Oval 48">
                <a:extLst>
                  <a:ext uri="{FF2B5EF4-FFF2-40B4-BE49-F238E27FC236}">
                    <a16:creationId xmlns:a16="http://schemas.microsoft.com/office/drawing/2014/main" id="{6BD74489-5298-4C8E-AC6E-BFABBD49FAB7}"/>
                  </a:ext>
                </a:extLst>
              </p:cNvPr>
              <p:cNvSpPr/>
              <p:nvPr/>
            </p:nvSpPr>
            <p:spPr>
              <a:xfrm>
                <a:off x="446110" y="3305890"/>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46" name="Rectangle 45">
              <a:extLst>
                <a:ext uri="{FF2B5EF4-FFF2-40B4-BE49-F238E27FC236}">
                  <a16:creationId xmlns:a16="http://schemas.microsoft.com/office/drawing/2014/main" id="{FAAF4D40-2496-4F58-A108-AE883C7506C8}"/>
                </a:ext>
              </a:extLst>
            </p:cNvPr>
            <p:cNvSpPr/>
            <p:nvPr/>
          </p:nvSpPr>
          <p:spPr>
            <a:xfrm>
              <a:off x="238125" y="0"/>
              <a:ext cx="57150" cy="6857998"/>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50" name="Rectangle 49">
            <a:extLst>
              <a:ext uri="{FF2B5EF4-FFF2-40B4-BE49-F238E27FC236}">
                <a16:creationId xmlns:a16="http://schemas.microsoft.com/office/drawing/2014/main" id="{6F661F28-F62C-4900-AB9E-67D03D6A10D3}"/>
              </a:ext>
            </a:extLst>
          </p:cNvPr>
          <p:cNvSpPr/>
          <p:nvPr/>
        </p:nvSpPr>
        <p:spPr>
          <a:xfrm>
            <a:off x="-1" y="6305910"/>
            <a:ext cx="8613769"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schemeClr val="tx1"/>
                </a:solidFill>
                <a:effectLst/>
                <a:uLnTx/>
                <a:uFillTx/>
                <a:latin typeface="+mn-lt"/>
                <a:ea typeface="+mn-ea"/>
                <a:cs typeface="+mn-cs"/>
              </a:rPr>
              <a:t>www.</a:t>
            </a:r>
            <a:r>
              <a:rPr kumimoji="0" lang="en-US" sz="3200" b="0" i="0" u="none" strike="noStrike" kern="1200" cap="none" spc="150" normalizeH="0" baseline="0" noProof="0" dirty="0">
                <a:ln>
                  <a:noFill/>
                </a:ln>
                <a:solidFill>
                  <a:schemeClr val="bg2">
                    <a:lumMod val="90000"/>
                  </a:schemeClr>
                </a:solidFill>
                <a:effectLst/>
                <a:uLnTx/>
                <a:uFillTx/>
                <a:latin typeface="+mn-lt"/>
                <a:ea typeface="+mn-ea"/>
                <a:cs typeface="+mn-cs"/>
              </a:rPr>
              <a:t>presentationgo</a:t>
            </a:r>
            <a:r>
              <a:rPr kumimoji="0" lang="en-US" sz="3200" b="0" i="0" u="none" strike="noStrike" kern="1200" cap="none" spc="150" normalizeH="0" baseline="0" noProof="0" dirty="0">
                <a:ln>
                  <a:noFill/>
                </a:ln>
                <a:solidFill>
                  <a:schemeClr val="tx1"/>
                </a:solidFill>
                <a:effectLst/>
                <a:uLnTx/>
                <a:uFillTx/>
                <a:latin typeface="+mn-lt"/>
                <a:ea typeface="+mn-ea"/>
                <a:cs typeface="+mn-cs"/>
              </a:rPr>
              <a:t>.com</a:t>
            </a:r>
          </a:p>
        </p:txBody>
      </p:sp>
    </p:spTree>
    <p:extLst>
      <p:ext uri="{BB962C8B-B14F-4D97-AF65-F5344CB8AC3E}">
        <p14:creationId xmlns:p14="http://schemas.microsoft.com/office/powerpoint/2010/main" val="2746335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5661AE0-0749-4158-A8F4-D0B5D2C2AD78}"/>
              </a:ext>
            </a:extLst>
          </p:cNvPr>
          <p:cNvSpPr/>
          <p:nvPr/>
        </p:nvSpPr>
        <p:spPr>
          <a:xfrm>
            <a:off x="0" y="0"/>
            <a:ext cx="824373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7" name="Freeform: Shape 36">
            <a:extLst>
              <a:ext uri="{FF2B5EF4-FFF2-40B4-BE49-F238E27FC236}">
                <a16:creationId xmlns:a16="http://schemas.microsoft.com/office/drawing/2014/main" id="{3C03F335-2102-4A35-91B9-5D707CA36D0D}"/>
              </a:ext>
            </a:extLst>
          </p:cNvPr>
          <p:cNvSpPr/>
          <p:nvPr/>
        </p:nvSpPr>
        <p:spPr>
          <a:xfrm>
            <a:off x="8243744" y="-1"/>
            <a:ext cx="900256" cy="6858000"/>
          </a:xfrm>
          <a:custGeom>
            <a:avLst/>
            <a:gdLst>
              <a:gd name="connsiteX0" fmla="*/ 0 w 931687"/>
              <a:gd name="connsiteY0" fmla="*/ 0 h 6858000"/>
              <a:gd name="connsiteX1" fmla="*/ 382946 w 931687"/>
              <a:gd name="connsiteY1" fmla="*/ 0 h 6858000"/>
              <a:gd name="connsiteX2" fmla="*/ 382946 w 931687"/>
              <a:gd name="connsiteY2" fmla="*/ 4190900 h 6858000"/>
              <a:gd name="connsiteX3" fmla="*/ 382946 w 931687"/>
              <a:gd name="connsiteY3" fmla="*/ 4500619 h 6858000"/>
              <a:gd name="connsiteX4" fmla="*/ 382946 w 931687"/>
              <a:gd name="connsiteY4" fmla="*/ 5508156 h 6858000"/>
              <a:gd name="connsiteX5" fmla="*/ 383316 w 931687"/>
              <a:gd name="connsiteY5" fmla="*/ 5508156 h 6858000"/>
              <a:gd name="connsiteX6" fmla="*/ 388520 w 931687"/>
              <a:gd name="connsiteY6" fmla="*/ 5538912 h 6858000"/>
              <a:gd name="connsiteX7" fmla="*/ 608749 w 931687"/>
              <a:gd name="connsiteY7" fmla="*/ 5666872 h 6858000"/>
              <a:gd name="connsiteX8" fmla="*/ 657315 w 931687"/>
              <a:gd name="connsiteY8" fmla="*/ 5669426 h 6858000"/>
              <a:gd name="connsiteX9" fmla="*/ 657317 w 931687"/>
              <a:gd name="connsiteY9" fmla="*/ 5669425 h 6858000"/>
              <a:gd name="connsiteX10" fmla="*/ 926113 w 931687"/>
              <a:gd name="connsiteY10" fmla="*/ 5799938 h 6858000"/>
              <a:gd name="connsiteX11" fmla="*/ 931687 w 931687"/>
              <a:gd name="connsiteY11" fmla="*/ 5832877 h 6858000"/>
              <a:gd name="connsiteX12" fmla="*/ 931687 w 931687"/>
              <a:gd name="connsiteY12" fmla="*/ 5832883 h 6858000"/>
              <a:gd name="connsiteX13" fmla="*/ 931687 w 931687"/>
              <a:gd name="connsiteY13" fmla="*/ 5832884 h 6858000"/>
              <a:gd name="connsiteX14" fmla="*/ 931687 w 931687"/>
              <a:gd name="connsiteY14" fmla="*/ 6274067 h 6858000"/>
              <a:gd name="connsiteX15" fmla="*/ 931687 w 931687"/>
              <a:gd name="connsiteY15" fmla="*/ 6409343 h 6858000"/>
              <a:gd name="connsiteX16" fmla="*/ 931687 w 931687"/>
              <a:gd name="connsiteY16" fmla="*/ 6850689 h 6858000"/>
              <a:gd name="connsiteX17" fmla="*/ 931687 w 931687"/>
              <a:gd name="connsiteY17" fmla="*/ 6850691 h 6858000"/>
              <a:gd name="connsiteX18" fmla="*/ 931687 w 931687"/>
              <a:gd name="connsiteY18" fmla="*/ 6850696 h 6858000"/>
              <a:gd name="connsiteX19" fmla="*/ 930451 w 931687"/>
              <a:gd name="connsiteY19" fmla="*/ 6858000 h 6858000"/>
              <a:gd name="connsiteX20" fmla="*/ 0 w 931687"/>
              <a:gd name="connsiteY20" fmla="*/ 6858000 h 6858000"/>
              <a:gd name="connsiteX21" fmla="*/ 0 w 931687"/>
              <a:gd name="connsiteY21" fmla="*/ 6409343 h 6858000"/>
              <a:gd name="connsiteX22" fmla="*/ 0 w 931687"/>
              <a:gd name="connsiteY22" fmla="*/ 6274067 h 6858000"/>
              <a:gd name="connsiteX23" fmla="*/ 0 w 931687"/>
              <a:gd name="connsiteY23" fmla="*/ 4500619 h 6858000"/>
              <a:gd name="connsiteX24" fmla="*/ 0 w 931687"/>
              <a:gd name="connsiteY24" fmla="*/ 41909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0">
                <a:moveTo>
                  <a:pt x="0" y="0"/>
                </a:moveTo>
                <a:lnTo>
                  <a:pt x="382946" y="0"/>
                </a:lnTo>
                <a:lnTo>
                  <a:pt x="382946" y="4190900"/>
                </a:lnTo>
                <a:lnTo>
                  <a:pt x="382946" y="4500619"/>
                </a:lnTo>
                <a:lnTo>
                  <a:pt x="382946" y="5508156"/>
                </a:lnTo>
                <a:lnTo>
                  <a:pt x="383316" y="5508156"/>
                </a:lnTo>
                <a:lnTo>
                  <a:pt x="388520" y="5538912"/>
                </a:lnTo>
                <a:cubicBezTo>
                  <a:pt x="410906" y="5604085"/>
                  <a:pt x="498400" y="5655130"/>
                  <a:pt x="608749" y="5666872"/>
                </a:cubicBezTo>
                <a:lnTo>
                  <a:pt x="657315" y="5669426"/>
                </a:lnTo>
                <a:lnTo>
                  <a:pt x="657317" y="5669425"/>
                </a:lnTo>
                <a:cubicBezTo>
                  <a:pt x="789906" y="5669425"/>
                  <a:pt x="900529" y="5725455"/>
                  <a:pt x="926113" y="5799938"/>
                </a:cubicBezTo>
                <a:lnTo>
                  <a:pt x="931687" y="5832877"/>
                </a:lnTo>
                <a:lnTo>
                  <a:pt x="931687" y="5832883"/>
                </a:lnTo>
                <a:lnTo>
                  <a:pt x="931687" y="5832884"/>
                </a:lnTo>
                <a:lnTo>
                  <a:pt x="931687" y="6274067"/>
                </a:lnTo>
                <a:lnTo>
                  <a:pt x="931687" y="6409343"/>
                </a:lnTo>
                <a:lnTo>
                  <a:pt x="931687" y="6850689"/>
                </a:lnTo>
                <a:lnTo>
                  <a:pt x="931687" y="6850691"/>
                </a:lnTo>
                <a:lnTo>
                  <a:pt x="931687" y="6850696"/>
                </a:lnTo>
                <a:lnTo>
                  <a:pt x="930451" y="6858000"/>
                </a:lnTo>
                <a:lnTo>
                  <a:pt x="0" y="6858000"/>
                </a:lnTo>
                <a:lnTo>
                  <a:pt x="0" y="6409343"/>
                </a:lnTo>
                <a:lnTo>
                  <a:pt x="0" y="6274067"/>
                </a:lnTo>
                <a:lnTo>
                  <a:pt x="0" y="4500619"/>
                </a:lnTo>
                <a:lnTo>
                  <a:pt x="0" y="419090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6" name="Freeform: Shape 35">
            <a:extLst>
              <a:ext uri="{FF2B5EF4-FFF2-40B4-BE49-F238E27FC236}">
                <a16:creationId xmlns:a16="http://schemas.microsoft.com/office/drawing/2014/main" id="{D987B768-82FD-4258-8828-ED916E22C2B2}"/>
              </a:ext>
            </a:extLst>
          </p:cNvPr>
          <p:cNvSpPr/>
          <p:nvPr/>
        </p:nvSpPr>
        <p:spPr>
          <a:xfrm>
            <a:off x="8243740" y="-1"/>
            <a:ext cx="900256" cy="6858000"/>
          </a:xfrm>
          <a:custGeom>
            <a:avLst/>
            <a:gdLst>
              <a:gd name="connsiteX0" fmla="*/ 0 w 931687"/>
              <a:gd name="connsiteY0" fmla="*/ 0 h 6858000"/>
              <a:gd name="connsiteX1" fmla="*/ 382946 w 931687"/>
              <a:gd name="connsiteY1" fmla="*/ 0 h 6858000"/>
              <a:gd name="connsiteX2" fmla="*/ 382946 w 931687"/>
              <a:gd name="connsiteY2" fmla="*/ 2734390 h 6858000"/>
              <a:gd name="connsiteX3" fmla="*/ 382946 w 931687"/>
              <a:gd name="connsiteY3" fmla="*/ 3270200 h 6858000"/>
              <a:gd name="connsiteX4" fmla="*/ 382946 w 931687"/>
              <a:gd name="connsiteY4" fmla="*/ 4051646 h 6858000"/>
              <a:gd name="connsiteX5" fmla="*/ 383316 w 931687"/>
              <a:gd name="connsiteY5" fmla="*/ 4051646 h 6858000"/>
              <a:gd name="connsiteX6" fmla="*/ 388520 w 931687"/>
              <a:gd name="connsiteY6" fmla="*/ 4082402 h 6858000"/>
              <a:gd name="connsiteX7" fmla="*/ 608749 w 931687"/>
              <a:gd name="connsiteY7" fmla="*/ 4210362 h 6858000"/>
              <a:gd name="connsiteX8" fmla="*/ 657315 w 931687"/>
              <a:gd name="connsiteY8" fmla="*/ 4212916 h 6858000"/>
              <a:gd name="connsiteX9" fmla="*/ 657317 w 931687"/>
              <a:gd name="connsiteY9" fmla="*/ 4212915 h 6858000"/>
              <a:gd name="connsiteX10" fmla="*/ 926113 w 931687"/>
              <a:gd name="connsiteY10" fmla="*/ 4343428 h 6858000"/>
              <a:gd name="connsiteX11" fmla="*/ 931687 w 931687"/>
              <a:gd name="connsiteY11" fmla="*/ 4376367 h 6858000"/>
              <a:gd name="connsiteX12" fmla="*/ 931687 w 931687"/>
              <a:gd name="connsiteY12" fmla="*/ 4376373 h 6858000"/>
              <a:gd name="connsiteX13" fmla="*/ 931687 w 931687"/>
              <a:gd name="connsiteY13" fmla="*/ 4376374 h 6858000"/>
              <a:gd name="connsiteX14" fmla="*/ 931687 w 931687"/>
              <a:gd name="connsiteY14" fmla="*/ 4817557 h 6858000"/>
              <a:gd name="connsiteX15" fmla="*/ 931687 w 931687"/>
              <a:gd name="connsiteY15" fmla="*/ 4952833 h 6858000"/>
              <a:gd name="connsiteX16" fmla="*/ 931687 w 931687"/>
              <a:gd name="connsiteY16" fmla="*/ 5394179 h 6858000"/>
              <a:gd name="connsiteX17" fmla="*/ 931687 w 931687"/>
              <a:gd name="connsiteY17" fmla="*/ 5394181 h 6858000"/>
              <a:gd name="connsiteX18" fmla="*/ 931687 w 931687"/>
              <a:gd name="connsiteY18" fmla="*/ 5394186 h 6858000"/>
              <a:gd name="connsiteX19" fmla="*/ 926113 w 931687"/>
              <a:gd name="connsiteY19" fmla="*/ 5427135 h 6858000"/>
              <a:gd name="connsiteX20" fmla="*/ 657317 w 931687"/>
              <a:gd name="connsiteY20" fmla="*/ 5557685 h 6858000"/>
              <a:gd name="connsiteX21" fmla="*/ 657315 w 931687"/>
              <a:gd name="connsiteY21" fmla="*/ 5557685 h 6858000"/>
              <a:gd name="connsiteX22" fmla="*/ 608749 w 931687"/>
              <a:gd name="connsiteY22" fmla="*/ 5560239 h 6858000"/>
              <a:gd name="connsiteX23" fmla="*/ 388520 w 931687"/>
              <a:gd name="connsiteY23" fmla="*/ 5688235 h 6858000"/>
              <a:gd name="connsiteX24" fmla="*/ 383316 w 931687"/>
              <a:gd name="connsiteY24" fmla="*/ 5719000 h 6858000"/>
              <a:gd name="connsiteX25" fmla="*/ 382946 w 931687"/>
              <a:gd name="connsiteY25" fmla="*/ 5719000 h 6858000"/>
              <a:gd name="connsiteX26" fmla="*/ 382946 w 931687"/>
              <a:gd name="connsiteY26" fmla="*/ 6858000 h 6858000"/>
              <a:gd name="connsiteX27" fmla="*/ 0 w 931687"/>
              <a:gd name="connsiteY27" fmla="*/ 6858000 h 6858000"/>
              <a:gd name="connsiteX28" fmla="*/ 0 w 931687"/>
              <a:gd name="connsiteY28" fmla="*/ 4952833 h 6858000"/>
              <a:gd name="connsiteX29" fmla="*/ 0 w 931687"/>
              <a:gd name="connsiteY29" fmla="*/ 4817557 h 6858000"/>
              <a:gd name="connsiteX30" fmla="*/ 0 w 931687"/>
              <a:gd name="connsiteY30" fmla="*/ 3270200 h 6858000"/>
              <a:gd name="connsiteX31" fmla="*/ 0 w 931687"/>
              <a:gd name="connsiteY31" fmla="*/ 27343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0">
                <a:moveTo>
                  <a:pt x="0" y="0"/>
                </a:moveTo>
                <a:lnTo>
                  <a:pt x="382946" y="0"/>
                </a:lnTo>
                <a:lnTo>
                  <a:pt x="382946" y="2734390"/>
                </a:lnTo>
                <a:lnTo>
                  <a:pt x="382946" y="3270200"/>
                </a:lnTo>
                <a:lnTo>
                  <a:pt x="382946" y="4051646"/>
                </a:lnTo>
                <a:lnTo>
                  <a:pt x="383316" y="4051646"/>
                </a:lnTo>
                <a:lnTo>
                  <a:pt x="388520" y="4082402"/>
                </a:lnTo>
                <a:cubicBezTo>
                  <a:pt x="410906" y="4147575"/>
                  <a:pt x="498400" y="4198620"/>
                  <a:pt x="608749" y="4210362"/>
                </a:cubicBezTo>
                <a:lnTo>
                  <a:pt x="657315" y="4212916"/>
                </a:lnTo>
                <a:lnTo>
                  <a:pt x="657317" y="4212915"/>
                </a:lnTo>
                <a:cubicBezTo>
                  <a:pt x="789906" y="4212915"/>
                  <a:pt x="900529" y="4268945"/>
                  <a:pt x="926113" y="4343428"/>
                </a:cubicBezTo>
                <a:lnTo>
                  <a:pt x="931687" y="4376367"/>
                </a:lnTo>
                <a:lnTo>
                  <a:pt x="931687" y="4376373"/>
                </a:lnTo>
                <a:lnTo>
                  <a:pt x="931687" y="4376374"/>
                </a:lnTo>
                <a:lnTo>
                  <a:pt x="931687" y="4817557"/>
                </a:lnTo>
                <a:lnTo>
                  <a:pt x="931687" y="4952833"/>
                </a:lnTo>
                <a:lnTo>
                  <a:pt x="931687" y="5394179"/>
                </a:lnTo>
                <a:lnTo>
                  <a:pt x="931687" y="5394181"/>
                </a:lnTo>
                <a:lnTo>
                  <a:pt x="931687" y="5394186"/>
                </a:lnTo>
                <a:lnTo>
                  <a:pt x="926113" y="5427135"/>
                </a:lnTo>
                <a:cubicBezTo>
                  <a:pt x="900529" y="5501640"/>
                  <a:pt x="789906" y="5557685"/>
                  <a:pt x="657317" y="5557685"/>
                </a:cubicBezTo>
                <a:lnTo>
                  <a:pt x="657315" y="5557685"/>
                </a:lnTo>
                <a:lnTo>
                  <a:pt x="608749" y="5560239"/>
                </a:lnTo>
                <a:cubicBezTo>
                  <a:pt x="498400" y="5571985"/>
                  <a:pt x="410906" y="5623043"/>
                  <a:pt x="388520" y="5688235"/>
                </a:cubicBezTo>
                <a:lnTo>
                  <a:pt x="383316" y="5719000"/>
                </a:lnTo>
                <a:lnTo>
                  <a:pt x="382946" y="5719000"/>
                </a:lnTo>
                <a:lnTo>
                  <a:pt x="382946" y="6858000"/>
                </a:lnTo>
                <a:lnTo>
                  <a:pt x="0" y="6858000"/>
                </a:lnTo>
                <a:lnTo>
                  <a:pt x="0" y="4952833"/>
                </a:lnTo>
                <a:lnTo>
                  <a:pt x="0" y="4817557"/>
                </a:lnTo>
                <a:lnTo>
                  <a:pt x="0" y="3270200"/>
                </a:lnTo>
                <a:lnTo>
                  <a:pt x="0" y="273439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5" name="Freeform: Shape 34">
            <a:extLst>
              <a:ext uri="{FF2B5EF4-FFF2-40B4-BE49-F238E27FC236}">
                <a16:creationId xmlns:a16="http://schemas.microsoft.com/office/drawing/2014/main" id="{EAB6FB12-0750-47CB-8516-241CAB82A547}"/>
              </a:ext>
            </a:extLst>
          </p:cNvPr>
          <p:cNvSpPr/>
          <p:nvPr/>
        </p:nvSpPr>
        <p:spPr>
          <a:xfrm>
            <a:off x="8243740" y="-1"/>
            <a:ext cx="900256" cy="6858000"/>
          </a:xfrm>
          <a:custGeom>
            <a:avLst/>
            <a:gdLst>
              <a:gd name="connsiteX0" fmla="*/ 0 w 931687"/>
              <a:gd name="connsiteY0" fmla="*/ 0 h 6858000"/>
              <a:gd name="connsiteX1" fmla="*/ 382946 w 931687"/>
              <a:gd name="connsiteY1" fmla="*/ 0 h 6858000"/>
              <a:gd name="connsiteX2" fmla="*/ 382946 w 931687"/>
              <a:gd name="connsiteY2" fmla="*/ 1277880 h 6858000"/>
              <a:gd name="connsiteX3" fmla="*/ 382946 w 931687"/>
              <a:gd name="connsiteY3" fmla="*/ 1930400 h 6858000"/>
              <a:gd name="connsiteX4" fmla="*/ 382946 w 931687"/>
              <a:gd name="connsiteY4" fmla="*/ 2595136 h 6858000"/>
              <a:gd name="connsiteX5" fmla="*/ 383316 w 931687"/>
              <a:gd name="connsiteY5" fmla="*/ 2595136 h 6858000"/>
              <a:gd name="connsiteX6" fmla="*/ 388520 w 931687"/>
              <a:gd name="connsiteY6" fmla="*/ 2625892 h 6858000"/>
              <a:gd name="connsiteX7" fmla="*/ 608749 w 931687"/>
              <a:gd name="connsiteY7" fmla="*/ 2753852 h 6858000"/>
              <a:gd name="connsiteX8" fmla="*/ 657315 w 931687"/>
              <a:gd name="connsiteY8" fmla="*/ 2756406 h 6858000"/>
              <a:gd name="connsiteX9" fmla="*/ 657317 w 931687"/>
              <a:gd name="connsiteY9" fmla="*/ 2756405 h 6858000"/>
              <a:gd name="connsiteX10" fmla="*/ 926113 w 931687"/>
              <a:gd name="connsiteY10" fmla="*/ 2886918 h 6858000"/>
              <a:gd name="connsiteX11" fmla="*/ 931687 w 931687"/>
              <a:gd name="connsiteY11" fmla="*/ 2919857 h 6858000"/>
              <a:gd name="connsiteX12" fmla="*/ 931687 w 931687"/>
              <a:gd name="connsiteY12" fmla="*/ 2919863 h 6858000"/>
              <a:gd name="connsiteX13" fmla="*/ 931687 w 931687"/>
              <a:gd name="connsiteY13" fmla="*/ 2919864 h 6858000"/>
              <a:gd name="connsiteX14" fmla="*/ 931687 w 931687"/>
              <a:gd name="connsiteY14" fmla="*/ 3361047 h 6858000"/>
              <a:gd name="connsiteX15" fmla="*/ 931687 w 931687"/>
              <a:gd name="connsiteY15" fmla="*/ 3496323 h 6858000"/>
              <a:gd name="connsiteX16" fmla="*/ 931687 w 931687"/>
              <a:gd name="connsiteY16" fmla="*/ 3937669 h 6858000"/>
              <a:gd name="connsiteX17" fmla="*/ 931687 w 931687"/>
              <a:gd name="connsiteY17" fmla="*/ 3937671 h 6858000"/>
              <a:gd name="connsiteX18" fmla="*/ 931687 w 931687"/>
              <a:gd name="connsiteY18" fmla="*/ 3937676 h 6858000"/>
              <a:gd name="connsiteX19" fmla="*/ 926113 w 931687"/>
              <a:gd name="connsiteY19" fmla="*/ 3970625 h 6858000"/>
              <a:gd name="connsiteX20" fmla="*/ 657317 w 931687"/>
              <a:gd name="connsiteY20" fmla="*/ 4101175 h 6858000"/>
              <a:gd name="connsiteX21" fmla="*/ 657315 w 931687"/>
              <a:gd name="connsiteY21" fmla="*/ 4101175 h 6858000"/>
              <a:gd name="connsiteX22" fmla="*/ 608749 w 931687"/>
              <a:gd name="connsiteY22" fmla="*/ 4103729 h 6858000"/>
              <a:gd name="connsiteX23" fmla="*/ 388520 w 931687"/>
              <a:gd name="connsiteY23" fmla="*/ 4231725 h 6858000"/>
              <a:gd name="connsiteX24" fmla="*/ 383316 w 931687"/>
              <a:gd name="connsiteY24" fmla="*/ 4262490 h 6858000"/>
              <a:gd name="connsiteX25" fmla="*/ 382946 w 931687"/>
              <a:gd name="connsiteY25" fmla="*/ 4262490 h 6858000"/>
              <a:gd name="connsiteX26" fmla="*/ 382946 w 931687"/>
              <a:gd name="connsiteY26" fmla="*/ 5580120 h 6858000"/>
              <a:gd name="connsiteX27" fmla="*/ 382946 w 931687"/>
              <a:gd name="connsiteY27" fmla="*/ 6858000 h 6858000"/>
              <a:gd name="connsiteX28" fmla="*/ 0 w 931687"/>
              <a:gd name="connsiteY28" fmla="*/ 6858000 h 6858000"/>
              <a:gd name="connsiteX29" fmla="*/ 0 w 931687"/>
              <a:gd name="connsiteY29" fmla="*/ 5580120 h 6858000"/>
              <a:gd name="connsiteX30" fmla="*/ 0 w 931687"/>
              <a:gd name="connsiteY30" fmla="*/ 3940990 h 6858000"/>
              <a:gd name="connsiteX31" fmla="*/ 0 w 931687"/>
              <a:gd name="connsiteY31" fmla="*/ 3496323 h 6858000"/>
              <a:gd name="connsiteX32" fmla="*/ 0 w 931687"/>
              <a:gd name="connsiteY32" fmla="*/ 3361047 h 6858000"/>
              <a:gd name="connsiteX33" fmla="*/ 0 w 931687"/>
              <a:gd name="connsiteY33" fmla="*/ 1930400 h 6858000"/>
              <a:gd name="connsiteX34" fmla="*/ 0 w 931687"/>
              <a:gd name="connsiteY34" fmla="*/ 127788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1687" h="6858000">
                <a:moveTo>
                  <a:pt x="0" y="0"/>
                </a:moveTo>
                <a:lnTo>
                  <a:pt x="382946" y="0"/>
                </a:lnTo>
                <a:lnTo>
                  <a:pt x="382946" y="1277880"/>
                </a:lnTo>
                <a:lnTo>
                  <a:pt x="382946" y="1930400"/>
                </a:lnTo>
                <a:lnTo>
                  <a:pt x="382946" y="2595136"/>
                </a:lnTo>
                <a:lnTo>
                  <a:pt x="383316" y="2595136"/>
                </a:lnTo>
                <a:lnTo>
                  <a:pt x="388520" y="2625892"/>
                </a:lnTo>
                <a:cubicBezTo>
                  <a:pt x="410906" y="2691065"/>
                  <a:pt x="498400" y="2742110"/>
                  <a:pt x="608749" y="2753852"/>
                </a:cubicBezTo>
                <a:lnTo>
                  <a:pt x="657315" y="2756406"/>
                </a:lnTo>
                <a:lnTo>
                  <a:pt x="657317" y="2756405"/>
                </a:lnTo>
                <a:cubicBezTo>
                  <a:pt x="789906" y="2756405"/>
                  <a:pt x="900529" y="2812435"/>
                  <a:pt x="926113" y="2886918"/>
                </a:cubicBezTo>
                <a:lnTo>
                  <a:pt x="931687" y="2919857"/>
                </a:lnTo>
                <a:lnTo>
                  <a:pt x="931687" y="2919863"/>
                </a:lnTo>
                <a:lnTo>
                  <a:pt x="931687" y="2919864"/>
                </a:lnTo>
                <a:lnTo>
                  <a:pt x="931687" y="3361047"/>
                </a:lnTo>
                <a:lnTo>
                  <a:pt x="931687" y="3496323"/>
                </a:lnTo>
                <a:lnTo>
                  <a:pt x="931687" y="3937669"/>
                </a:lnTo>
                <a:lnTo>
                  <a:pt x="931687" y="3937671"/>
                </a:lnTo>
                <a:lnTo>
                  <a:pt x="931687" y="3937676"/>
                </a:lnTo>
                <a:lnTo>
                  <a:pt x="926113" y="3970625"/>
                </a:lnTo>
                <a:cubicBezTo>
                  <a:pt x="900529" y="4045130"/>
                  <a:pt x="789906" y="4101175"/>
                  <a:pt x="657317" y="4101175"/>
                </a:cubicBezTo>
                <a:lnTo>
                  <a:pt x="657315" y="4101175"/>
                </a:lnTo>
                <a:lnTo>
                  <a:pt x="608749" y="4103729"/>
                </a:lnTo>
                <a:cubicBezTo>
                  <a:pt x="498400" y="4115475"/>
                  <a:pt x="410906" y="4166533"/>
                  <a:pt x="388520" y="4231725"/>
                </a:cubicBezTo>
                <a:lnTo>
                  <a:pt x="383316" y="4262490"/>
                </a:lnTo>
                <a:lnTo>
                  <a:pt x="382946" y="4262490"/>
                </a:lnTo>
                <a:lnTo>
                  <a:pt x="382946" y="5580120"/>
                </a:lnTo>
                <a:lnTo>
                  <a:pt x="382946" y="6858000"/>
                </a:lnTo>
                <a:lnTo>
                  <a:pt x="0" y="6858000"/>
                </a:lnTo>
                <a:lnTo>
                  <a:pt x="0" y="5580120"/>
                </a:lnTo>
                <a:lnTo>
                  <a:pt x="0" y="3940990"/>
                </a:lnTo>
                <a:lnTo>
                  <a:pt x="0" y="3496323"/>
                </a:lnTo>
                <a:lnTo>
                  <a:pt x="0" y="3361047"/>
                </a:lnTo>
                <a:lnTo>
                  <a:pt x="0" y="1930400"/>
                </a:lnTo>
                <a:lnTo>
                  <a:pt x="0" y="12778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4" name="Freeform: Shape 23">
            <a:extLst>
              <a:ext uri="{FF2B5EF4-FFF2-40B4-BE49-F238E27FC236}">
                <a16:creationId xmlns:a16="http://schemas.microsoft.com/office/drawing/2014/main" id="{556C5F9D-7370-454F-8EE2-17D415BAAA8E}"/>
              </a:ext>
            </a:extLst>
          </p:cNvPr>
          <p:cNvSpPr/>
          <p:nvPr/>
        </p:nvSpPr>
        <p:spPr>
          <a:xfrm>
            <a:off x="8243741" y="-1"/>
            <a:ext cx="900256" cy="6858001"/>
          </a:xfrm>
          <a:custGeom>
            <a:avLst/>
            <a:gdLst>
              <a:gd name="connsiteX0" fmla="*/ 0 w 931687"/>
              <a:gd name="connsiteY0" fmla="*/ 0 h 6858001"/>
              <a:gd name="connsiteX1" fmla="*/ 930530 w 931687"/>
              <a:gd name="connsiteY1" fmla="*/ 0 h 6858001"/>
              <a:gd name="connsiteX2" fmla="*/ 931687 w 931687"/>
              <a:gd name="connsiteY2" fmla="*/ 6839 h 6858001"/>
              <a:gd name="connsiteX3" fmla="*/ 931687 w 931687"/>
              <a:gd name="connsiteY3" fmla="*/ 6845 h 6858001"/>
              <a:gd name="connsiteX4" fmla="*/ 931687 w 931687"/>
              <a:gd name="connsiteY4" fmla="*/ 6846 h 6858001"/>
              <a:gd name="connsiteX5" fmla="*/ 931687 w 931687"/>
              <a:gd name="connsiteY5" fmla="*/ 448029 h 6858001"/>
              <a:gd name="connsiteX6" fmla="*/ 931687 w 931687"/>
              <a:gd name="connsiteY6" fmla="*/ 583305 h 6858001"/>
              <a:gd name="connsiteX7" fmla="*/ 931687 w 931687"/>
              <a:gd name="connsiteY7" fmla="*/ 1024651 h 6858001"/>
              <a:gd name="connsiteX8" fmla="*/ 931687 w 931687"/>
              <a:gd name="connsiteY8" fmla="*/ 1024653 h 6858001"/>
              <a:gd name="connsiteX9" fmla="*/ 931687 w 931687"/>
              <a:gd name="connsiteY9" fmla="*/ 1024658 h 6858001"/>
              <a:gd name="connsiteX10" fmla="*/ 926113 w 931687"/>
              <a:gd name="connsiteY10" fmla="*/ 1057607 h 6858001"/>
              <a:gd name="connsiteX11" fmla="*/ 657317 w 931687"/>
              <a:gd name="connsiteY11" fmla="*/ 1188157 h 6858001"/>
              <a:gd name="connsiteX12" fmla="*/ 657315 w 931687"/>
              <a:gd name="connsiteY12" fmla="*/ 1188157 h 6858001"/>
              <a:gd name="connsiteX13" fmla="*/ 608749 w 931687"/>
              <a:gd name="connsiteY13" fmla="*/ 1190711 h 6858001"/>
              <a:gd name="connsiteX14" fmla="*/ 388520 w 931687"/>
              <a:gd name="connsiteY14" fmla="*/ 1318707 h 6858001"/>
              <a:gd name="connsiteX15" fmla="*/ 383316 w 931687"/>
              <a:gd name="connsiteY15" fmla="*/ 1349472 h 6858001"/>
              <a:gd name="connsiteX16" fmla="*/ 382946 w 931687"/>
              <a:gd name="connsiteY16" fmla="*/ 1349472 h 6858001"/>
              <a:gd name="connsiteX17" fmla="*/ 382946 w 931687"/>
              <a:gd name="connsiteY17" fmla="*/ 2273301 h 6858001"/>
              <a:gd name="connsiteX18" fmla="*/ 382946 w 931687"/>
              <a:gd name="connsiteY18" fmla="*/ 2667102 h 6858001"/>
              <a:gd name="connsiteX19" fmla="*/ 382946 w 931687"/>
              <a:gd name="connsiteY19" fmla="*/ 6858001 h 6858001"/>
              <a:gd name="connsiteX20" fmla="*/ 0 w 931687"/>
              <a:gd name="connsiteY20" fmla="*/ 6858001 h 6858001"/>
              <a:gd name="connsiteX21" fmla="*/ 0 w 931687"/>
              <a:gd name="connsiteY21" fmla="*/ 2667102 h 6858001"/>
              <a:gd name="connsiteX22" fmla="*/ 0 w 931687"/>
              <a:gd name="connsiteY22" fmla="*/ 2273301 h 6858001"/>
              <a:gd name="connsiteX23" fmla="*/ 0 w 931687"/>
              <a:gd name="connsiteY23" fmla="*/ 583305 h 6858001"/>
              <a:gd name="connsiteX24" fmla="*/ 0 w 931687"/>
              <a:gd name="connsiteY24" fmla="*/ 448029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1">
                <a:moveTo>
                  <a:pt x="0" y="0"/>
                </a:moveTo>
                <a:lnTo>
                  <a:pt x="930530" y="0"/>
                </a:lnTo>
                <a:lnTo>
                  <a:pt x="931687" y="6839"/>
                </a:lnTo>
                <a:lnTo>
                  <a:pt x="931687" y="6845"/>
                </a:lnTo>
                <a:lnTo>
                  <a:pt x="931687" y="6846"/>
                </a:lnTo>
                <a:lnTo>
                  <a:pt x="931687" y="448029"/>
                </a:lnTo>
                <a:lnTo>
                  <a:pt x="931687" y="583305"/>
                </a:lnTo>
                <a:lnTo>
                  <a:pt x="931687" y="1024651"/>
                </a:lnTo>
                <a:lnTo>
                  <a:pt x="931687" y="1024653"/>
                </a:lnTo>
                <a:lnTo>
                  <a:pt x="931687" y="1024658"/>
                </a:lnTo>
                <a:lnTo>
                  <a:pt x="926113" y="1057607"/>
                </a:lnTo>
                <a:cubicBezTo>
                  <a:pt x="900529" y="1132112"/>
                  <a:pt x="789906" y="1188157"/>
                  <a:pt x="657317" y="1188157"/>
                </a:cubicBezTo>
                <a:lnTo>
                  <a:pt x="657315" y="1188157"/>
                </a:lnTo>
                <a:lnTo>
                  <a:pt x="608749" y="1190711"/>
                </a:lnTo>
                <a:cubicBezTo>
                  <a:pt x="498400" y="1202457"/>
                  <a:pt x="410906" y="1253515"/>
                  <a:pt x="388520" y="1318707"/>
                </a:cubicBezTo>
                <a:lnTo>
                  <a:pt x="383316" y="1349472"/>
                </a:lnTo>
                <a:lnTo>
                  <a:pt x="382946" y="1349472"/>
                </a:lnTo>
                <a:lnTo>
                  <a:pt x="382946" y="2273301"/>
                </a:lnTo>
                <a:lnTo>
                  <a:pt x="382946" y="2667102"/>
                </a:lnTo>
                <a:lnTo>
                  <a:pt x="382946" y="6858001"/>
                </a:lnTo>
                <a:lnTo>
                  <a:pt x="0" y="6858001"/>
                </a:lnTo>
                <a:lnTo>
                  <a:pt x="0" y="2667102"/>
                </a:lnTo>
                <a:lnTo>
                  <a:pt x="0" y="2273301"/>
                </a:lnTo>
                <a:lnTo>
                  <a:pt x="0" y="583305"/>
                </a:lnTo>
                <a:lnTo>
                  <a:pt x="0" y="44802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6" name="Freeform: Shape 25">
            <a:extLst>
              <a:ext uri="{FF2B5EF4-FFF2-40B4-BE49-F238E27FC236}">
                <a16:creationId xmlns:a16="http://schemas.microsoft.com/office/drawing/2014/main" id="{A4051C7C-9AC8-4D7D-990D-5BA7F1A15F08}"/>
              </a:ext>
            </a:extLst>
          </p:cNvPr>
          <p:cNvSpPr/>
          <p:nvPr/>
        </p:nvSpPr>
        <p:spPr>
          <a:xfrm>
            <a:off x="8243740" y="-1"/>
            <a:ext cx="900256" cy="6858001"/>
          </a:xfrm>
          <a:custGeom>
            <a:avLst/>
            <a:gdLst>
              <a:gd name="connsiteX0" fmla="*/ 0 w 931687"/>
              <a:gd name="connsiteY0" fmla="*/ 0 h 6858001"/>
              <a:gd name="connsiteX1" fmla="*/ 382946 w 931687"/>
              <a:gd name="connsiteY1" fmla="*/ 0 h 6858001"/>
              <a:gd name="connsiteX2" fmla="*/ 382946 w 931687"/>
              <a:gd name="connsiteY2" fmla="*/ 1138627 h 6858001"/>
              <a:gd name="connsiteX3" fmla="*/ 383316 w 931687"/>
              <a:gd name="connsiteY3" fmla="*/ 1138627 h 6858001"/>
              <a:gd name="connsiteX4" fmla="*/ 388520 w 931687"/>
              <a:gd name="connsiteY4" fmla="*/ 1169383 h 6858001"/>
              <a:gd name="connsiteX5" fmla="*/ 608749 w 931687"/>
              <a:gd name="connsiteY5" fmla="*/ 1297343 h 6858001"/>
              <a:gd name="connsiteX6" fmla="*/ 657315 w 931687"/>
              <a:gd name="connsiteY6" fmla="*/ 1299897 h 6858001"/>
              <a:gd name="connsiteX7" fmla="*/ 657317 w 931687"/>
              <a:gd name="connsiteY7" fmla="*/ 1299896 h 6858001"/>
              <a:gd name="connsiteX8" fmla="*/ 926113 w 931687"/>
              <a:gd name="connsiteY8" fmla="*/ 1430409 h 6858001"/>
              <a:gd name="connsiteX9" fmla="*/ 931687 w 931687"/>
              <a:gd name="connsiteY9" fmla="*/ 1463348 h 6858001"/>
              <a:gd name="connsiteX10" fmla="*/ 931687 w 931687"/>
              <a:gd name="connsiteY10" fmla="*/ 1463354 h 6858001"/>
              <a:gd name="connsiteX11" fmla="*/ 931687 w 931687"/>
              <a:gd name="connsiteY11" fmla="*/ 1463355 h 6858001"/>
              <a:gd name="connsiteX12" fmla="*/ 931687 w 931687"/>
              <a:gd name="connsiteY12" fmla="*/ 1904538 h 6858001"/>
              <a:gd name="connsiteX13" fmla="*/ 931687 w 931687"/>
              <a:gd name="connsiteY13" fmla="*/ 2039814 h 6858001"/>
              <a:gd name="connsiteX14" fmla="*/ 931687 w 931687"/>
              <a:gd name="connsiteY14" fmla="*/ 2481160 h 6858001"/>
              <a:gd name="connsiteX15" fmla="*/ 931687 w 931687"/>
              <a:gd name="connsiteY15" fmla="*/ 2481162 h 6858001"/>
              <a:gd name="connsiteX16" fmla="*/ 931687 w 931687"/>
              <a:gd name="connsiteY16" fmla="*/ 2481167 h 6858001"/>
              <a:gd name="connsiteX17" fmla="*/ 926113 w 931687"/>
              <a:gd name="connsiteY17" fmla="*/ 2514116 h 6858001"/>
              <a:gd name="connsiteX18" fmla="*/ 657317 w 931687"/>
              <a:gd name="connsiteY18" fmla="*/ 2644666 h 6858001"/>
              <a:gd name="connsiteX19" fmla="*/ 657315 w 931687"/>
              <a:gd name="connsiteY19" fmla="*/ 2644666 h 6858001"/>
              <a:gd name="connsiteX20" fmla="*/ 608749 w 931687"/>
              <a:gd name="connsiteY20" fmla="*/ 2647220 h 6858001"/>
              <a:gd name="connsiteX21" fmla="*/ 388520 w 931687"/>
              <a:gd name="connsiteY21" fmla="*/ 2775216 h 6858001"/>
              <a:gd name="connsiteX22" fmla="*/ 383316 w 931687"/>
              <a:gd name="connsiteY22" fmla="*/ 2805981 h 6858001"/>
              <a:gd name="connsiteX23" fmla="*/ 382946 w 931687"/>
              <a:gd name="connsiteY23" fmla="*/ 2805981 h 6858001"/>
              <a:gd name="connsiteX24" fmla="*/ 382946 w 931687"/>
              <a:gd name="connsiteY24" fmla="*/ 3072471 h 6858001"/>
              <a:gd name="connsiteX25" fmla="*/ 382946 w 931687"/>
              <a:gd name="connsiteY25" fmla="*/ 4123611 h 6858001"/>
              <a:gd name="connsiteX26" fmla="*/ 382946 w 931687"/>
              <a:gd name="connsiteY26" fmla="*/ 6858001 h 6858001"/>
              <a:gd name="connsiteX27" fmla="*/ 0 w 931687"/>
              <a:gd name="connsiteY27" fmla="*/ 6858001 h 6858001"/>
              <a:gd name="connsiteX28" fmla="*/ 0 w 931687"/>
              <a:gd name="connsiteY28" fmla="*/ 4123611 h 6858001"/>
              <a:gd name="connsiteX29" fmla="*/ 0 w 931687"/>
              <a:gd name="connsiteY29" fmla="*/ 3072471 h 6858001"/>
              <a:gd name="connsiteX30" fmla="*/ 0 w 931687"/>
              <a:gd name="connsiteY30" fmla="*/ 2039814 h 6858001"/>
              <a:gd name="connsiteX31" fmla="*/ 0 w 931687"/>
              <a:gd name="connsiteY31" fmla="*/ 190453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1">
                <a:moveTo>
                  <a:pt x="0" y="0"/>
                </a:moveTo>
                <a:lnTo>
                  <a:pt x="382946" y="0"/>
                </a:lnTo>
                <a:lnTo>
                  <a:pt x="382946" y="1138627"/>
                </a:lnTo>
                <a:lnTo>
                  <a:pt x="383316" y="1138627"/>
                </a:lnTo>
                <a:lnTo>
                  <a:pt x="388520" y="1169383"/>
                </a:lnTo>
                <a:cubicBezTo>
                  <a:pt x="410906" y="1234556"/>
                  <a:pt x="498400" y="1285601"/>
                  <a:pt x="608749" y="1297343"/>
                </a:cubicBezTo>
                <a:lnTo>
                  <a:pt x="657315" y="1299897"/>
                </a:lnTo>
                <a:lnTo>
                  <a:pt x="657317" y="1299896"/>
                </a:lnTo>
                <a:cubicBezTo>
                  <a:pt x="789906" y="1299896"/>
                  <a:pt x="900529" y="1355926"/>
                  <a:pt x="926113" y="1430409"/>
                </a:cubicBezTo>
                <a:lnTo>
                  <a:pt x="931687" y="1463348"/>
                </a:lnTo>
                <a:lnTo>
                  <a:pt x="931687" y="1463354"/>
                </a:lnTo>
                <a:lnTo>
                  <a:pt x="931687" y="1463355"/>
                </a:lnTo>
                <a:lnTo>
                  <a:pt x="931687" y="1904538"/>
                </a:lnTo>
                <a:lnTo>
                  <a:pt x="931687" y="2039814"/>
                </a:lnTo>
                <a:lnTo>
                  <a:pt x="931687" y="2481160"/>
                </a:lnTo>
                <a:lnTo>
                  <a:pt x="931687" y="2481162"/>
                </a:lnTo>
                <a:lnTo>
                  <a:pt x="931687" y="2481167"/>
                </a:lnTo>
                <a:lnTo>
                  <a:pt x="926113" y="2514116"/>
                </a:lnTo>
                <a:cubicBezTo>
                  <a:pt x="900529" y="2588621"/>
                  <a:pt x="789906" y="2644666"/>
                  <a:pt x="657317" y="2644666"/>
                </a:cubicBezTo>
                <a:lnTo>
                  <a:pt x="657315" y="2644666"/>
                </a:lnTo>
                <a:lnTo>
                  <a:pt x="608749" y="2647220"/>
                </a:lnTo>
                <a:cubicBezTo>
                  <a:pt x="498400" y="2658966"/>
                  <a:pt x="410906" y="2710024"/>
                  <a:pt x="388520" y="2775216"/>
                </a:cubicBezTo>
                <a:lnTo>
                  <a:pt x="383316" y="2805981"/>
                </a:lnTo>
                <a:lnTo>
                  <a:pt x="382946" y="2805981"/>
                </a:lnTo>
                <a:lnTo>
                  <a:pt x="382946" y="3072471"/>
                </a:lnTo>
                <a:lnTo>
                  <a:pt x="382946" y="4123611"/>
                </a:lnTo>
                <a:lnTo>
                  <a:pt x="382946" y="6858001"/>
                </a:lnTo>
                <a:lnTo>
                  <a:pt x="0" y="6858001"/>
                </a:lnTo>
                <a:lnTo>
                  <a:pt x="0" y="4123611"/>
                </a:lnTo>
                <a:lnTo>
                  <a:pt x="0" y="3072471"/>
                </a:lnTo>
                <a:lnTo>
                  <a:pt x="0" y="2039814"/>
                </a:lnTo>
                <a:lnTo>
                  <a:pt x="0" y="190453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TextBox 14">
            <a:hlinkClick r:id="rId3" action="ppaction://hlinksldjump"/>
            <a:extLst>
              <a:ext uri="{FF2B5EF4-FFF2-40B4-BE49-F238E27FC236}">
                <a16:creationId xmlns:a16="http://schemas.microsoft.com/office/drawing/2014/main" id="{B9B34344-A8E7-4C8C-AB9B-6F04A2983AF2}"/>
              </a:ext>
            </a:extLst>
          </p:cNvPr>
          <p:cNvSpPr txBox="1"/>
          <p:nvPr/>
        </p:nvSpPr>
        <p:spPr>
          <a:xfrm>
            <a:off x="8579027" y="235308"/>
            <a:ext cx="489873" cy="738664"/>
          </a:xfrm>
          <a:prstGeom prst="rect">
            <a:avLst/>
          </a:prstGeom>
          <a:noFill/>
        </p:spPr>
        <p:txBody>
          <a:bodyPr wrap="none" rtlCol="0" anchor="ctr">
            <a:spAutoFit/>
          </a:bodyPr>
          <a:lstStyle/>
          <a:p>
            <a:pPr algn="r"/>
            <a:r>
              <a:rPr lang="en-US" sz="3000" b="1" dirty="0">
                <a:solidFill>
                  <a:schemeClr val="bg1"/>
                </a:solidFill>
              </a:rPr>
              <a:t>1</a:t>
            </a:r>
          </a:p>
        </p:txBody>
      </p:sp>
      <p:sp>
        <p:nvSpPr>
          <p:cNvPr id="16" name="TextBox 15">
            <a:extLst>
              <a:ext uri="{FF2B5EF4-FFF2-40B4-BE49-F238E27FC236}">
                <a16:creationId xmlns:a16="http://schemas.microsoft.com/office/drawing/2014/main" id="{39325F43-319C-4804-A006-0B5738652F4C}"/>
              </a:ext>
            </a:extLst>
          </p:cNvPr>
          <p:cNvSpPr txBox="1"/>
          <p:nvPr/>
        </p:nvSpPr>
        <p:spPr>
          <a:xfrm>
            <a:off x="8579027" y="1609806"/>
            <a:ext cx="489873" cy="738664"/>
          </a:xfrm>
          <a:prstGeom prst="rect">
            <a:avLst/>
          </a:prstGeom>
          <a:noFill/>
        </p:spPr>
        <p:txBody>
          <a:bodyPr wrap="none" rtlCol="0" anchor="ctr">
            <a:spAutoFit/>
          </a:bodyPr>
          <a:lstStyle/>
          <a:p>
            <a:pPr algn="r"/>
            <a:r>
              <a:rPr lang="en-US" sz="3000" b="1" dirty="0"/>
              <a:t>2</a:t>
            </a:r>
          </a:p>
        </p:txBody>
      </p:sp>
      <p:sp>
        <p:nvSpPr>
          <p:cNvPr id="17" name="TextBox 16">
            <a:hlinkClick r:id="rId4" action="ppaction://hlinksldjump"/>
            <a:extLst>
              <a:ext uri="{FF2B5EF4-FFF2-40B4-BE49-F238E27FC236}">
                <a16:creationId xmlns:a16="http://schemas.microsoft.com/office/drawing/2014/main" id="{9C092773-EDE7-4600-8934-19614D399220}"/>
              </a:ext>
            </a:extLst>
          </p:cNvPr>
          <p:cNvSpPr txBox="1"/>
          <p:nvPr/>
        </p:nvSpPr>
        <p:spPr>
          <a:xfrm>
            <a:off x="8579027" y="3056584"/>
            <a:ext cx="489873" cy="738664"/>
          </a:xfrm>
          <a:prstGeom prst="rect">
            <a:avLst/>
          </a:prstGeom>
          <a:noFill/>
        </p:spPr>
        <p:txBody>
          <a:bodyPr wrap="none" rtlCol="0" anchor="ctr">
            <a:spAutoFit/>
          </a:bodyPr>
          <a:lstStyle/>
          <a:p>
            <a:pPr algn="r"/>
            <a:r>
              <a:rPr lang="en-US" sz="3000" b="1" dirty="0"/>
              <a:t>3</a:t>
            </a:r>
          </a:p>
        </p:txBody>
      </p:sp>
      <p:sp>
        <p:nvSpPr>
          <p:cNvPr id="18" name="TextBox 17">
            <a:hlinkClick r:id="rId5" action="ppaction://hlinksldjump"/>
            <a:extLst>
              <a:ext uri="{FF2B5EF4-FFF2-40B4-BE49-F238E27FC236}">
                <a16:creationId xmlns:a16="http://schemas.microsoft.com/office/drawing/2014/main" id="{116AFBF4-CBE4-41A4-A7A6-529C1FE322C1}"/>
              </a:ext>
            </a:extLst>
          </p:cNvPr>
          <p:cNvSpPr txBox="1"/>
          <p:nvPr/>
        </p:nvSpPr>
        <p:spPr>
          <a:xfrm>
            <a:off x="8579027" y="4503364"/>
            <a:ext cx="489873" cy="738664"/>
          </a:xfrm>
          <a:prstGeom prst="rect">
            <a:avLst/>
          </a:prstGeom>
          <a:noFill/>
        </p:spPr>
        <p:txBody>
          <a:bodyPr wrap="none" rtlCol="0" anchor="ctr">
            <a:spAutoFit/>
          </a:bodyPr>
          <a:lstStyle/>
          <a:p>
            <a:pPr algn="r"/>
            <a:r>
              <a:rPr lang="en-US" sz="3000" b="1" dirty="0"/>
              <a:t>4</a:t>
            </a:r>
          </a:p>
        </p:txBody>
      </p:sp>
      <p:sp>
        <p:nvSpPr>
          <p:cNvPr id="19" name="TextBox 18">
            <a:hlinkClick r:id="rId6" action="ppaction://hlinksldjump"/>
            <a:extLst>
              <a:ext uri="{FF2B5EF4-FFF2-40B4-BE49-F238E27FC236}">
                <a16:creationId xmlns:a16="http://schemas.microsoft.com/office/drawing/2014/main" id="{B2A4EA53-23B5-4670-A075-C3C21D987F1F}"/>
              </a:ext>
            </a:extLst>
          </p:cNvPr>
          <p:cNvSpPr txBox="1"/>
          <p:nvPr/>
        </p:nvSpPr>
        <p:spPr>
          <a:xfrm>
            <a:off x="8579027" y="5884028"/>
            <a:ext cx="489873" cy="738664"/>
          </a:xfrm>
          <a:prstGeom prst="rect">
            <a:avLst/>
          </a:prstGeom>
          <a:noFill/>
        </p:spPr>
        <p:txBody>
          <a:bodyPr wrap="none" rtlCol="0" anchor="ctr">
            <a:spAutoFit/>
          </a:bodyPr>
          <a:lstStyle/>
          <a:p>
            <a:pPr algn="r"/>
            <a:r>
              <a:rPr lang="en-US" sz="3000" b="1" dirty="0"/>
              <a:t>5</a:t>
            </a:r>
          </a:p>
        </p:txBody>
      </p:sp>
      <p:sp>
        <p:nvSpPr>
          <p:cNvPr id="20" name="Freeform: Shape 19">
            <a:extLst>
              <a:ext uri="{FF2B5EF4-FFF2-40B4-BE49-F238E27FC236}">
                <a16:creationId xmlns:a16="http://schemas.microsoft.com/office/drawing/2014/main" id="{12A3496C-5B0F-4186-AF07-4D3EA7330423}"/>
              </a:ext>
            </a:extLst>
          </p:cNvPr>
          <p:cNvSpPr/>
          <p:nvPr/>
        </p:nvSpPr>
        <p:spPr>
          <a:xfrm>
            <a:off x="1797770" y="1478279"/>
            <a:ext cx="6257925" cy="4152900"/>
          </a:xfrm>
          <a:custGeom>
            <a:avLst/>
            <a:gdLst>
              <a:gd name="connsiteX0" fmla="*/ 0 w 8597900"/>
              <a:gd name="connsiteY0" fmla="*/ 5346700 h 5702300"/>
              <a:gd name="connsiteX1" fmla="*/ 8039100 w 8597900"/>
              <a:gd name="connsiteY1" fmla="*/ 0 h 5702300"/>
              <a:gd name="connsiteX2" fmla="*/ 8597900 w 8597900"/>
              <a:gd name="connsiteY2" fmla="*/ 5702300 h 5702300"/>
              <a:gd name="connsiteX3" fmla="*/ 0 w 8597900"/>
              <a:gd name="connsiteY3" fmla="*/ 5346700 h 5702300"/>
              <a:gd name="connsiteX0" fmla="*/ 0 w 8597900"/>
              <a:gd name="connsiteY0" fmla="*/ 5181600 h 5537200"/>
              <a:gd name="connsiteX1" fmla="*/ 8229600 w 8597900"/>
              <a:gd name="connsiteY1" fmla="*/ 0 h 5537200"/>
              <a:gd name="connsiteX2" fmla="*/ 8597900 w 8597900"/>
              <a:gd name="connsiteY2" fmla="*/ 5537200 h 5537200"/>
              <a:gd name="connsiteX3" fmla="*/ 0 w 8597900"/>
              <a:gd name="connsiteY3" fmla="*/ 5181600 h 5537200"/>
              <a:gd name="connsiteX0" fmla="*/ 0 w 8407400"/>
              <a:gd name="connsiteY0" fmla="*/ 5257800 h 5537200"/>
              <a:gd name="connsiteX1" fmla="*/ 8039100 w 8407400"/>
              <a:gd name="connsiteY1" fmla="*/ 0 h 5537200"/>
              <a:gd name="connsiteX2" fmla="*/ 8407400 w 8407400"/>
              <a:gd name="connsiteY2" fmla="*/ 5537200 h 5537200"/>
              <a:gd name="connsiteX3" fmla="*/ 0 w 8407400"/>
              <a:gd name="connsiteY3" fmla="*/ 5257800 h 5537200"/>
              <a:gd name="connsiteX0" fmla="*/ 0 w 8343900"/>
              <a:gd name="connsiteY0" fmla="*/ 5257800 h 5537200"/>
              <a:gd name="connsiteX1" fmla="*/ 8039100 w 8343900"/>
              <a:gd name="connsiteY1" fmla="*/ 0 h 5537200"/>
              <a:gd name="connsiteX2" fmla="*/ 8343900 w 8343900"/>
              <a:gd name="connsiteY2" fmla="*/ 5537200 h 5537200"/>
              <a:gd name="connsiteX3" fmla="*/ 0 w 8343900"/>
              <a:gd name="connsiteY3" fmla="*/ 5257800 h 5537200"/>
            </a:gdLst>
            <a:ahLst/>
            <a:cxnLst>
              <a:cxn ang="0">
                <a:pos x="connsiteX0" y="connsiteY0"/>
              </a:cxn>
              <a:cxn ang="0">
                <a:pos x="connsiteX1" y="connsiteY1"/>
              </a:cxn>
              <a:cxn ang="0">
                <a:pos x="connsiteX2" y="connsiteY2"/>
              </a:cxn>
              <a:cxn ang="0">
                <a:pos x="connsiteX3" y="connsiteY3"/>
              </a:cxn>
            </a:cxnLst>
            <a:rect l="l" t="t" r="r" b="b"/>
            <a:pathLst>
              <a:path w="8343900" h="5537200">
                <a:moveTo>
                  <a:pt x="0" y="5257800"/>
                </a:moveTo>
                <a:lnTo>
                  <a:pt x="8039100" y="0"/>
                </a:lnTo>
                <a:lnTo>
                  <a:pt x="8343900" y="5537200"/>
                </a:lnTo>
                <a:lnTo>
                  <a:pt x="0" y="52578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1" name="Rectangle 20">
            <a:extLst>
              <a:ext uri="{FF2B5EF4-FFF2-40B4-BE49-F238E27FC236}">
                <a16:creationId xmlns:a16="http://schemas.microsoft.com/office/drawing/2014/main" id="{E38B1861-150D-47BA-A451-21B675590B2D}"/>
              </a:ext>
            </a:extLst>
          </p:cNvPr>
          <p:cNvSpPr/>
          <p:nvPr/>
        </p:nvSpPr>
        <p:spPr>
          <a:xfrm>
            <a:off x="1609725" y="1354455"/>
            <a:ext cx="6287819" cy="41490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3" name="TextBox 22">
            <a:extLst>
              <a:ext uri="{FF2B5EF4-FFF2-40B4-BE49-F238E27FC236}">
                <a16:creationId xmlns:a16="http://schemas.microsoft.com/office/drawing/2014/main" id="{206541B4-3C2F-4844-8A43-715791C01854}"/>
              </a:ext>
            </a:extLst>
          </p:cNvPr>
          <p:cNvSpPr txBox="1"/>
          <p:nvPr/>
        </p:nvSpPr>
        <p:spPr>
          <a:xfrm>
            <a:off x="1932570" y="1667350"/>
            <a:ext cx="5086264" cy="461665"/>
          </a:xfrm>
          <a:prstGeom prst="rect">
            <a:avLst/>
          </a:prstGeom>
          <a:noFill/>
        </p:spPr>
        <p:txBody>
          <a:bodyPr wrap="none" rtlCol="0">
            <a:spAutoFit/>
          </a:bodyPr>
          <a:lstStyle/>
          <a:p>
            <a:r>
              <a:rPr lang="en-US" sz="2400" b="1" noProof="1"/>
              <a:t>Part        – Lorem Ipsum Dolor Sit Amet</a:t>
            </a:r>
          </a:p>
        </p:txBody>
      </p:sp>
      <p:sp>
        <p:nvSpPr>
          <p:cNvPr id="38" name="Oval 37">
            <a:hlinkClick r:id="rId7" action="ppaction://hlinksldjump"/>
            <a:extLst>
              <a:ext uri="{FF2B5EF4-FFF2-40B4-BE49-F238E27FC236}">
                <a16:creationId xmlns:a16="http://schemas.microsoft.com/office/drawing/2014/main" id="{1A9C38D6-207C-4D83-BB6E-4DC9CAC239D1}"/>
              </a:ext>
            </a:extLst>
          </p:cNvPr>
          <p:cNvSpPr/>
          <p:nvPr/>
        </p:nvSpPr>
        <p:spPr>
          <a:xfrm>
            <a:off x="2591457" y="1705990"/>
            <a:ext cx="405469" cy="405469"/>
          </a:xfrm>
          <a:prstGeom prst="ellipse">
            <a:avLst/>
          </a:prstGeom>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schemeClr val="tx1"/>
                </a:solidFill>
              </a:rPr>
              <a:t>2</a:t>
            </a:r>
          </a:p>
        </p:txBody>
      </p:sp>
      <p:sp>
        <p:nvSpPr>
          <p:cNvPr id="39" name="TextBox 38">
            <a:extLst>
              <a:ext uri="{FF2B5EF4-FFF2-40B4-BE49-F238E27FC236}">
                <a16:creationId xmlns:a16="http://schemas.microsoft.com/office/drawing/2014/main" id="{ABD4FA25-34A0-42C6-BF00-1BDAE2F8C45C}"/>
              </a:ext>
            </a:extLst>
          </p:cNvPr>
          <p:cNvSpPr txBox="1"/>
          <p:nvPr/>
        </p:nvSpPr>
        <p:spPr>
          <a:xfrm>
            <a:off x="1932571" y="2445650"/>
            <a:ext cx="5413659" cy="2516073"/>
          </a:xfrm>
          <a:prstGeom prst="rect">
            <a:avLst/>
          </a:prstGeom>
          <a:noFill/>
        </p:spPr>
        <p:txBody>
          <a:bodyPr wrap="square" rtlCol="0">
            <a:spAutoFit/>
          </a:bodyPr>
          <a:lstStyle/>
          <a:p>
            <a:pPr>
              <a:spcAft>
                <a:spcPts val="900"/>
              </a:spcAft>
            </a:pPr>
            <a:r>
              <a:rPr lang="en-US" sz="1500" noProof="1"/>
              <a:t>Lorem ipsum dolor sit amet, consectetur adipiscing elit, sed do eiusmod tempor incididunt ut labore et dolore magna aliqua. Et tortor consequat id porta nibh venenatis cras. Iaculis urna id volutpat lacus laoreet non curabitur gravida arcu. Arcu risus quis varius quam.</a:t>
            </a:r>
          </a:p>
          <a:p>
            <a:pPr>
              <a:spcAft>
                <a:spcPts val="900"/>
              </a:spcAft>
            </a:pPr>
            <a:r>
              <a:rPr lang="en-US" sz="1500" noProof="1"/>
              <a:t>Ultrices sagittis orci a scelerisque purus semper eget. Fringilla urna porttitor rhoncus dolor purus non enim. Sit amet facilisis magna etiam tempor orci. Sit amet venenatis urna cursus eget nunc. Mi eget mauris pharetra et ultrices neque. Rutrum quisque non tellus orci ac auctor augue mauris.</a:t>
            </a:r>
          </a:p>
        </p:txBody>
      </p:sp>
      <p:grpSp>
        <p:nvGrpSpPr>
          <p:cNvPr id="41" name="Group 40">
            <a:extLst>
              <a:ext uri="{FF2B5EF4-FFF2-40B4-BE49-F238E27FC236}">
                <a16:creationId xmlns:a16="http://schemas.microsoft.com/office/drawing/2014/main" id="{1B953DF6-419B-4EF7-A848-4D070E676973}"/>
              </a:ext>
            </a:extLst>
          </p:cNvPr>
          <p:cNvGrpSpPr/>
          <p:nvPr/>
        </p:nvGrpSpPr>
        <p:grpSpPr>
          <a:xfrm>
            <a:off x="238125" y="0"/>
            <a:ext cx="604838" cy="6857998"/>
            <a:chOff x="238125" y="0"/>
            <a:chExt cx="604838" cy="6857998"/>
          </a:xfrm>
        </p:grpSpPr>
        <p:sp>
          <p:nvSpPr>
            <p:cNvPr id="42" name="Rectangle 41">
              <a:extLst>
                <a:ext uri="{FF2B5EF4-FFF2-40B4-BE49-F238E27FC236}">
                  <a16:creationId xmlns:a16="http://schemas.microsoft.com/office/drawing/2014/main" id="{1B026759-2F8E-443E-9808-07449A8C686C}"/>
                </a:ext>
              </a:extLst>
            </p:cNvPr>
            <p:cNvSpPr/>
            <p:nvPr/>
          </p:nvSpPr>
          <p:spPr>
            <a:xfrm>
              <a:off x="238125" y="0"/>
              <a:ext cx="604838" cy="6857998"/>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3" name="Group 42">
              <a:extLst>
                <a:ext uri="{FF2B5EF4-FFF2-40B4-BE49-F238E27FC236}">
                  <a16:creationId xmlns:a16="http://schemas.microsoft.com/office/drawing/2014/main" id="{FC99FAAB-EAC5-4B63-98A3-428F12BC056D}"/>
                </a:ext>
              </a:extLst>
            </p:cNvPr>
            <p:cNvGrpSpPr/>
            <p:nvPr/>
          </p:nvGrpSpPr>
          <p:grpSpPr>
            <a:xfrm>
              <a:off x="444080" y="850863"/>
              <a:ext cx="192929" cy="5156275"/>
              <a:chOff x="444080" y="822526"/>
              <a:chExt cx="192929" cy="5156275"/>
            </a:xfrm>
          </p:grpSpPr>
          <p:sp>
            <p:nvSpPr>
              <p:cNvPr id="45" name="Oval 44">
                <a:extLst>
                  <a:ext uri="{FF2B5EF4-FFF2-40B4-BE49-F238E27FC236}">
                    <a16:creationId xmlns:a16="http://schemas.microsoft.com/office/drawing/2014/main" id="{F497FC69-6B4B-4919-AF0A-349A27C6CE62}"/>
                  </a:ext>
                </a:extLst>
              </p:cNvPr>
              <p:cNvSpPr/>
              <p:nvPr/>
            </p:nvSpPr>
            <p:spPr>
              <a:xfrm>
                <a:off x="447463" y="822526"/>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6" name="Oval 45">
                <a:extLst>
                  <a:ext uri="{FF2B5EF4-FFF2-40B4-BE49-F238E27FC236}">
                    <a16:creationId xmlns:a16="http://schemas.microsoft.com/office/drawing/2014/main" id="{5EA4EFF3-ECB8-4800-AF73-CD8867C71971}"/>
                  </a:ext>
                </a:extLst>
              </p:cNvPr>
              <p:cNvSpPr/>
              <p:nvPr/>
            </p:nvSpPr>
            <p:spPr>
              <a:xfrm>
                <a:off x="444080" y="5789255"/>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7" name="Oval 46">
                <a:extLst>
                  <a:ext uri="{FF2B5EF4-FFF2-40B4-BE49-F238E27FC236}">
                    <a16:creationId xmlns:a16="http://schemas.microsoft.com/office/drawing/2014/main" id="{5B311B0E-28E5-48C2-8719-687FA601452B}"/>
                  </a:ext>
                </a:extLst>
              </p:cNvPr>
              <p:cNvSpPr/>
              <p:nvPr/>
            </p:nvSpPr>
            <p:spPr>
              <a:xfrm>
                <a:off x="446110" y="3305890"/>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44" name="Rectangle 43">
              <a:extLst>
                <a:ext uri="{FF2B5EF4-FFF2-40B4-BE49-F238E27FC236}">
                  <a16:creationId xmlns:a16="http://schemas.microsoft.com/office/drawing/2014/main" id="{73E5DAA0-FB62-42F4-BDE3-EDF430331B8D}"/>
                </a:ext>
              </a:extLst>
            </p:cNvPr>
            <p:cNvSpPr/>
            <p:nvPr/>
          </p:nvSpPr>
          <p:spPr>
            <a:xfrm>
              <a:off x="238125" y="0"/>
              <a:ext cx="57150" cy="6857998"/>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48" name="Rectangle 47">
            <a:extLst>
              <a:ext uri="{FF2B5EF4-FFF2-40B4-BE49-F238E27FC236}">
                <a16:creationId xmlns:a16="http://schemas.microsoft.com/office/drawing/2014/main" id="{EC6B7396-8DC6-4BE6-9E80-3AC6E135E9F4}"/>
              </a:ext>
            </a:extLst>
          </p:cNvPr>
          <p:cNvSpPr/>
          <p:nvPr/>
        </p:nvSpPr>
        <p:spPr>
          <a:xfrm>
            <a:off x="-1" y="6305910"/>
            <a:ext cx="8613769"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schemeClr val="tx1">
                    <a:lumMod val="65000"/>
                    <a:lumOff val="35000"/>
                  </a:schemeClr>
                </a:solidFill>
                <a:effectLst/>
                <a:uLnTx/>
                <a:uFillTx/>
                <a:latin typeface="+mn-lt"/>
                <a:ea typeface="+mn-ea"/>
                <a:cs typeface="+mn-cs"/>
              </a:rPr>
              <a:t>www.</a:t>
            </a:r>
            <a:r>
              <a:rPr kumimoji="0" lang="en-US" sz="3200" b="0" i="0" u="none" strike="noStrike" kern="1200" cap="none" spc="150" normalizeH="0" baseline="0" noProof="0" dirty="0">
                <a:ln>
                  <a:noFill/>
                </a:ln>
                <a:solidFill>
                  <a:schemeClr val="bg1">
                    <a:lumMod val="95000"/>
                  </a:schemeClr>
                </a:solidFill>
                <a:effectLst/>
                <a:uLnTx/>
                <a:uFillTx/>
                <a:latin typeface="+mn-lt"/>
                <a:ea typeface="+mn-ea"/>
                <a:cs typeface="+mn-cs"/>
              </a:rPr>
              <a:t>presentationgo</a:t>
            </a:r>
            <a:r>
              <a:rPr kumimoji="0" lang="en-US" sz="3200" b="0" i="0" u="none" strike="noStrike" kern="1200" cap="none" spc="150" normalizeH="0" baseline="0" noProof="0" dirty="0">
                <a:ln>
                  <a:noFill/>
                </a:ln>
                <a:solidFill>
                  <a:schemeClr val="tx1">
                    <a:lumMod val="65000"/>
                    <a:lumOff val="35000"/>
                  </a:schemeClr>
                </a:solidFill>
                <a:effectLst/>
                <a:uLnTx/>
                <a:uFillTx/>
                <a:latin typeface="+mn-lt"/>
                <a:ea typeface="+mn-ea"/>
                <a:cs typeface="+mn-cs"/>
              </a:rPr>
              <a:t>.com</a:t>
            </a:r>
          </a:p>
        </p:txBody>
      </p:sp>
    </p:spTree>
    <p:extLst>
      <p:ext uri="{BB962C8B-B14F-4D97-AF65-F5344CB8AC3E}">
        <p14:creationId xmlns:p14="http://schemas.microsoft.com/office/powerpoint/2010/main" val="1069146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5661AE0-0749-4158-A8F4-D0B5D2C2AD78}"/>
              </a:ext>
            </a:extLst>
          </p:cNvPr>
          <p:cNvSpPr/>
          <p:nvPr/>
        </p:nvSpPr>
        <p:spPr>
          <a:xfrm>
            <a:off x="0" y="0"/>
            <a:ext cx="824373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7" name="Freeform: Shape 36">
            <a:extLst>
              <a:ext uri="{FF2B5EF4-FFF2-40B4-BE49-F238E27FC236}">
                <a16:creationId xmlns:a16="http://schemas.microsoft.com/office/drawing/2014/main" id="{3C03F335-2102-4A35-91B9-5D707CA36D0D}"/>
              </a:ext>
            </a:extLst>
          </p:cNvPr>
          <p:cNvSpPr/>
          <p:nvPr/>
        </p:nvSpPr>
        <p:spPr>
          <a:xfrm>
            <a:off x="8243744" y="-1"/>
            <a:ext cx="900256" cy="6858000"/>
          </a:xfrm>
          <a:custGeom>
            <a:avLst/>
            <a:gdLst>
              <a:gd name="connsiteX0" fmla="*/ 0 w 931687"/>
              <a:gd name="connsiteY0" fmla="*/ 0 h 6858000"/>
              <a:gd name="connsiteX1" fmla="*/ 382946 w 931687"/>
              <a:gd name="connsiteY1" fmla="*/ 0 h 6858000"/>
              <a:gd name="connsiteX2" fmla="*/ 382946 w 931687"/>
              <a:gd name="connsiteY2" fmla="*/ 4190900 h 6858000"/>
              <a:gd name="connsiteX3" fmla="*/ 382946 w 931687"/>
              <a:gd name="connsiteY3" fmla="*/ 4500619 h 6858000"/>
              <a:gd name="connsiteX4" fmla="*/ 382946 w 931687"/>
              <a:gd name="connsiteY4" fmla="*/ 5508156 h 6858000"/>
              <a:gd name="connsiteX5" fmla="*/ 383316 w 931687"/>
              <a:gd name="connsiteY5" fmla="*/ 5508156 h 6858000"/>
              <a:gd name="connsiteX6" fmla="*/ 388520 w 931687"/>
              <a:gd name="connsiteY6" fmla="*/ 5538912 h 6858000"/>
              <a:gd name="connsiteX7" fmla="*/ 608749 w 931687"/>
              <a:gd name="connsiteY7" fmla="*/ 5666872 h 6858000"/>
              <a:gd name="connsiteX8" fmla="*/ 657315 w 931687"/>
              <a:gd name="connsiteY8" fmla="*/ 5669426 h 6858000"/>
              <a:gd name="connsiteX9" fmla="*/ 657317 w 931687"/>
              <a:gd name="connsiteY9" fmla="*/ 5669425 h 6858000"/>
              <a:gd name="connsiteX10" fmla="*/ 926113 w 931687"/>
              <a:gd name="connsiteY10" fmla="*/ 5799938 h 6858000"/>
              <a:gd name="connsiteX11" fmla="*/ 931687 w 931687"/>
              <a:gd name="connsiteY11" fmla="*/ 5832877 h 6858000"/>
              <a:gd name="connsiteX12" fmla="*/ 931687 w 931687"/>
              <a:gd name="connsiteY12" fmla="*/ 5832883 h 6858000"/>
              <a:gd name="connsiteX13" fmla="*/ 931687 w 931687"/>
              <a:gd name="connsiteY13" fmla="*/ 5832884 h 6858000"/>
              <a:gd name="connsiteX14" fmla="*/ 931687 w 931687"/>
              <a:gd name="connsiteY14" fmla="*/ 6274067 h 6858000"/>
              <a:gd name="connsiteX15" fmla="*/ 931687 w 931687"/>
              <a:gd name="connsiteY15" fmla="*/ 6409343 h 6858000"/>
              <a:gd name="connsiteX16" fmla="*/ 931687 w 931687"/>
              <a:gd name="connsiteY16" fmla="*/ 6850689 h 6858000"/>
              <a:gd name="connsiteX17" fmla="*/ 931687 w 931687"/>
              <a:gd name="connsiteY17" fmla="*/ 6850691 h 6858000"/>
              <a:gd name="connsiteX18" fmla="*/ 931687 w 931687"/>
              <a:gd name="connsiteY18" fmla="*/ 6850696 h 6858000"/>
              <a:gd name="connsiteX19" fmla="*/ 930451 w 931687"/>
              <a:gd name="connsiteY19" fmla="*/ 6858000 h 6858000"/>
              <a:gd name="connsiteX20" fmla="*/ 0 w 931687"/>
              <a:gd name="connsiteY20" fmla="*/ 6858000 h 6858000"/>
              <a:gd name="connsiteX21" fmla="*/ 0 w 931687"/>
              <a:gd name="connsiteY21" fmla="*/ 6409343 h 6858000"/>
              <a:gd name="connsiteX22" fmla="*/ 0 w 931687"/>
              <a:gd name="connsiteY22" fmla="*/ 6274067 h 6858000"/>
              <a:gd name="connsiteX23" fmla="*/ 0 w 931687"/>
              <a:gd name="connsiteY23" fmla="*/ 4500619 h 6858000"/>
              <a:gd name="connsiteX24" fmla="*/ 0 w 931687"/>
              <a:gd name="connsiteY24" fmla="*/ 41909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0">
                <a:moveTo>
                  <a:pt x="0" y="0"/>
                </a:moveTo>
                <a:lnTo>
                  <a:pt x="382946" y="0"/>
                </a:lnTo>
                <a:lnTo>
                  <a:pt x="382946" y="4190900"/>
                </a:lnTo>
                <a:lnTo>
                  <a:pt x="382946" y="4500619"/>
                </a:lnTo>
                <a:lnTo>
                  <a:pt x="382946" y="5508156"/>
                </a:lnTo>
                <a:lnTo>
                  <a:pt x="383316" y="5508156"/>
                </a:lnTo>
                <a:lnTo>
                  <a:pt x="388520" y="5538912"/>
                </a:lnTo>
                <a:cubicBezTo>
                  <a:pt x="410906" y="5604085"/>
                  <a:pt x="498400" y="5655130"/>
                  <a:pt x="608749" y="5666872"/>
                </a:cubicBezTo>
                <a:lnTo>
                  <a:pt x="657315" y="5669426"/>
                </a:lnTo>
                <a:lnTo>
                  <a:pt x="657317" y="5669425"/>
                </a:lnTo>
                <a:cubicBezTo>
                  <a:pt x="789906" y="5669425"/>
                  <a:pt x="900529" y="5725455"/>
                  <a:pt x="926113" y="5799938"/>
                </a:cubicBezTo>
                <a:lnTo>
                  <a:pt x="931687" y="5832877"/>
                </a:lnTo>
                <a:lnTo>
                  <a:pt x="931687" y="5832883"/>
                </a:lnTo>
                <a:lnTo>
                  <a:pt x="931687" y="5832884"/>
                </a:lnTo>
                <a:lnTo>
                  <a:pt x="931687" y="6274067"/>
                </a:lnTo>
                <a:lnTo>
                  <a:pt x="931687" y="6409343"/>
                </a:lnTo>
                <a:lnTo>
                  <a:pt x="931687" y="6850689"/>
                </a:lnTo>
                <a:lnTo>
                  <a:pt x="931687" y="6850691"/>
                </a:lnTo>
                <a:lnTo>
                  <a:pt x="931687" y="6850696"/>
                </a:lnTo>
                <a:lnTo>
                  <a:pt x="930451" y="6858000"/>
                </a:lnTo>
                <a:lnTo>
                  <a:pt x="0" y="6858000"/>
                </a:lnTo>
                <a:lnTo>
                  <a:pt x="0" y="6409343"/>
                </a:lnTo>
                <a:lnTo>
                  <a:pt x="0" y="6274067"/>
                </a:lnTo>
                <a:lnTo>
                  <a:pt x="0" y="4500619"/>
                </a:lnTo>
                <a:lnTo>
                  <a:pt x="0" y="419090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6" name="Freeform: Shape 35">
            <a:extLst>
              <a:ext uri="{FF2B5EF4-FFF2-40B4-BE49-F238E27FC236}">
                <a16:creationId xmlns:a16="http://schemas.microsoft.com/office/drawing/2014/main" id="{D987B768-82FD-4258-8828-ED916E22C2B2}"/>
              </a:ext>
            </a:extLst>
          </p:cNvPr>
          <p:cNvSpPr/>
          <p:nvPr/>
        </p:nvSpPr>
        <p:spPr>
          <a:xfrm>
            <a:off x="8243740" y="-1"/>
            <a:ext cx="900256" cy="6858000"/>
          </a:xfrm>
          <a:custGeom>
            <a:avLst/>
            <a:gdLst>
              <a:gd name="connsiteX0" fmla="*/ 0 w 931687"/>
              <a:gd name="connsiteY0" fmla="*/ 0 h 6858000"/>
              <a:gd name="connsiteX1" fmla="*/ 382946 w 931687"/>
              <a:gd name="connsiteY1" fmla="*/ 0 h 6858000"/>
              <a:gd name="connsiteX2" fmla="*/ 382946 w 931687"/>
              <a:gd name="connsiteY2" fmla="*/ 2734390 h 6858000"/>
              <a:gd name="connsiteX3" fmla="*/ 382946 w 931687"/>
              <a:gd name="connsiteY3" fmla="*/ 3270200 h 6858000"/>
              <a:gd name="connsiteX4" fmla="*/ 382946 w 931687"/>
              <a:gd name="connsiteY4" fmla="*/ 4051646 h 6858000"/>
              <a:gd name="connsiteX5" fmla="*/ 383316 w 931687"/>
              <a:gd name="connsiteY5" fmla="*/ 4051646 h 6858000"/>
              <a:gd name="connsiteX6" fmla="*/ 388520 w 931687"/>
              <a:gd name="connsiteY6" fmla="*/ 4082402 h 6858000"/>
              <a:gd name="connsiteX7" fmla="*/ 608749 w 931687"/>
              <a:gd name="connsiteY7" fmla="*/ 4210362 h 6858000"/>
              <a:gd name="connsiteX8" fmla="*/ 657315 w 931687"/>
              <a:gd name="connsiteY8" fmla="*/ 4212916 h 6858000"/>
              <a:gd name="connsiteX9" fmla="*/ 657317 w 931687"/>
              <a:gd name="connsiteY9" fmla="*/ 4212915 h 6858000"/>
              <a:gd name="connsiteX10" fmla="*/ 926113 w 931687"/>
              <a:gd name="connsiteY10" fmla="*/ 4343428 h 6858000"/>
              <a:gd name="connsiteX11" fmla="*/ 931687 w 931687"/>
              <a:gd name="connsiteY11" fmla="*/ 4376367 h 6858000"/>
              <a:gd name="connsiteX12" fmla="*/ 931687 w 931687"/>
              <a:gd name="connsiteY12" fmla="*/ 4376373 h 6858000"/>
              <a:gd name="connsiteX13" fmla="*/ 931687 w 931687"/>
              <a:gd name="connsiteY13" fmla="*/ 4376374 h 6858000"/>
              <a:gd name="connsiteX14" fmla="*/ 931687 w 931687"/>
              <a:gd name="connsiteY14" fmla="*/ 4817557 h 6858000"/>
              <a:gd name="connsiteX15" fmla="*/ 931687 w 931687"/>
              <a:gd name="connsiteY15" fmla="*/ 4952833 h 6858000"/>
              <a:gd name="connsiteX16" fmla="*/ 931687 w 931687"/>
              <a:gd name="connsiteY16" fmla="*/ 5394179 h 6858000"/>
              <a:gd name="connsiteX17" fmla="*/ 931687 w 931687"/>
              <a:gd name="connsiteY17" fmla="*/ 5394181 h 6858000"/>
              <a:gd name="connsiteX18" fmla="*/ 931687 w 931687"/>
              <a:gd name="connsiteY18" fmla="*/ 5394186 h 6858000"/>
              <a:gd name="connsiteX19" fmla="*/ 926113 w 931687"/>
              <a:gd name="connsiteY19" fmla="*/ 5427135 h 6858000"/>
              <a:gd name="connsiteX20" fmla="*/ 657317 w 931687"/>
              <a:gd name="connsiteY20" fmla="*/ 5557685 h 6858000"/>
              <a:gd name="connsiteX21" fmla="*/ 657315 w 931687"/>
              <a:gd name="connsiteY21" fmla="*/ 5557685 h 6858000"/>
              <a:gd name="connsiteX22" fmla="*/ 608749 w 931687"/>
              <a:gd name="connsiteY22" fmla="*/ 5560239 h 6858000"/>
              <a:gd name="connsiteX23" fmla="*/ 388520 w 931687"/>
              <a:gd name="connsiteY23" fmla="*/ 5688235 h 6858000"/>
              <a:gd name="connsiteX24" fmla="*/ 383316 w 931687"/>
              <a:gd name="connsiteY24" fmla="*/ 5719000 h 6858000"/>
              <a:gd name="connsiteX25" fmla="*/ 382946 w 931687"/>
              <a:gd name="connsiteY25" fmla="*/ 5719000 h 6858000"/>
              <a:gd name="connsiteX26" fmla="*/ 382946 w 931687"/>
              <a:gd name="connsiteY26" fmla="*/ 6858000 h 6858000"/>
              <a:gd name="connsiteX27" fmla="*/ 0 w 931687"/>
              <a:gd name="connsiteY27" fmla="*/ 6858000 h 6858000"/>
              <a:gd name="connsiteX28" fmla="*/ 0 w 931687"/>
              <a:gd name="connsiteY28" fmla="*/ 4952833 h 6858000"/>
              <a:gd name="connsiteX29" fmla="*/ 0 w 931687"/>
              <a:gd name="connsiteY29" fmla="*/ 4817557 h 6858000"/>
              <a:gd name="connsiteX30" fmla="*/ 0 w 931687"/>
              <a:gd name="connsiteY30" fmla="*/ 3270200 h 6858000"/>
              <a:gd name="connsiteX31" fmla="*/ 0 w 931687"/>
              <a:gd name="connsiteY31" fmla="*/ 27343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0">
                <a:moveTo>
                  <a:pt x="0" y="0"/>
                </a:moveTo>
                <a:lnTo>
                  <a:pt x="382946" y="0"/>
                </a:lnTo>
                <a:lnTo>
                  <a:pt x="382946" y="2734390"/>
                </a:lnTo>
                <a:lnTo>
                  <a:pt x="382946" y="3270200"/>
                </a:lnTo>
                <a:lnTo>
                  <a:pt x="382946" y="4051646"/>
                </a:lnTo>
                <a:lnTo>
                  <a:pt x="383316" y="4051646"/>
                </a:lnTo>
                <a:lnTo>
                  <a:pt x="388520" y="4082402"/>
                </a:lnTo>
                <a:cubicBezTo>
                  <a:pt x="410906" y="4147575"/>
                  <a:pt x="498400" y="4198620"/>
                  <a:pt x="608749" y="4210362"/>
                </a:cubicBezTo>
                <a:lnTo>
                  <a:pt x="657315" y="4212916"/>
                </a:lnTo>
                <a:lnTo>
                  <a:pt x="657317" y="4212915"/>
                </a:lnTo>
                <a:cubicBezTo>
                  <a:pt x="789906" y="4212915"/>
                  <a:pt x="900529" y="4268945"/>
                  <a:pt x="926113" y="4343428"/>
                </a:cubicBezTo>
                <a:lnTo>
                  <a:pt x="931687" y="4376367"/>
                </a:lnTo>
                <a:lnTo>
                  <a:pt x="931687" y="4376373"/>
                </a:lnTo>
                <a:lnTo>
                  <a:pt x="931687" y="4376374"/>
                </a:lnTo>
                <a:lnTo>
                  <a:pt x="931687" y="4817557"/>
                </a:lnTo>
                <a:lnTo>
                  <a:pt x="931687" y="4952833"/>
                </a:lnTo>
                <a:lnTo>
                  <a:pt x="931687" y="5394179"/>
                </a:lnTo>
                <a:lnTo>
                  <a:pt x="931687" y="5394181"/>
                </a:lnTo>
                <a:lnTo>
                  <a:pt x="931687" y="5394186"/>
                </a:lnTo>
                <a:lnTo>
                  <a:pt x="926113" y="5427135"/>
                </a:lnTo>
                <a:cubicBezTo>
                  <a:pt x="900529" y="5501640"/>
                  <a:pt x="789906" y="5557685"/>
                  <a:pt x="657317" y="5557685"/>
                </a:cubicBezTo>
                <a:lnTo>
                  <a:pt x="657315" y="5557685"/>
                </a:lnTo>
                <a:lnTo>
                  <a:pt x="608749" y="5560239"/>
                </a:lnTo>
                <a:cubicBezTo>
                  <a:pt x="498400" y="5571985"/>
                  <a:pt x="410906" y="5623043"/>
                  <a:pt x="388520" y="5688235"/>
                </a:cubicBezTo>
                <a:lnTo>
                  <a:pt x="383316" y="5719000"/>
                </a:lnTo>
                <a:lnTo>
                  <a:pt x="382946" y="5719000"/>
                </a:lnTo>
                <a:lnTo>
                  <a:pt x="382946" y="6858000"/>
                </a:lnTo>
                <a:lnTo>
                  <a:pt x="0" y="6858000"/>
                </a:lnTo>
                <a:lnTo>
                  <a:pt x="0" y="4952833"/>
                </a:lnTo>
                <a:lnTo>
                  <a:pt x="0" y="4817557"/>
                </a:lnTo>
                <a:lnTo>
                  <a:pt x="0" y="3270200"/>
                </a:lnTo>
                <a:lnTo>
                  <a:pt x="0" y="273439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6" name="Freeform: Shape 25">
            <a:extLst>
              <a:ext uri="{FF2B5EF4-FFF2-40B4-BE49-F238E27FC236}">
                <a16:creationId xmlns:a16="http://schemas.microsoft.com/office/drawing/2014/main" id="{A4051C7C-9AC8-4D7D-990D-5BA7F1A15F08}"/>
              </a:ext>
            </a:extLst>
          </p:cNvPr>
          <p:cNvSpPr/>
          <p:nvPr/>
        </p:nvSpPr>
        <p:spPr>
          <a:xfrm>
            <a:off x="8243740" y="-1"/>
            <a:ext cx="900256" cy="6858001"/>
          </a:xfrm>
          <a:custGeom>
            <a:avLst/>
            <a:gdLst>
              <a:gd name="connsiteX0" fmla="*/ 0 w 931687"/>
              <a:gd name="connsiteY0" fmla="*/ 0 h 6858001"/>
              <a:gd name="connsiteX1" fmla="*/ 382946 w 931687"/>
              <a:gd name="connsiteY1" fmla="*/ 0 h 6858001"/>
              <a:gd name="connsiteX2" fmla="*/ 382946 w 931687"/>
              <a:gd name="connsiteY2" fmla="*/ 1138627 h 6858001"/>
              <a:gd name="connsiteX3" fmla="*/ 383316 w 931687"/>
              <a:gd name="connsiteY3" fmla="*/ 1138627 h 6858001"/>
              <a:gd name="connsiteX4" fmla="*/ 388520 w 931687"/>
              <a:gd name="connsiteY4" fmla="*/ 1169383 h 6858001"/>
              <a:gd name="connsiteX5" fmla="*/ 608749 w 931687"/>
              <a:gd name="connsiteY5" fmla="*/ 1297343 h 6858001"/>
              <a:gd name="connsiteX6" fmla="*/ 657315 w 931687"/>
              <a:gd name="connsiteY6" fmla="*/ 1299897 h 6858001"/>
              <a:gd name="connsiteX7" fmla="*/ 657317 w 931687"/>
              <a:gd name="connsiteY7" fmla="*/ 1299896 h 6858001"/>
              <a:gd name="connsiteX8" fmla="*/ 926113 w 931687"/>
              <a:gd name="connsiteY8" fmla="*/ 1430409 h 6858001"/>
              <a:gd name="connsiteX9" fmla="*/ 931687 w 931687"/>
              <a:gd name="connsiteY9" fmla="*/ 1463348 h 6858001"/>
              <a:gd name="connsiteX10" fmla="*/ 931687 w 931687"/>
              <a:gd name="connsiteY10" fmla="*/ 1463354 h 6858001"/>
              <a:gd name="connsiteX11" fmla="*/ 931687 w 931687"/>
              <a:gd name="connsiteY11" fmla="*/ 1463355 h 6858001"/>
              <a:gd name="connsiteX12" fmla="*/ 931687 w 931687"/>
              <a:gd name="connsiteY12" fmla="*/ 1904538 h 6858001"/>
              <a:gd name="connsiteX13" fmla="*/ 931687 w 931687"/>
              <a:gd name="connsiteY13" fmla="*/ 2039814 h 6858001"/>
              <a:gd name="connsiteX14" fmla="*/ 931687 w 931687"/>
              <a:gd name="connsiteY14" fmla="*/ 2481160 h 6858001"/>
              <a:gd name="connsiteX15" fmla="*/ 931687 w 931687"/>
              <a:gd name="connsiteY15" fmla="*/ 2481162 h 6858001"/>
              <a:gd name="connsiteX16" fmla="*/ 931687 w 931687"/>
              <a:gd name="connsiteY16" fmla="*/ 2481167 h 6858001"/>
              <a:gd name="connsiteX17" fmla="*/ 926113 w 931687"/>
              <a:gd name="connsiteY17" fmla="*/ 2514116 h 6858001"/>
              <a:gd name="connsiteX18" fmla="*/ 657317 w 931687"/>
              <a:gd name="connsiteY18" fmla="*/ 2644666 h 6858001"/>
              <a:gd name="connsiteX19" fmla="*/ 657315 w 931687"/>
              <a:gd name="connsiteY19" fmla="*/ 2644666 h 6858001"/>
              <a:gd name="connsiteX20" fmla="*/ 608749 w 931687"/>
              <a:gd name="connsiteY20" fmla="*/ 2647220 h 6858001"/>
              <a:gd name="connsiteX21" fmla="*/ 388520 w 931687"/>
              <a:gd name="connsiteY21" fmla="*/ 2775216 h 6858001"/>
              <a:gd name="connsiteX22" fmla="*/ 383316 w 931687"/>
              <a:gd name="connsiteY22" fmla="*/ 2805981 h 6858001"/>
              <a:gd name="connsiteX23" fmla="*/ 382946 w 931687"/>
              <a:gd name="connsiteY23" fmla="*/ 2805981 h 6858001"/>
              <a:gd name="connsiteX24" fmla="*/ 382946 w 931687"/>
              <a:gd name="connsiteY24" fmla="*/ 3072471 h 6858001"/>
              <a:gd name="connsiteX25" fmla="*/ 382946 w 931687"/>
              <a:gd name="connsiteY25" fmla="*/ 4123611 h 6858001"/>
              <a:gd name="connsiteX26" fmla="*/ 382946 w 931687"/>
              <a:gd name="connsiteY26" fmla="*/ 6858001 h 6858001"/>
              <a:gd name="connsiteX27" fmla="*/ 0 w 931687"/>
              <a:gd name="connsiteY27" fmla="*/ 6858001 h 6858001"/>
              <a:gd name="connsiteX28" fmla="*/ 0 w 931687"/>
              <a:gd name="connsiteY28" fmla="*/ 4123611 h 6858001"/>
              <a:gd name="connsiteX29" fmla="*/ 0 w 931687"/>
              <a:gd name="connsiteY29" fmla="*/ 3072471 h 6858001"/>
              <a:gd name="connsiteX30" fmla="*/ 0 w 931687"/>
              <a:gd name="connsiteY30" fmla="*/ 2039814 h 6858001"/>
              <a:gd name="connsiteX31" fmla="*/ 0 w 931687"/>
              <a:gd name="connsiteY31" fmla="*/ 190453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1">
                <a:moveTo>
                  <a:pt x="0" y="0"/>
                </a:moveTo>
                <a:lnTo>
                  <a:pt x="382946" y="0"/>
                </a:lnTo>
                <a:lnTo>
                  <a:pt x="382946" y="1138627"/>
                </a:lnTo>
                <a:lnTo>
                  <a:pt x="383316" y="1138627"/>
                </a:lnTo>
                <a:lnTo>
                  <a:pt x="388520" y="1169383"/>
                </a:lnTo>
                <a:cubicBezTo>
                  <a:pt x="410906" y="1234556"/>
                  <a:pt x="498400" y="1285601"/>
                  <a:pt x="608749" y="1297343"/>
                </a:cubicBezTo>
                <a:lnTo>
                  <a:pt x="657315" y="1299897"/>
                </a:lnTo>
                <a:lnTo>
                  <a:pt x="657317" y="1299896"/>
                </a:lnTo>
                <a:cubicBezTo>
                  <a:pt x="789906" y="1299896"/>
                  <a:pt x="900529" y="1355926"/>
                  <a:pt x="926113" y="1430409"/>
                </a:cubicBezTo>
                <a:lnTo>
                  <a:pt x="931687" y="1463348"/>
                </a:lnTo>
                <a:lnTo>
                  <a:pt x="931687" y="1463354"/>
                </a:lnTo>
                <a:lnTo>
                  <a:pt x="931687" y="1463355"/>
                </a:lnTo>
                <a:lnTo>
                  <a:pt x="931687" y="1904538"/>
                </a:lnTo>
                <a:lnTo>
                  <a:pt x="931687" y="2039814"/>
                </a:lnTo>
                <a:lnTo>
                  <a:pt x="931687" y="2481160"/>
                </a:lnTo>
                <a:lnTo>
                  <a:pt x="931687" y="2481162"/>
                </a:lnTo>
                <a:lnTo>
                  <a:pt x="931687" y="2481167"/>
                </a:lnTo>
                <a:lnTo>
                  <a:pt x="926113" y="2514116"/>
                </a:lnTo>
                <a:cubicBezTo>
                  <a:pt x="900529" y="2588621"/>
                  <a:pt x="789906" y="2644666"/>
                  <a:pt x="657317" y="2644666"/>
                </a:cubicBezTo>
                <a:lnTo>
                  <a:pt x="657315" y="2644666"/>
                </a:lnTo>
                <a:lnTo>
                  <a:pt x="608749" y="2647220"/>
                </a:lnTo>
                <a:cubicBezTo>
                  <a:pt x="498400" y="2658966"/>
                  <a:pt x="410906" y="2710024"/>
                  <a:pt x="388520" y="2775216"/>
                </a:cubicBezTo>
                <a:lnTo>
                  <a:pt x="383316" y="2805981"/>
                </a:lnTo>
                <a:lnTo>
                  <a:pt x="382946" y="2805981"/>
                </a:lnTo>
                <a:lnTo>
                  <a:pt x="382946" y="3072471"/>
                </a:lnTo>
                <a:lnTo>
                  <a:pt x="382946" y="4123611"/>
                </a:lnTo>
                <a:lnTo>
                  <a:pt x="382946" y="6858001"/>
                </a:lnTo>
                <a:lnTo>
                  <a:pt x="0" y="6858001"/>
                </a:lnTo>
                <a:lnTo>
                  <a:pt x="0" y="4123611"/>
                </a:lnTo>
                <a:lnTo>
                  <a:pt x="0" y="3072471"/>
                </a:lnTo>
                <a:lnTo>
                  <a:pt x="0" y="2039814"/>
                </a:lnTo>
                <a:lnTo>
                  <a:pt x="0" y="190453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4" name="Freeform: Shape 23">
            <a:extLst>
              <a:ext uri="{FF2B5EF4-FFF2-40B4-BE49-F238E27FC236}">
                <a16:creationId xmlns:a16="http://schemas.microsoft.com/office/drawing/2014/main" id="{556C5F9D-7370-454F-8EE2-17D415BAAA8E}"/>
              </a:ext>
            </a:extLst>
          </p:cNvPr>
          <p:cNvSpPr/>
          <p:nvPr/>
        </p:nvSpPr>
        <p:spPr>
          <a:xfrm>
            <a:off x="8243741" y="-1"/>
            <a:ext cx="900256" cy="6858001"/>
          </a:xfrm>
          <a:custGeom>
            <a:avLst/>
            <a:gdLst>
              <a:gd name="connsiteX0" fmla="*/ 0 w 931687"/>
              <a:gd name="connsiteY0" fmla="*/ 0 h 6858001"/>
              <a:gd name="connsiteX1" fmla="*/ 930530 w 931687"/>
              <a:gd name="connsiteY1" fmla="*/ 0 h 6858001"/>
              <a:gd name="connsiteX2" fmla="*/ 931687 w 931687"/>
              <a:gd name="connsiteY2" fmla="*/ 6839 h 6858001"/>
              <a:gd name="connsiteX3" fmla="*/ 931687 w 931687"/>
              <a:gd name="connsiteY3" fmla="*/ 6845 h 6858001"/>
              <a:gd name="connsiteX4" fmla="*/ 931687 w 931687"/>
              <a:gd name="connsiteY4" fmla="*/ 6846 h 6858001"/>
              <a:gd name="connsiteX5" fmla="*/ 931687 w 931687"/>
              <a:gd name="connsiteY5" fmla="*/ 448029 h 6858001"/>
              <a:gd name="connsiteX6" fmla="*/ 931687 w 931687"/>
              <a:gd name="connsiteY6" fmla="*/ 583305 h 6858001"/>
              <a:gd name="connsiteX7" fmla="*/ 931687 w 931687"/>
              <a:gd name="connsiteY7" fmla="*/ 1024651 h 6858001"/>
              <a:gd name="connsiteX8" fmla="*/ 931687 w 931687"/>
              <a:gd name="connsiteY8" fmla="*/ 1024653 h 6858001"/>
              <a:gd name="connsiteX9" fmla="*/ 931687 w 931687"/>
              <a:gd name="connsiteY9" fmla="*/ 1024658 h 6858001"/>
              <a:gd name="connsiteX10" fmla="*/ 926113 w 931687"/>
              <a:gd name="connsiteY10" fmla="*/ 1057607 h 6858001"/>
              <a:gd name="connsiteX11" fmla="*/ 657317 w 931687"/>
              <a:gd name="connsiteY11" fmla="*/ 1188157 h 6858001"/>
              <a:gd name="connsiteX12" fmla="*/ 657315 w 931687"/>
              <a:gd name="connsiteY12" fmla="*/ 1188157 h 6858001"/>
              <a:gd name="connsiteX13" fmla="*/ 608749 w 931687"/>
              <a:gd name="connsiteY13" fmla="*/ 1190711 h 6858001"/>
              <a:gd name="connsiteX14" fmla="*/ 388520 w 931687"/>
              <a:gd name="connsiteY14" fmla="*/ 1318707 h 6858001"/>
              <a:gd name="connsiteX15" fmla="*/ 383316 w 931687"/>
              <a:gd name="connsiteY15" fmla="*/ 1349472 h 6858001"/>
              <a:gd name="connsiteX16" fmla="*/ 382946 w 931687"/>
              <a:gd name="connsiteY16" fmla="*/ 1349472 h 6858001"/>
              <a:gd name="connsiteX17" fmla="*/ 382946 w 931687"/>
              <a:gd name="connsiteY17" fmla="*/ 2273301 h 6858001"/>
              <a:gd name="connsiteX18" fmla="*/ 382946 w 931687"/>
              <a:gd name="connsiteY18" fmla="*/ 2667102 h 6858001"/>
              <a:gd name="connsiteX19" fmla="*/ 382946 w 931687"/>
              <a:gd name="connsiteY19" fmla="*/ 6858001 h 6858001"/>
              <a:gd name="connsiteX20" fmla="*/ 0 w 931687"/>
              <a:gd name="connsiteY20" fmla="*/ 6858001 h 6858001"/>
              <a:gd name="connsiteX21" fmla="*/ 0 w 931687"/>
              <a:gd name="connsiteY21" fmla="*/ 2667102 h 6858001"/>
              <a:gd name="connsiteX22" fmla="*/ 0 w 931687"/>
              <a:gd name="connsiteY22" fmla="*/ 2273301 h 6858001"/>
              <a:gd name="connsiteX23" fmla="*/ 0 w 931687"/>
              <a:gd name="connsiteY23" fmla="*/ 583305 h 6858001"/>
              <a:gd name="connsiteX24" fmla="*/ 0 w 931687"/>
              <a:gd name="connsiteY24" fmla="*/ 448029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1">
                <a:moveTo>
                  <a:pt x="0" y="0"/>
                </a:moveTo>
                <a:lnTo>
                  <a:pt x="930530" y="0"/>
                </a:lnTo>
                <a:lnTo>
                  <a:pt x="931687" y="6839"/>
                </a:lnTo>
                <a:lnTo>
                  <a:pt x="931687" y="6845"/>
                </a:lnTo>
                <a:lnTo>
                  <a:pt x="931687" y="6846"/>
                </a:lnTo>
                <a:lnTo>
                  <a:pt x="931687" y="448029"/>
                </a:lnTo>
                <a:lnTo>
                  <a:pt x="931687" y="583305"/>
                </a:lnTo>
                <a:lnTo>
                  <a:pt x="931687" y="1024651"/>
                </a:lnTo>
                <a:lnTo>
                  <a:pt x="931687" y="1024653"/>
                </a:lnTo>
                <a:lnTo>
                  <a:pt x="931687" y="1024658"/>
                </a:lnTo>
                <a:lnTo>
                  <a:pt x="926113" y="1057607"/>
                </a:lnTo>
                <a:cubicBezTo>
                  <a:pt x="900529" y="1132112"/>
                  <a:pt x="789906" y="1188157"/>
                  <a:pt x="657317" y="1188157"/>
                </a:cubicBezTo>
                <a:lnTo>
                  <a:pt x="657315" y="1188157"/>
                </a:lnTo>
                <a:lnTo>
                  <a:pt x="608749" y="1190711"/>
                </a:lnTo>
                <a:cubicBezTo>
                  <a:pt x="498400" y="1202457"/>
                  <a:pt x="410906" y="1253515"/>
                  <a:pt x="388520" y="1318707"/>
                </a:cubicBezTo>
                <a:lnTo>
                  <a:pt x="383316" y="1349472"/>
                </a:lnTo>
                <a:lnTo>
                  <a:pt x="382946" y="1349472"/>
                </a:lnTo>
                <a:lnTo>
                  <a:pt x="382946" y="2273301"/>
                </a:lnTo>
                <a:lnTo>
                  <a:pt x="382946" y="2667102"/>
                </a:lnTo>
                <a:lnTo>
                  <a:pt x="382946" y="6858001"/>
                </a:lnTo>
                <a:lnTo>
                  <a:pt x="0" y="6858001"/>
                </a:lnTo>
                <a:lnTo>
                  <a:pt x="0" y="2667102"/>
                </a:lnTo>
                <a:lnTo>
                  <a:pt x="0" y="2273301"/>
                </a:lnTo>
                <a:lnTo>
                  <a:pt x="0" y="583305"/>
                </a:lnTo>
                <a:lnTo>
                  <a:pt x="0" y="44802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5" name="Freeform: Shape 34">
            <a:extLst>
              <a:ext uri="{FF2B5EF4-FFF2-40B4-BE49-F238E27FC236}">
                <a16:creationId xmlns:a16="http://schemas.microsoft.com/office/drawing/2014/main" id="{EAB6FB12-0750-47CB-8516-241CAB82A547}"/>
              </a:ext>
            </a:extLst>
          </p:cNvPr>
          <p:cNvSpPr/>
          <p:nvPr/>
        </p:nvSpPr>
        <p:spPr>
          <a:xfrm>
            <a:off x="8243740" y="-1"/>
            <a:ext cx="900256" cy="6858000"/>
          </a:xfrm>
          <a:custGeom>
            <a:avLst/>
            <a:gdLst>
              <a:gd name="connsiteX0" fmla="*/ 0 w 931687"/>
              <a:gd name="connsiteY0" fmla="*/ 0 h 6858000"/>
              <a:gd name="connsiteX1" fmla="*/ 382946 w 931687"/>
              <a:gd name="connsiteY1" fmla="*/ 0 h 6858000"/>
              <a:gd name="connsiteX2" fmla="*/ 382946 w 931687"/>
              <a:gd name="connsiteY2" fmla="*/ 1277880 h 6858000"/>
              <a:gd name="connsiteX3" fmla="*/ 382946 w 931687"/>
              <a:gd name="connsiteY3" fmla="*/ 1930400 h 6858000"/>
              <a:gd name="connsiteX4" fmla="*/ 382946 w 931687"/>
              <a:gd name="connsiteY4" fmla="*/ 2595136 h 6858000"/>
              <a:gd name="connsiteX5" fmla="*/ 383316 w 931687"/>
              <a:gd name="connsiteY5" fmla="*/ 2595136 h 6858000"/>
              <a:gd name="connsiteX6" fmla="*/ 388520 w 931687"/>
              <a:gd name="connsiteY6" fmla="*/ 2625892 h 6858000"/>
              <a:gd name="connsiteX7" fmla="*/ 608749 w 931687"/>
              <a:gd name="connsiteY7" fmla="*/ 2753852 h 6858000"/>
              <a:gd name="connsiteX8" fmla="*/ 657315 w 931687"/>
              <a:gd name="connsiteY8" fmla="*/ 2756406 h 6858000"/>
              <a:gd name="connsiteX9" fmla="*/ 657317 w 931687"/>
              <a:gd name="connsiteY9" fmla="*/ 2756405 h 6858000"/>
              <a:gd name="connsiteX10" fmla="*/ 926113 w 931687"/>
              <a:gd name="connsiteY10" fmla="*/ 2886918 h 6858000"/>
              <a:gd name="connsiteX11" fmla="*/ 931687 w 931687"/>
              <a:gd name="connsiteY11" fmla="*/ 2919857 h 6858000"/>
              <a:gd name="connsiteX12" fmla="*/ 931687 w 931687"/>
              <a:gd name="connsiteY12" fmla="*/ 2919863 h 6858000"/>
              <a:gd name="connsiteX13" fmla="*/ 931687 w 931687"/>
              <a:gd name="connsiteY13" fmla="*/ 2919864 h 6858000"/>
              <a:gd name="connsiteX14" fmla="*/ 931687 w 931687"/>
              <a:gd name="connsiteY14" fmla="*/ 3361047 h 6858000"/>
              <a:gd name="connsiteX15" fmla="*/ 931687 w 931687"/>
              <a:gd name="connsiteY15" fmla="*/ 3496323 h 6858000"/>
              <a:gd name="connsiteX16" fmla="*/ 931687 w 931687"/>
              <a:gd name="connsiteY16" fmla="*/ 3937669 h 6858000"/>
              <a:gd name="connsiteX17" fmla="*/ 931687 w 931687"/>
              <a:gd name="connsiteY17" fmla="*/ 3937671 h 6858000"/>
              <a:gd name="connsiteX18" fmla="*/ 931687 w 931687"/>
              <a:gd name="connsiteY18" fmla="*/ 3937676 h 6858000"/>
              <a:gd name="connsiteX19" fmla="*/ 926113 w 931687"/>
              <a:gd name="connsiteY19" fmla="*/ 3970625 h 6858000"/>
              <a:gd name="connsiteX20" fmla="*/ 657317 w 931687"/>
              <a:gd name="connsiteY20" fmla="*/ 4101175 h 6858000"/>
              <a:gd name="connsiteX21" fmla="*/ 657315 w 931687"/>
              <a:gd name="connsiteY21" fmla="*/ 4101175 h 6858000"/>
              <a:gd name="connsiteX22" fmla="*/ 608749 w 931687"/>
              <a:gd name="connsiteY22" fmla="*/ 4103729 h 6858000"/>
              <a:gd name="connsiteX23" fmla="*/ 388520 w 931687"/>
              <a:gd name="connsiteY23" fmla="*/ 4231725 h 6858000"/>
              <a:gd name="connsiteX24" fmla="*/ 383316 w 931687"/>
              <a:gd name="connsiteY24" fmla="*/ 4262490 h 6858000"/>
              <a:gd name="connsiteX25" fmla="*/ 382946 w 931687"/>
              <a:gd name="connsiteY25" fmla="*/ 4262490 h 6858000"/>
              <a:gd name="connsiteX26" fmla="*/ 382946 w 931687"/>
              <a:gd name="connsiteY26" fmla="*/ 5580120 h 6858000"/>
              <a:gd name="connsiteX27" fmla="*/ 382946 w 931687"/>
              <a:gd name="connsiteY27" fmla="*/ 6858000 h 6858000"/>
              <a:gd name="connsiteX28" fmla="*/ 0 w 931687"/>
              <a:gd name="connsiteY28" fmla="*/ 6858000 h 6858000"/>
              <a:gd name="connsiteX29" fmla="*/ 0 w 931687"/>
              <a:gd name="connsiteY29" fmla="*/ 5580120 h 6858000"/>
              <a:gd name="connsiteX30" fmla="*/ 0 w 931687"/>
              <a:gd name="connsiteY30" fmla="*/ 3940990 h 6858000"/>
              <a:gd name="connsiteX31" fmla="*/ 0 w 931687"/>
              <a:gd name="connsiteY31" fmla="*/ 3496323 h 6858000"/>
              <a:gd name="connsiteX32" fmla="*/ 0 w 931687"/>
              <a:gd name="connsiteY32" fmla="*/ 3361047 h 6858000"/>
              <a:gd name="connsiteX33" fmla="*/ 0 w 931687"/>
              <a:gd name="connsiteY33" fmla="*/ 1930400 h 6858000"/>
              <a:gd name="connsiteX34" fmla="*/ 0 w 931687"/>
              <a:gd name="connsiteY34" fmla="*/ 127788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1687" h="6858000">
                <a:moveTo>
                  <a:pt x="0" y="0"/>
                </a:moveTo>
                <a:lnTo>
                  <a:pt x="382946" y="0"/>
                </a:lnTo>
                <a:lnTo>
                  <a:pt x="382946" y="1277880"/>
                </a:lnTo>
                <a:lnTo>
                  <a:pt x="382946" y="1930400"/>
                </a:lnTo>
                <a:lnTo>
                  <a:pt x="382946" y="2595136"/>
                </a:lnTo>
                <a:lnTo>
                  <a:pt x="383316" y="2595136"/>
                </a:lnTo>
                <a:lnTo>
                  <a:pt x="388520" y="2625892"/>
                </a:lnTo>
                <a:cubicBezTo>
                  <a:pt x="410906" y="2691065"/>
                  <a:pt x="498400" y="2742110"/>
                  <a:pt x="608749" y="2753852"/>
                </a:cubicBezTo>
                <a:lnTo>
                  <a:pt x="657315" y="2756406"/>
                </a:lnTo>
                <a:lnTo>
                  <a:pt x="657317" y="2756405"/>
                </a:lnTo>
                <a:cubicBezTo>
                  <a:pt x="789906" y="2756405"/>
                  <a:pt x="900529" y="2812435"/>
                  <a:pt x="926113" y="2886918"/>
                </a:cubicBezTo>
                <a:lnTo>
                  <a:pt x="931687" y="2919857"/>
                </a:lnTo>
                <a:lnTo>
                  <a:pt x="931687" y="2919863"/>
                </a:lnTo>
                <a:lnTo>
                  <a:pt x="931687" y="2919864"/>
                </a:lnTo>
                <a:lnTo>
                  <a:pt x="931687" y="3361047"/>
                </a:lnTo>
                <a:lnTo>
                  <a:pt x="931687" y="3496323"/>
                </a:lnTo>
                <a:lnTo>
                  <a:pt x="931687" y="3937669"/>
                </a:lnTo>
                <a:lnTo>
                  <a:pt x="931687" y="3937671"/>
                </a:lnTo>
                <a:lnTo>
                  <a:pt x="931687" y="3937676"/>
                </a:lnTo>
                <a:lnTo>
                  <a:pt x="926113" y="3970625"/>
                </a:lnTo>
                <a:cubicBezTo>
                  <a:pt x="900529" y="4045130"/>
                  <a:pt x="789906" y="4101175"/>
                  <a:pt x="657317" y="4101175"/>
                </a:cubicBezTo>
                <a:lnTo>
                  <a:pt x="657315" y="4101175"/>
                </a:lnTo>
                <a:lnTo>
                  <a:pt x="608749" y="4103729"/>
                </a:lnTo>
                <a:cubicBezTo>
                  <a:pt x="498400" y="4115475"/>
                  <a:pt x="410906" y="4166533"/>
                  <a:pt x="388520" y="4231725"/>
                </a:cubicBezTo>
                <a:lnTo>
                  <a:pt x="383316" y="4262490"/>
                </a:lnTo>
                <a:lnTo>
                  <a:pt x="382946" y="4262490"/>
                </a:lnTo>
                <a:lnTo>
                  <a:pt x="382946" y="5580120"/>
                </a:lnTo>
                <a:lnTo>
                  <a:pt x="382946" y="6858000"/>
                </a:lnTo>
                <a:lnTo>
                  <a:pt x="0" y="6858000"/>
                </a:lnTo>
                <a:lnTo>
                  <a:pt x="0" y="5580120"/>
                </a:lnTo>
                <a:lnTo>
                  <a:pt x="0" y="3940990"/>
                </a:lnTo>
                <a:lnTo>
                  <a:pt x="0" y="3496323"/>
                </a:lnTo>
                <a:lnTo>
                  <a:pt x="0" y="3361047"/>
                </a:lnTo>
                <a:lnTo>
                  <a:pt x="0" y="1930400"/>
                </a:lnTo>
                <a:lnTo>
                  <a:pt x="0" y="12778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TextBox 14">
            <a:hlinkClick r:id="rId3" action="ppaction://hlinksldjump"/>
            <a:extLst>
              <a:ext uri="{FF2B5EF4-FFF2-40B4-BE49-F238E27FC236}">
                <a16:creationId xmlns:a16="http://schemas.microsoft.com/office/drawing/2014/main" id="{295EA1B2-69F5-46D8-8362-743407D99A70}"/>
              </a:ext>
            </a:extLst>
          </p:cNvPr>
          <p:cNvSpPr txBox="1"/>
          <p:nvPr/>
        </p:nvSpPr>
        <p:spPr>
          <a:xfrm>
            <a:off x="8579027" y="235308"/>
            <a:ext cx="489873" cy="738664"/>
          </a:xfrm>
          <a:prstGeom prst="rect">
            <a:avLst/>
          </a:prstGeom>
          <a:noFill/>
        </p:spPr>
        <p:txBody>
          <a:bodyPr wrap="none" rtlCol="0" anchor="ctr">
            <a:spAutoFit/>
          </a:bodyPr>
          <a:lstStyle/>
          <a:p>
            <a:pPr algn="r"/>
            <a:r>
              <a:rPr lang="en-US" sz="3000" b="1" dirty="0">
                <a:solidFill>
                  <a:schemeClr val="bg1"/>
                </a:solidFill>
              </a:rPr>
              <a:t>1</a:t>
            </a:r>
          </a:p>
        </p:txBody>
      </p:sp>
      <p:sp>
        <p:nvSpPr>
          <p:cNvPr id="16" name="TextBox 15">
            <a:hlinkClick r:id="rId4" action="ppaction://hlinksldjump"/>
            <a:extLst>
              <a:ext uri="{FF2B5EF4-FFF2-40B4-BE49-F238E27FC236}">
                <a16:creationId xmlns:a16="http://schemas.microsoft.com/office/drawing/2014/main" id="{69B80085-554D-4916-981F-28A5D8431239}"/>
              </a:ext>
            </a:extLst>
          </p:cNvPr>
          <p:cNvSpPr txBox="1"/>
          <p:nvPr/>
        </p:nvSpPr>
        <p:spPr>
          <a:xfrm>
            <a:off x="8579027" y="1609806"/>
            <a:ext cx="489873" cy="738664"/>
          </a:xfrm>
          <a:prstGeom prst="rect">
            <a:avLst/>
          </a:prstGeom>
          <a:noFill/>
        </p:spPr>
        <p:txBody>
          <a:bodyPr wrap="none" rtlCol="0" anchor="ctr">
            <a:spAutoFit/>
          </a:bodyPr>
          <a:lstStyle/>
          <a:p>
            <a:pPr algn="r"/>
            <a:r>
              <a:rPr lang="en-US" sz="3000" b="1" dirty="0"/>
              <a:t>2</a:t>
            </a:r>
          </a:p>
        </p:txBody>
      </p:sp>
      <p:sp>
        <p:nvSpPr>
          <p:cNvPr id="17" name="TextBox 16">
            <a:extLst>
              <a:ext uri="{FF2B5EF4-FFF2-40B4-BE49-F238E27FC236}">
                <a16:creationId xmlns:a16="http://schemas.microsoft.com/office/drawing/2014/main" id="{5B166DCD-7845-46AE-A4CF-4B2B25DD1775}"/>
              </a:ext>
            </a:extLst>
          </p:cNvPr>
          <p:cNvSpPr txBox="1"/>
          <p:nvPr/>
        </p:nvSpPr>
        <p:spPr>
          <a:xfrm>
            <a:off x="8579027" y="3056584"/>
            <a:ext cx="489873" cy="738664"/>
          </a:xfrm>
          <a:prstGeom prst="rect">
            <a:avLst/>
          </a:prstGeom>
          <a:noFill/>
        </p:spPr>
        <p:txBody>
          <a:bodyPr wrap="none" rtlCol="0" anchor="ctr">
            <a:spAutoFit/>
          </a:bodyPr>
          <a:lstStyle/>
          <a:p>
            <a:pPr algn="r"/>
            <a:r>
              <a:rPr lang="en-US" sz="3000" b="1" dirty="0"/>
              <a:t>3</a:t>
            </a:r>
          </a:p>
        </p:txBody>
      </p:sp>
      <p:sp>
        <p:nvSpPr>
          <p:cNvPr id="18" name="TextBox 17">
            <a:hlinkClick r:id="rId5" action="ppaction://hlinksldjump"/>
            <a:extLst>
              <a:ext uri="{FF2B5EF4-FFF2-40B4-BE49-F238E27FC236}">
                <a16:creationId xmlns:a16="http://schemas.microsoft.com/office/drawing/2014/main" id="{C8DA3A45-4E04-4BDD-A075-15C7D168004E}"/>
              </a:ext>
            </a:extLst>
          </p:cNvPr>
          <p:cNvSpPr txBox="1"/>
          <p:nvPr/>
        </p:nvSpPr>
        <p:spPr>
          <a:xfrm>
            <a:off x="8579027" y="4503364"/>
            <a:ext cx="489873" cy="738664"/>
          </a:xfrm>
          <a:prstGeom prst="rect">
            <a:avLst/>
          </a:prstGeom>
          <a:noFill/>
        </p:spPr>
        <p:txBody>
          <a:bodyPr wrap="none" rtlCol="0" anchor="ctr">
            <a:spAutoFit/>
          </a:bodyPr>
          <a:lstStyle/>
          <a:p>
            <a:pPr algn="r"/>
            <a:r>
              <a:rPr lang="en-US" sz="3000" b="1" dirty="0"/>
              <a:t>4</a:t>
            </a:r>
          </a:p>
        </p:txBody>
      </p:sp>
      <p:sp>
        <p:nvSpPr>
          <p:cNvPr id="19" name="TextBox 18">
            <a:hlinkClick r:id="rId6" action="ppaction://hlinksldjump"/>
            <a:extLst>
              <a:ext uri="{FF2B5EF4-FFF2-40B4-BE49-F238E27FC236}">
                <a16:creationId xmlns:a16="http://schemas.microsoft.com/office/drawing/2014/main" id="{782E5273-0FB0-4E5B-8AA3-7D994FF021FB}"/>
              </a:ext>
            </a:extLst>
          </p:cNvPr>
          <p:cNvSpPr txBox="1"/>
          <p:nvPr/>
        </p:nvSpPr>
        <p:spPr>
          <a:xfrm>
            <a:off x="8579027" y="5884028"/>
            <a:ext cx="489873" cy="738664"/>
          </a:xfrm>
          <a:prstGeom prst="rect">
            <a:avLst/>
          </a:prstGeom>
          <a:noFill/>
        </p:spPr>
        <p:txBody>
          <a:bodyPr wrap="none" rtlCol="0" anchor="ctr">
            <a:spAutoFit/>
          </a:bodyPr>
          <a:lstStyle/>
          <a:p>
            <a:pPr algn="r"/>
            <a:r>
              <a:rPr lang="en-US" sz="3000" b="1" dirty="0"/>
              <a:t>5</a:t>
            </a:r>
          </a:p>
        </p:txBody>
      </p:sp>
      <p:sp>
        <p:nvSpPr>
          <p:cNvPr id="20" name="Freeform: Shape 19">
            <a:extLst>
              <a:ext uri="{FF2B5EF4-FFF2-40B4-BE49-F238E27FC236}">
                <a16:creationId xmlns:a16="http://schemas.microsoft.com/office/drawing/2014/main" id="{B5540145-CF66-4F58-AE45-44F67FF7DB78}"/>
              </a:ext>
            </a:extLst>
          </p:cNvPr>
          <p:cNvSpPr/>
          <p:nvPr/>
        </p:nvSpPr>
        <p:spPr>
          <a:xfrm>
            <a:off x="1797770" y="1478279"/>
            <a:ext cx="6257925" cy="4152900"/>
          </a:xfrm>
          <a:custGeom>
            <a:avLst/>
            <a:gdLst>
              <a:gd name="connsiteX0" fmla="*/ 0 w 8597900"/>
              <a:gd name="connsiteY0" fmla="*/ 5346700 h 5702300"/>
              <a:gd name="connsiteX1" fmla="*/ 8039100 w 8597900"/>
              <a:gd name="connsiteY1" fmla="*/ 0 h 5702300"/>
              <a:gd name="connsiteX2" fmla="*/ 8597900 w 8597900"/>
              <a:gd name="connsiteY2" fmla="*/ 5702300 h 5702300"/>
              <a:gd name="connsiteX3" fmla="*/ 0 w 8597900"/>
              <a:gd name="connsiteY3" fmla="*/ 5346700 h 5702300"/>
              <a:gd name="connsiteX0" fmla="*/ 0 w 8597900"/>
              <a:gd name="connsiteY0" fmla="*/ 5181600 h 5537200"/>
              <a:gd name="connsiteX1" fmla="*/ 8229600 w 8597900"/>
              <a:gd name="connsiteY1" fmla="*/ 0 h 5537200"/>
              <a:gd name="connsiteX2" fmla="*/ 8597900 w 8597900"/>
              <a:gd name="connsiteY2" fmla="*/ 5537200 h 5537200"/>
              <a:gd name="connsiteX3" fmla="*/ 0 w 8597900"/>
              <a:gd name="connsiteY3" fmla="*/ 5181600 h 5537200"/>
              <a:gd name="connsiteX0" fmla="*/ 0 w 8407400"/>
              <a:gd name="connsiteY0" fmla="*/ 5257800 h 5537200"/>
              <a:gd name="connsiteX1" fmla="*/ 8039100 w 8407400"/>
              <a:gd name="connsiteY1" fmla="*/ 0 h 5537200"/>
              <a:gd name="connsiteX2" fmla="*/ 8407400 w 8407400"/>
              <a:gd name="connsiteY2" fmla="*/ 5537200 h 5537200"/>
              <a:gd name="connsiteX3" fmla="*/ 0 w 8407400"/>
              <a:gd name="connsiteY3" fmla="*/ 5257800 h 5537200"/>
              <a:gd name="connsiteX0" fmla="*/ 0 w 8343900"/>
              <a:gd name="connsiteY0" fmla="*/ 5257800 h 5537200"/>
              <a:gd name="connsiteX1" fmla="*/ 8039100 w 8343900"/>
              <a:gd name="connsiteY1" fmla="*/ 0 h 5537200"/>
              <a:gd name="connsiteX2" fmla="*/ 8343900 w 8343900"/>
              <a:gd name="connsiteY2" fmla="*/ 5537200 h 5537200"/>
              <a:gd name="connsiteX3" fmla="*/ 0 w 8343900"/>
              <a:gd name="connsiteY3" fmla="*/ 5257800 h 5537200"/>
            </a:gdLst>
            <a:ahLst/>
            <a:cxnLst>
              <a:cxn ang="0">
                <a:pos x="connsiteX0" y="connsiteY0"/>
              </a:cxn>
              <a:cxn ang="0">
                <a:pos x="connsiteX1" y="connsiteY1"/>
              </a:cxn>
              <a:cxn ang="0">
                <a:pos x="connsiteX2" y="connsiteY2"/>
              </a:cxn>
              <a:cxn ang="0">
                <a:pos x="connsiteX3" y="connsiteY3"/>
              </a:cxn>
            </a:cxnLst>
            <a:rect l="l" t="t" r="r" b="b"/>
            <a:pathLst>
              <a:path w="8343900" h="5537200">
                <a:moveTo>
                  <a:pt x="0" y="5257800"/>
                </a:moveTo>
                <a:lnTo>
                  <a:pt x="8039100" y="0"/>
                </a:lnTo>
                <a:lnTo>
                  <a:pt x="8343900" y="5537200"/>
                </a:lnTo>
                <a:lnTo>
                  <a:pt x="0" y="52578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1" name="Rectangle 20">
            <a:extLst>
              <a:ext uri="{FF2B5EF4-FFF2-40B4-BE49-F238E27FC236}">
                <a16:creationId xmlns:a16="http://schemas.microsoft.com/office/drawing/2014/main" id="{8943F64E-A8AF-4FC2-BAD1-6017D6D6141B}"/>
              </a:ext>
            </a:extLst>
          </p:cNvPr>
          <p:cNvSpPr/>
          <p:nvPr/>
        </p:nvSpPr>
        <p:spPr>
          <a:xfrm>
            <a:off x="1609725" y="1354455"/>
            <a:ext cx="6287819" cy="41490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3" name="TextBox 22">
            <a:extLst>
              <a:ext uri="{FF2B5EF4-FFF2-40B4-BE49-F238E27FC236}">
                <a16:creationId xmlns:a16="http://schemas.microsoft.com/office/drawing/2014/main" id="{3377DBEC-5042-4AB7-AA27-0B085C7AB6B1}"/>
              </a:ext>
            </a:extLst>
          </p:cNvPr>
          <p:cNvSpPr txBox="1"/>
          <p:nvPr/>
        </p:nvSpPr>
        <p:spPr>
          <a:xfrm>
            <a:off x="1932570" y="1667350"/>
            <a:ext cx="5086264" cy="461665"/>
          </a:xfrm>
          <a:prstGeom prst="rect">
            <a:avLst/>
          </a:prstGeom>
          <a:noFill/>
        </p:spPr>
        <p:txBody>
          <a:bodyPr wrap="none" rtlCol="0">
            <a:spAutoFit/>
          </a:bodyPr>
          <a:lstStyle/>
          <a:p>
            <a:r>
              <a:rPr lang="en-US" sz="2400" b="1" noProof="1"/>
              <a:t>Part        – Lorem Ipsum Dolor Sit Amet</a:t>
            </a:r>
          </a:p>
        </p:txBody>
      </p:sp>
      <p:sp>
        <p:nvSpPr>
          <p:cNvPr id="38" name="Oval 37">
            <a:hlinkClick r:id="rId7" action="ppaction://hlinksldjump"/>
            <a:extLst>
              <a:ext uri="{FF2B5EF4-FFF2-40B4-BE49-F238E27FC236}">
                <a16:creationId xmlns:a16="http://schemas.microsoft.com/office/drawing/2014/main" id="{CADD70E8-C826-45CA-BCF4-39E269BBCE3B}"/>
              </a:ext>
            </a:extLst>
          </p:cNvPr>
          <p:cNvSpPr/>
          <p:nvPr/>
        </p:nvSpPr>
        <p:spPr>
          <a:xfrm>
            <a:off x="2594823" y="1705990"/>
            <a:ext cx="405469" cy="405469"/>
          </a:xfrm>
          <a:prstGeom prst="ellipse">
            <a:avLst/>
          </a:prstGeom>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schemeClr val="tx1"/>
                </a:solidFill>
              </a:rPr>
              <a:t>3</a:t>
            </a:r>
          </a:p>
        </p:txBody>
      </p:sp>
      <p:sp>
        <p:nvSpPr>
          <p:cNvPr id="39" name="TextBox 38">
            <a:extLst>
              <a:ext uri="{FF2B5EF4-FFF2-40B4-BE49-F238E27FC236}">
                <a16:creationId xmlns:a16="http://schemas.microsoft.com/office/drawing/2014/main" id="{2465F165-5B5F-454C-88A7-07DEB9033D95}"/>
              </a:ext>
            </a:extLst>
          </p:cNvPr>
          <p:cNvSpPr txBox="1"/>
          <p:nvPr/>
        </p:nvSpPr>
        <p:spPr>
          <a:xfrm>
            <a:off x="1932571" y="2445650"/>
            <a:ext cx="5413659" cy="2516073"/>
          </a:xfrm>
          <a:prstGeom prst="rect">
            <a:avLst/>
          </a:prstGeom>
          <a:noFill/>
        </p:spPr>
        <p:txBody>
          <a:bodyPr wrap="square" rtlCol="0">
            <a:spAutoFit/>
          </a:bodyPr>
          <a:lstStyle/>
          <a:p>
            <a:pPr>
              <a:spcAft>
                <a:spcPts val="900"/>
              </a:spcAft>
            </a:pPr>
            <a:r>
              <a:rPr lang="en-US" sz="1500" noProof="1"/>
              <a:t>Lorem ipsum dolor sit amet, consectetur adipiscing elit, sed do eiusmod tempor incididunt ut labore et dolore magna aliqua. Et tortor consequat id porta nibh venenatis cras. Iaculis urna id volutpat lacus laoreet non curabitur gravida arcu. Arcu risus quis varius quam.</a:t>
            </a:r>
          </a:p>
          <a:p>
            <a:pPr>
              <a:spcAft>
                <a:spcPts val="900"/>
              </a:spcAft>
            </a:pPr>
            <a:r>
              <a:rPr lang="en-US" sz="1500" noProof="1"/>
              <a:t>Ultrices sagittis orci a scelerisque purus semper eget. Fringilla urna porttitor rhoncus dolor purus non enim. Sit amet facilisis magna etiam tempor orci. Sit amet venenatis urna cursus eget nunc. Mi eget mauris pharetra et ultrices neque. Rutrum quisque non tellus orci ac auctor augue mauris.</a:t>
            </a:r>
          </a:p>
        </p:txBody>
      </p:sp>
      <p:grpSp>
        <p:nvGrpSpPr>
          <p:cNvPr id="41" name="Group 40">
            <a:extLst>
              <a:ext uri="{FF2B5EF4-FFF2-40B4-BE49-F238E27FC236}">
                <a16:creationId xmlns:a16="http://schemas.microsoft.com/office/drawing/2014/main" id="{84D6B272-3041-4162-BE3A-8C9DE5FE336F}"/>
              </a:ext>
            </a:extLst>
          </p:cNvPr>
          <p:cNvGrpSpPr/>
          <p:nvPr/>
        </p:nvGrpSpPr>
        <p:grpSpPr>
          <a:xfrm>
            <a:off x="238125" y="0"/>
            <a:ext cx="604838" cy="6857998"/>
            <a:chOff x="238125" y="0"/>
            <a:chExt cx="604838" cy="6857998"/>
          </a:xfrm>
        </p:grpSpPr>
        <p:sp>
          <p:nvSpPr>
            <p:cNvPr id="42" name="Rectangle 41">
              <a:extLst>
                <a:ext uri="{FF2B5EF4-FFF2-40B4-BE49-F238E27FC236}">
                  <a16:creationId xmlns:a16="http://schemas.microsoft.com/office/drawing/2014/main" id="{480EA511-6620-4FFA-A24D-48B891CD6045}"/>
                </a:ext>
              </a:extLst>
            </p:cNvPr>
            <p:cNvSpPr/>
            <p:nvPr/>
          </p:nvSpPr>
          <p:spPr>
            <a:xfrm>
              <a:off x="238125" y="0"/>
              <a:ext cx="604838" cy="6857998"/>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3" name="Group 42">
              <a:extLst>
                <a:ext uri="{FF2B5EF4-FFF2-40B4-BE49-F238E27FC236}">
                  <a16:creationId xmlns:a16="http://schemas.microsoft.com/office/drawing/2014/main" id="{AF1EA2CA-9499-4F75-BCAC-61B2A4F3FA7A}"/>
                </a:ext>
              </a:extLst>
            </p:cNvPr>
            <p:cNvGrpSpPr/>
            <p:nvPr/>
          </p:nvGrpSpPr>
          <p:grpSpPr>
            <a:xfrm>
              <a:off x="444080" y="850863"/>
              <a:ext cx="192929" cy="5156275"/>
              <a:chOff x="444080" y="822526"/>
              <a:chExt cx="192929" cy="5156275"/>
            </a:xfrm>
          </p:grpSpPr>
          <p:sp>
            <p:nvSpPr>
              <p:cNvPr id="45" name="Oval 44">
                <a:extLst>
                  <a:ext uri="{FF2B5EF4-FFF2-40B4-BE49-F238E27FC236}">
                    <a16:creationId xmlns:a16="http://schemas.microsoft.com/office/drawing/2014/main" id="{F072A328-A751-4B80-B569-3C4B32CD6DBC}"/>
                  </a:ext>
                </a:extLst>
              </p:cNvPr>
              <p:cNvSpPr/>
              <p:nvPr/>
            </p:nvSpPr>
            <p:spPr>
              <a:xfrm>
                <a:off x="447463" y="822526"/>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6" name="Oval 45">
                <a:extLst>
                  <a:ext uri="{FF2B5EF4-FFF2-40B4-BE49-F238E27FC236}">
                    <a16:creationId xmlns:a16="http://schemas.microsoft.com/office/drawing/2014/main" id="{0112820F-A969-4101-AEB5-A2DB8152CE59}"/>
                  </a:ext>
                </a:extLst>
              </p:cNvPr>
              <p:cNvSpPr/>
              <p:nvPr/>
            </p:nvSpPr>
            <p:spPr>
              <a:xfrm>
                <a:off x="444080" y="5789255"/>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7" name="Oval 46">
                <a:extLst>
                  <a:ext uri="{FF2B5EF4-FFF2-40B4-BE49-F238E27FC236}">
                    <a16:creationId xmlns:a16="http://schemas.microsoft.com/office/drawing/2014/main" id="{EBA052BF-F036-45DF-85D7-419FDAEB74E6}"/>
                  </a:ext>
                </a:extLst>
              </p:cNvPr>
              <p:cNvSpPr/>
              <p:nvPr/>
            </p:nvSpPr>
            <p:spPr>
              <a:xfrm>
                <a:off x="446110" y="3305890"/>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44" name="Rectangle 43">
              <a:extLst>
                <a:ext uri="{FF2B5EF4-FFF2-40B4-BE49-F238E27FC236}">
                  <a16:creationId xmlns:a16="http://schemas.microsoft.com/office/drawing/2014/main" id="{1E7F5B13-346F-4217-945D-0BA8DAB94A86}"/>
                </a:ext>
              </a:extLst>
            </p:cNvPr>
            <p:cNvSpPr/>
            <p:nvPr/>
          </p:nvSpPr>
          <p:spPr>
            <a:xfrm>
              <a:off x="238125" y="0"/>
              <a:ext cx="57150" cy="6857998"/>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48" name="Rectangle 47">
            <a:extLst>
              <a:ext uri="{FF2B5EF4-FFF2-40B4-BE49-F238E27FC236}">
                <a16:creationId xmlns:a16="http://schemas.microsoft.com/office/drawing/2014/main" id="{0D7365AC-C54F-4DC4-BF6A-FCCDC26323A6}"/>
              </a:ext>
            </a:extLst>
          </p:cNvPr>
          <p:cNvSpPr/>
          <p:nvPr/>
        </p:nvSpPr>
        <p:spPr>
          <a:xfrm>
            <a:off x="-1" y="6305910"/>
            <a:ext cx="8613769"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schemeClr val="bg2"/>
                </a:solidFill>
                <a:effectLst/>
                <a:uLnTx/>
                <a:uFillTx/>
                <a:latin typeface="+mn-lt"/>
                <a:ea typeface="+mn-ea"/>
                <a:cs typeface="+mn-cs"/>
              </a:rPr>
              <a:t>www.</a:t>
            </a:r>
            <a:r>
              <a:rPr kumimoji="0" lang="en-US" sz="3200" b="0" i="0" u="none" strike="noStrike" kern="1200" cap="none" spc="150" normalizeH="0" baseline="0" noProof="0" dirty="0">
                <a:ln>
                  <a:noFill/>
                </a:ln>
                <a:solidFill>
                  <a:schemeClr val="bg2">
                    <a:lumMod val="25000"/>
                  </a:schemeClr>
                </a:solidFill>
                <a:effectLst/>
                <a:uLnTx/>
                <a:uFillTx/>
                <a:latin typeface="+mn-lt"/>
                <a:ea typeface="+mn-ea"/>
                <a:cs typeface="+mn-cs"/>
              </a:rPr>
              <a:t>presentationgo</a:t>
            </a:r>
            <a:r>
              <a:rPr kumimoji="0" lang="en-US" sz="3200" b="0" i="0" u="none" strike="noStrike" kern="1200" cap="none" spc="150" normalizeH="0" baseline="0" noProof="0" dirty="0">
                <a:ln>
                  <a:noFill/>
                </a:ln>
                <a:solidFill>
                  <a:schemeClr val="bg2"/>
                </a:solidFill>
                <a:effectLst/>
                <a:uLnTx/>
                <a:uFillTx/>
                <a:latin typeface="+mn-lt"/>
                <a:ea typeface="+mn-ea"/>
                <a:cs typeface="+mn-cs"/>
              </a:rPr>
              <a:t>.com</a:t>
            </a:r>
          </a:p>
        </p:txBody>
      </p:sp>
    </p:spTree>
    <p:extLst>
      <p:ext uri="{BB962C8B-B14F-4D97-AF65-F5344CB8AC3E}">
        <p14:creationId xmlns:p14="http://schemas.microsoft.com/office/powerpoint/2010/main" val="2414226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5661AE0-0749-4158-A8F4-D0B5D2C2AD78}"/>
              </a:ext>
            </a:extLst>
          </p:cNvPr>
          <p:cNvSpPr/>
          <p:nvPr/>
        </p:nvSpPr>
        <p:spPr>
          <a:xfrm>
            <a:off x="1" y="0"/>
            <a:ext cx="824373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7" name="Freeform: Shape 36">
            <a:extLst>
              <a:ext uri="{FF2B5EF4-FFF2-40B4-BE49-F238E27FC236}">
                <a16:creationId xmlns:a16="http://schemas.microsoft.com/office/drawing/2014/main" id="{3C03F335-2102-4A35-91B9-5D707CA36D0D}"/>
              </a:ext>
            </a:extLst>
          </p:cNvPr>
          <p:cNvSpPr/>
          <p:nvPr/>
        </p:nvSpPr>
        <p:spPr>
          <a:xfrm>
            <a:off x="8243744" y="1"/>
            <a:ext cx="900256" cy="6857999"/>
          </a:xfrm>
          <a:custGeom>
            <a:avLst/>
            <a:gdLst>
              <a:gd name="connsiteX0" fmla="*/ 0 w 931687"/>
              <a:gd name="connsiteY0" fmla="*/ 0 h 6858000"/>
              <a:gd name="connsiteX1" fmla="*/ 382946 w 931687"/>
              <a:gd name="connsiteY1" fmla="*/ 0 h 6858000"/>
              <a:gd name="connsiteX2" fmla="*/ 382946 w 931687"/>
              <a:gd name="connsiteY2" fmla="*/ 4190900 h 6858000"/>
              <a:gd name="connsiteX3" fmla="*/ 382946 w 931687"/>
              <a:gd name="connsiteY3" fmla="*/ 4500619 h 6858000"/>
              <a:gd name="connsiteX4" fmla="*/ 382946 w 931687"/>
              <a:gd name="connsiteY4" fmla="*/ 5508156 h 6858000"/>
              <a:gd name="connsiteX5" fmla="*/ 383316 w 931687"/>
              <a:gd name="connsiteY5" fmla="*/ 5508156 h 6858000"/>
              <a:gd name="connsiteX6" fmla="*/ 388520 w 931687"/>
              <a:gd name="connsiteY6" fmla="*/ 5538912 h 6858000"/>
              <a:gd name="connsiteX7" fmla="*/ 608749 w 931687"/>
              <a:gd name="connsiteY7" fmla="*/ 5666872 h 6858000"/>
              <a:gd name="connsiteX8" fmla="*/ 657315 w 931687"/>
              <a:gd name="connsiteY8" fmla="*/ 5669426 h 6858000"/>
              <a:gd name="connsiteX9" fmla="*/ 657317 w 931687"/>
              <a:gd name="connsiteY9" fmla="*/ 5669425 h 6858000"/>
              <a:gd name="connsiteX10" fmla="*/ 926113 w 931687"/>
              <a:gd name="connsiteY10" fmla="*/ 5799938 h 6858000"/>
              <a:gd name="connsiteX11" fmla="*/ 931687 w 931687"/>
              <a:gd name="connsiteY11" fmla="*/ 5832877 h 6858000"/>
              <a:gd name="connsiteX12" fmla="*/ 931687 w 931687"/>
              <a:gd name="connsiteY12" fmla="*/ 5832883 h 6858000"/>
              <a:gd name="connsiteX13" fmla="*/ 931687 w 931687"/>
              <a:gd name="connsiteY13" fmla="*/ 5832884 h 6858000"/>
              <a:gd name="connsiteX14" fmla="*/ 931687 w 931687"/>
              <a:gd name="connsiteY14" fmla="*/ 6274067 h 6858000"/>
              <a:gd name="connsiteX15" fmla="*/ 931687 w 931687"/>
              <a:gd name="connsiteY15" fmla="*/ 6409343 h 6858000"/>
              <a:gd name="connsiteX16" fmla="*/ 931687 w 931687"/>
              <a:gd name="connsiteY16" fmla="*/ 6850689 h 6858000"/>
              <a:gd name="connsiteX17" fmla="*/ 931687 w 931687"/>
              <a:gd name="connsiteY17" fmla="*/ 6850691 h 6858000"/>
              <a:gd name="connsiteX18" fmla="*/ 931687 w 931687"/>
              <a:gd name="connsiteY18" fmla="*/ 6850696 h 6858000"/>
              <a:gd name="connsiteX19" fmla="*/ 930451 w 931687"/>
              <a:gd name="connsiteY19" fmla="*/ 6858000 h 6858000"/>
              <a:gd name="connsiteX20" fmla="*/ 0 w 931687"/>
              <a:gd name="connsiteY20" fmla="*/ 6858000 h 6858000"/>
              <a:gd name="connsiteX21" fmla="*/ 0 w 931687"/>
              <a:gd name="connsiteY21" fmla="*/ 6409343 h 6858000"/>
              <a:gd name="connsiteX22" fmla="*/ 0 w 931687"/>
              <a:gd name="connsiteY22" fmla="*/ 6274067 h 6858000"/>
              <a:gd name="connsiteX23" fmla="*/ 0 w 931687"/>
              <a:gd name="connsiteY23" fmla="*/ 4500619 h 6858000"/>
              <a:gd name="connsiteX24" fmla="*/ 0 w 931687"/>
              <a:gd name="connsiteY24" fmla="*/ 41909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0">
                <a:moveTo>
                  <a:pt x="0" y="0"/>
                </a:moveTo>
                <a:lnTo>
                  <a:pt x="382946" y="0"/>
                </a:lnTo>
                <a:lnTo>
                  <a:pt x="382946" y="4190900"/>
                </a:lnTo>
                <a:lnTo>
                  <a:pt x="382946" y="4500619"/>
                </a:lnTo>
                <a:lnTo>
                  <a:pt x="382946" y="5508156"/>
                </a:lnTo>
                <a:lnTo>
                  <a:pt x="383316" y="5508156"/>
                </a:lnTo>
                <a:lnTo>
                  <a:pt x="388520" y="5538912"/>
                </a:lnTo>
                <a:cubicBezTo>
                  <a:pt x="410906" y="5604085"/>
                  <a:pt x="498400" y="5655130"/>
                  <a:pt x="608749" y="5666872"/>
                </a:cubicBezTo>
                <a:lnTo>
                  <a:pt x="657315" y="5669426"/>
                </a:lnTo>
                <a:lnTo>
                  <a:pt x="657317" y="5669425"/>
                </a:lnTo>
                <a:cubicBezTo>
                  <a:pt x="789906" y="5669425"/>
                  <a:pt x="900529" y="5725455"/>
                  <a:pt x="926113" y="5799938"/>
                </a:cubicBezTo>
                <a:lnTo>
                  <a:pt x="931687" y="5832877"/>
                </a:lnTo>
                <a:lnTo>
                  <a:pt x="931687" y="5832883"/>
                </a:lnTo>
                <a:lnTo>
                  <a:pt x="931687" y="5832884"/>
                </a:lnTo>
                <a:lnTo>
                  <a:pt x="931687" y="6274067"/>
                </a:lnTo>
                <a:lnTo>
                  <a:pt x="931687" y="6409343"/>
                </a:lnTo>
                <a:lnTo>
                  <a:pt x="931687" y="6850689"/>
                </a:lnTo>
                <a:lnTo>
                  <a:pt x="931687" y="6850691"/>
                </a:lnTo>
                <a:lnTo>
                  <a:pt x="931687" y="6850696"/>
                </a:lnTo>
                <a:lnTo>
                  <a:pt x="930451" y="6858000"/>
                </a:lnTo>
                <a:lnTo>
                  <a:pt x="0" y="6858000"/>
                </a:lnTo>
                <a:lnTo>
                  <a:pt x="0" y="6409343"/>
                </a:lnTo>
                <a:lnTo>
                  <a:pt x="0" y="6274067"/>
                </a:lnTo>
                <a:lnTo>
                  <a:pt x="0" y="4500619"/>
                </a:lnTo>
                <a:lnTo>
                  <a:pt x="0" y="419090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5" name="Freeform: Shape 34">
            <a:extLst>
              <a:ext uri="{FF2B5EF4-FFF2-40B4-BE49-F238E27FC236}">
                <a16:creationId xmlns:a16="http://schemas.microsoft.com/office/drawing/2014/main" id="{EAB6FB12-0750-47CB-8516-241CAB82A547}"/>
              </a:ext>
            </a:extLst>
          </p:cNvPr>
          <p:cNvSpPr/>
          <p:nvPr/>
        </p:nvSpPr>
        <p:spPr>
          <a:xfrm>
            <a:off x="8243740" y="1"/>
            <a:ext cx="900256" cy="6857999"/>
          </a:xfrm>
          <a:custGeom>
            <a:avLst/>
            <a:gdLst>
              <a:gd name="connsiteX0" fmla="*/ 0 w 931687"/>
              <a:gd name="connsiteY0" fmla="*/ 0 h 6858000"/>
              <a:gd name="connsiteX1" fmla="*/ 382946 w 931687"/>
              <a:gd name="connsiteY1" fmla="*/ 0 h 6858000"/>
              <a:gd name="connsiteX2" fmla="*/ 382946 w 931687"/>
              <a:gd name="connsiteY2" fmla="*/ 1277880 h 6858000"/>
              <a:gd name="connsiteX3" fmla="*/ 382946 w 931687"/>
              <a:gd name="connsiteY3" fmla="*/ 1930400 h 6858000"/>
              <a:gd name="connsiteX4" fmla="*/ 382946 w 931687"/>
              <a:gd name="connsiteY4" fmla="*/ 2595136 h 6858000"/>
              <a:gd name="connsiteX5" fmla="*/ 383316 w 931687"/>
              <a:gd name="connsiteY5" fmla="*/ 2595136 h 6858000"/>
              <a:gd name="connsiteX6" fmla="*/ 388520 w 931687"/>
              <a:gd name="connsiteY6" fmla="*/ 2625892 h 6858000"/>
              <a:gd name="connsiteX7" fmla="*/ 608749 w 931687"/>
              <a:gd name="connsiteY7" fmla="*/ 2753852 h 6858000"/>
              <a:gd name="connsiteX8" fmla="*/ 657315 w 931687"/>
              <a:gd name="connsiteY8" fmla="*/ 2756406 h 6858000"/>
              <a:gd name="connsiteX9" fmla="*/ 657317 w 931687"/>
              <a:gd name="connsiteY9" fmla="*/ 2756405 h 6858000"/>
              <a:gd name="connsiteX10" fmla="*/ 926113 w 931687"/>
              <a:gd name="connsiteY10" fmla="*/ 2886918 h 6858000"/>
              <a:gd name="connsiteX11" fmla="*/ 931687 w 931687"/>
              <a:gd name="connsiteY11" fmla="*/ 2919857 h 6858000"/>
              <a:gd name="connsiteX12" fmla="*/ 931687 w 931687"/>
              <a:gd name="connsiteY12" fmla="*/ 2919863 h 6858000"/>
              <a:gd name="connsiteX13" fmla="*/ 931687 w 931687"/>
              <a:gd name="connsiteY13" fmla="*/ 2919864 h 6858000"/>
              <a:gd name="connsiteX14" fmla="*/ 931687 w 931687"/>
              <a:gd name="connsiteY14" fmla="*/ 3361047 h 6858000"/>
              <a:gd name="connsiteX15" fmla="*/ 931687 w 931687"/>
              <a:gd name="connsiteY15" fmla="*/ 3496323 h 6858000"/>
              <a:gd name="connsiteX16" fmla="*/ 931687 w 931687"/>
              <a:gd name="connsiteY16" fmla="*/ 3937669 h 6858000"/>
              <a:gd name="connsiteX17" fmla="*/ 931687 w 931687"/>
              <a:gd name="connsiteY17" fmla="*/ 3937671 h 6858000"/>
              <a:gd name="connsiteX18" fmla="*/ 931687 w 931687"/>
              <a:gd name="connsiteY18" fmla="*/ 3937676 h 6858000"/>
              <a:gd name="connsiteX19" fmla="*/ 926113 w 931687"/>
              <a:gd name="connsiteY19" fmla="*/ 3970625 h 6858000"/>
              <a:gd name="connsiteX20" fmla="*/ 657317 w 931687"/>
              <a:gd name="connsiteY20" fmla="*/ 4101175 h 6858000"/>
              <a:gd name="connsiteX21" fmla="*/ 657315 w 931687"/>
              <a:gd name="connsiteY21" fmla="*/ 4101175 h 6858000"/>
              <a:gd name="connsiteX22" fmla="*/ 608749 w 931687"/>
              <a:gd name="connsiteY22" fmla="*/ 4103729 h 6858000"/>
              <a:gd name="connsiteX23" fmla="*/ 388520 w 931687"/>
              <a:gd name="connsiteY23" fmla="*/ 4231725 h 6858000"/>
              <a:gd name="connsiteX24" fmla="*/ 383316 w 931687"/>
              <a:gd name="connsiteY24" fmla="*/ 4262490 h 6858000"/>
              <a:gd name="connsiteX25" fmla="*/ 382946 w 931687"/>
              <a:gd name="connsiteY25" fmla="*/ 4262490 h 6858000"/>
              <a:gd name="connsiteX26" fmla="*/ 382946 w 931687"/>
              <a:gd name="connsiteY26" fmla="*/ 5580120 h 6858000"/>
              <a:gd name="connsiteX27" fmla="*/ 382946 w 931687"/>
              <a:gd name="connsiteY27" fmla="*/ 6858000 h 6858000"/>
              <a:gd name="connsiteX28" fmla="*/ 0 w 931687"/>
              <a:gd name="connsiteY28" fmla="*/ 6858000 h 6858000"/>
              <a:gd name="connsiteX29" fmla="*/ 0 w 931687"/>
              <a:gd name="connsiteY29" fmla="*/ 5580120 h 6858000"/>
              <a:gd name="connsiteX30" fmla="*/ 0 w 931687"/>
              <a:gd name="connsiteY30" fmla="*/ 3940990 h 6858000"/>
              <a:gd name="connsiteX31" fmla="*/ 0 w 931687"/>
              <a:gd name="connsiteY31" fmla="*/ 3496323 h 6858000"/>
              <a:gd name="connsiteX32" fmla="*/ 0 w 931687"/>
              <a:gd name="connsiteY32" fmla="*/ 3361047 h 6858000"/>
              <a:gd name="connsiteX33" fmla="*/ 0 w 931687"/>
              <a:gd name="connsiteY33" fmla="*/ 1930400 h 6858000"/>
              <a:gd name="connsiteX34" fmla="*/ 0 w 931687"/>
              <a:gd name="connsiteY34" fmla="*/ 127788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1687" h="6858000">
                <a:moveTo>
                  <a:pt x="0" y="0"/>
                </a:moveTo>
                <a:lnTo>
                  <a:pt x="382946" y="0"/>
                </a:lnTo>
                <a:lnTo>
                  <a:pt x="382946" y="1277880"/>
                </a:lnTo>
                <a:lnTo>
                  <a:pt x="382946" y="1930400"/>
                </a:lnTo>
                <a:lnTo>
                  <a:pt x="382946" y="2595136"/>
                </a:lnTo>
                <a:lnTo>
                  <a:pt x="383316" y="2595136"/>
                </a:lnTo>
                <a:lnTo>
                  <a:pt x="388520" y="2625892"/>
                </a:lnTo>
                <a:cubicBezTo>
                  <a:pt x="410906" y="2691065"/>
                  <a:pt x="498400" y="2742110"/>
                  <a:pt x="608749" y="2753852"/>
                </a:cubicBezTo>
                <a:lnTo>
                  <a:pt x="657315" y="2756406"/>
                </a:lnTo>
                <a:lnTo>
                  <a:pt x="657317" y="2756405"/>
                </a:lnTo>
                <a:cubicBezTo>
                  <a:pt x="789906" y="2756405"/>
                  <a:pt x="900529" y="2812435"/>
                  <a:pt x="926113" y="2886918"/>
                </a:cubicBezTo>
                <a:lnTo>
                  <a:pt x="931687" y="2919857"/>
                </a:lnTo>
                <a:lnTo>
                  <a:pt x="931687" y="2919863"/>
                </a:lnTo>
                <a:lnTo>
                  <a:pt x="931687" y="2919864"/>
                </a:lnTo>
                <a:lnTo>
                  <a:pt x="931687" y="3361047"/>
                </a:lnTo>
                <a:lnTo>
                  <a:pt x="931687" y="3496323"/>
                </a:lnTo>
                <a:lnTo>
                  <a:pt x="931687" y="3937669"/>
                </a:lnTo>
                <a:lnTo>
                  <a:pt x="931687" y="3937671"/>
                </a:lnTo>
                <a:lnTo>
                  <a:pt x="931687" y="3937676"/>
                </a:lnTo>
                <a:lnTo>
                  <a:pt x="926113" y="3970625"/>
                </a:lnTo>
                <a:cubicBezTo>
                  <a:pt x="900529" y="4045130"/>
                  <a:pt x="789906" y="4101175"/>
                  <a:pt x="657317" y="4101175"/>
                </a:cubicBezTo>
                <a:lnTo>
                  <a:pt x="657315" y="4101175"/>
                </a:lnTo>
                <a:lnTo>
                  <a:pt x="608749" y="4103729"/>
                </a:lnTo>
                <a:cubicBezTo>
                  <a:pt x="498400" y="4115475"/>
                  <a:pt x="410906" y="4166533"/>
                  <a:pt x="388520" y="4231725"/>
                </a:cubicBezTo>
                <a:lnTo>
                  <a:pt x="383316" y="4262490"/>
                </a:lnTo>
                <a:lnTo>
                  <a:pt x="382946" y="4262490"/>
                </a:lnTo>
                <a:lnTo>
                  <a:pt x="382946" y="5580120"/>
                </a:lnTo>
                <a:lnTo>
                  <a:pt x="382946" y="6858000"/>
                </a:lnTo>
                <a:lnTo>
                  <a:pt x="0" y="6858000"/>
                </a:lnTo>
                <a:lnTo>
                  <a:pt x="0" y="5580120"/>
                </a:lnTo>
                <a:lnTo>
                  <a:pt x="0" y="3940990"/>
                </a:lnTo>
                <a:lnTo>
                  <a:pt x="0" y="3496323"/>
                </a:lnTo>
                <a:lnTo>
                  <a:pt x="0" y="3361047"/>
                </a:lnTo>
                <a:lnTo>
                  <a:pt x="0" y="1930400"/>
                </a:lnTo>
                <a:lnTo>
                  <a:pt x="0" y="12778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6" name="Freeform: Shape 25">
            <a:extLst>
              <a:ext uri="{FF2B5EF4-FFF2-40B4-BE49-F238E27FC236}">
                <a16:creationId xmlns:a16="http://schemas.microsoft.com/office/drawing/2014/main" id="{A4051C7C-9AC8-4D7D-990D-5BA7F1A15F08}"/>
              </a:ext>
            </a:extLst>
          </p:cNvPr>
          <p:cNvSpPr/>
          <p:nvPr/>
        </p:nvSpPr>
        <p:spPr>
          <a:xfrm>
            <a:off x="8243740" y="1"/>
            <a:ext cx="900256" cy="6858000"/>
          </a:xfrm>
          <a:custGeom>
            <a:avLst/>
            <a:gdLst>
              <a:gd name="connsiteX0" fmla="*/ 0 w 931687"/>
              <a:gd name="connsiteY0" fmla="*/ 0 h 6858001"/>
              <a:gd name="connsiteX1" fmla="*/ 382946 w 931687"/>
              <a:gd name="connsiteY1" fmla="*/ 0 h 6858001"/>
              <a:gd name="connsiteX2" fmla="*/ 382946 w 931687"/>
              <a:gd name="connsiteY2" fmla="*/ 1138627 h 6858001"/>
              <a:gd name="connsiteX3" fmla="*/ 383316 w 931687"/>
              <a:gd name="connsiteY3" fmla="*/ 1138627 h 6858001"/>
              <a:gd name="connsiteX4" fmla="*/ 388520 w 931687"/>
              <a:gd name="connsiteY4" fmla="*/ 1169383 h 6858001"/>
              <a:gd name="connsiteX5" fmla="*/ 608749 w 931687"/>
              <a:gd name="connsiteY5" fmla="*/ 1297343 h 6858001"/>
              <a:gd name="connsiteX6" fmla="*/ 657315 w 931687"/>
              <a:gd name="connsiteY6" fmla="*/ 1299897 h 6858001"/>
              <a:gd name="connsiteX7" fmla="*/ 657317 w 931687"/>
              <a:gd name="connsiteY7" fmla="*/ 1299896 h 6858001"/>
              <a:gd name="connsiteX8" fmla="*/ 926113 w 931687"/>
              <a:gd name="connsiteY8" fmla="*/ 1430409 h 6858001"/>
              <a:gd name="connsiteX9" fmla="*/ 931687 w 931687"/>
              <a:gd name="connsiteY9" fmla="*/ 1463348 h 6858001"/>
              <a:gd name="connsiteX10" fmla="*/ 931687 w 931687"/>
              <a:gd name="connsiteY10" fmla="*/ 1463354 h 6858001"/>
              <a:gd name="connsiteX11" fmla="*/ 931687 w 931687"/>
              <a:gd name="connsiteY11" fmla="*/ 1463355 h 6858001"/>
              <a:gd name="connsiteX12" fmla="*/ 931687 w 931687"/>
              <a:gd name="connsiteY12" fmla="*/ 1904538 h 6858001"/>
              <a:gd name="connsiteX13" fmla="*/ 931687 w 931687"/>
              <a:gd name="connsiteY13" fmla="*/ 2039814 h 6858001"/>
              <a:gd name="connsiteX14" fmla="*/ 931687 w 931687"/>
              <a:gd name="connsiteY14" fmla="*/ 2481160 h 6858001"/>
              <a:gd name="connsiteX15" fmla="*/ 931687 w 931687"/>
              <a:gd name="connsiteY15" fmla="*/ 2481162 h 6858001"/>
              <a:gd name="connsiteX16" fmla="*/ 931687 w 931687"/>
              <a:gd name="connsiteY16" fmla="*/ 2481167 h 6858001"/>
              <a:gd name="connsiteX17" fmla="*/ 926113 w 931687"/>
              <a:gd name="connsiteY17" fmla="*/ 2514116 h 6858001"/>
              <a:gd name="connsiteX18" fmla="*/ 657317 w 931687"/>
              <a:gd name="connsiteY18" fmla="*/ 2644666 h 6858001"/>
              <a:gd name="connsiteX19" fmla="*/ 657315 w 931687"/>
              <a:gd name="connsiteY19" fmla="*/ 2644666 h 6858001"/>
              <a:gd name="connsiteX20" fmla="*/ 608749 w 931687"/>
              <a:gd name="connsiteY20" fmla="*/ 2647220 h 6858001"/>
              <a:gd name="connsiteX21" fmla="*/ 388520 w 931687"/>
              <a:gd name="connsiteY21" fmla="*/ 2775216 h 6858001"/>
              <a:gd name="connsiteX22" fmla="*/ 383316 w 931687"/>
              <a:gd name="connsiteY22" fmla="*/ 2805981 h 6858001"/>
              <a:gd name="connsiteX23" fmla="*/ 382946 w 931687"/>
              <a:gd name="connsiteY23" fmla="*/ 2805981 h 6858001"/>
              <a:gd name="connsiteX24" fmla="*/ 382946 w 931687"/>
              <a:gd name="connsiteY24" fmla="*/ 3072471 h 6858001"/>
              <a:gd name="connsiteX25" fmla="*/ 382946 w 931687"/>
              <a:gd name="connsiteY25" fmla="*/ 4123611 h 6858001"/>
              <a:gd name="connsiteX26" fmla="*/ 382946 w 931687"/>
              <a:gd name="connsiteY26" fmla="*/ 6858001 h 6858001"/>
              <a:gd name="connsiteX27" fmla="*/ 0 w 931687"/>
              <a:gd name="connsiteY27" fmla="*/ 6858001 h 6858001"/>
              <a:gd name="connsiteX28" fmla="*/ 0 w 931687"/>
              <a:gd name="connsiteY28" fmla="*/ 4123611 h 6858001"/>
              <a:gd name="connsiteX29" fmla="*/ 0 w 931687"/>
              <a:gd name="connsiteY29" fmla="*/ 3072471 h 6858001"/>
              <a:gd name="connsiteX30" fmla="*/ 0 w 931687"/>
              <a:gd name="connsiteY30" fmla="*/ 2039814 h 6858001"/>
              <a:gd name="connsiteX31" fmla="*/ 0 w 931687"/>
              <a:gd name="connsiteY31" fmla="*/ 190453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1">
                <a:moveTo>
                  <a:pt x="0" y="0"/>
                </a:moveTo>
                <a:lnTo>
                  <a:pt x="382946" y="0"/>
                </a:lnTo>
                <a:lnTo>
                  <a:pt x="382946" y="1138627"/>
                </a:lnTo>
                <a:lnTo>
                  <a:pt x="383316" y="1138627"/>
                </a:lnTo>
                <a:lnTo>
                  <a:pt x="388520" y="1169383"/>
                </a:lnTo>
                <a:cubicBezTo>
                  <a:pt x="410906" y="1234556"/>
                  <a:pt x="498400" y="1285601"/>
                  <a:pt x="608749" y="1297343"/>
                </a:cubicBezTo>
                <a:lnTo>
                  <a:pt x="657315" y="1299897"/>
                </a:lnTo>
                <a:lnTo>
                  <a:pt x="657317" y="1299896"/>
                </a:lnTo>
                <a:cubicBezTo>
                  <a:pt x="789906" y="1299896"/>
                  <a:pt x="900529" y="1355926"/>
                  <a:pt x="926113" y="1430409"/>
                </a:cubicBezTo>
                <a:lnTo>
                  <a:pt x="931687" y="1463348"/>
                </a:lnTo>
                <a:lnTo>
                  <a:pt x="931687" y="1463354"/>
                </a:lnTo>
                <a:lnTo>
                  <a:pt x="931687" y="1463355"/>
                </a:lnTo>
                <a:lnTo>
                  <a:pt x="931687" y="1904538"/>
                </a:lnTo>
                <a:lnTo>
                  <a:pt x="931687" y="2039814"/>
                </a:lnTo>
                <a:lnTo>
                  <a:pt x="931687" y="2481160"/>
                </a:lnTo>
                <a:lnTo>
                  <a:pt x="931687" y="2481162"/>
                </a:lnTo>
                <a:lnTo>
                  <a:pt x="931687" y="2481167"/>
                </a:lnTo>
                <a:lnTo>
                  <a:pt x="926113" y="2514116"/>
                </a:lnTo>
                <a:cubicBezTo>
                  <a:pt x="900529" y="2588621"/>
                  <a:pt x="789906" y="2644666"/>
                  <a:pt x="657317" y="2644666"/>
                </a:cubicBezTo>
                <a:lnTo>
                  <a:pt x="657315" y="2644666"/>
                </a:lnTo>
                <a:lnTo>
                  <a:pt x="608749" y="2647220"/>
                </a:lnTo>
                <a:cubicBezTo>
                  <a:pt x="498400" y="2658966"/>
                  <a:pt x="410906" y="2710024"/>
                  <a:pt x="388520" y="2775216"/>
                </a:cubicBezTo>
                <a:lnTo>
                  <a:pt x="383316" y="2805981"/>
                </a:lnTo>
                <a:lnTo>
                  <a:pt x="382946" y="2805981"/>
                </a:lnTo>
                <a:lnTo>
                  <a:pt x="382946" y="3072471"/>
                </a:lnTo>
                <a:lnTo>
                  <a:pt x="382946" y="4123611"/>
                </a:lnTo>
                <a:lnTo>
                  <a:pt x="382946" y="6858001"/>
                </a:lnTo>
                <a:lnTo>
                  <a:pt x="0" y="6858001"/>
                </a:lnTo>
                <a:lnTo>
                  <a:pt x="0" y="4123611"/>
                </a:lnTo>
                <a:lnTo>
                  <a:pt x="0" y="3072471"/>
                </a:lnTo>
                <a:lnTo>
                  <a:pt x="0" y="2039814"/>
                </a:lnTo>
                <a:lnTo>
                  <a:pt x="0" y="190453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4" name="Freeform: Shape 23">
            <a:extLst>
              <a:ext uri="{FF2B5EF4-FFF2-40B4-BE49-F238E27FC236}">
                <a16:creationId xmlns:a16="http://schemas.microsoft.com/office/drawing/2014/main" id="{556C5F9D-7370-454F-8EE2-17D415BAAA8E}"/>
              </a:ext>
            </a:extLst>
          </p:cNvPr>
          <p:cNvSpPr/>
          <p:nvPr/>
        </p:nvSpPr>
        <p:spPr>
          <a:xfrm>
            <a:off x="8243741" y="1"/>
            <a:ext cx="900256" cy="6858000"/>
          </a:xfrm>
          <a:custGeom>
            <a:avLst/>
            <a:gdLst>
              <a:gd name="connsiteX0" fmla="*/ 0 w 931687"/>
              <a:gd name="connsiteY0" fmla="*/ 0 h 6858001"/>
              <a:gd name="connsiteX1" fmla="*/ 930530 w 931687"/>
              <a:gd name="connsiteY1" fmla="*/ 0 h 6858001"/>
              <a:gd name="connsiteX2" fmla="*/ 931687 w 931687"/>
              <a:gd name="connsiteY2" fmla="*/ 6839 h 6858001"/>
              <a:gd name="connsiteX3" fmla="*/ 931687 w 931687"/>
              <a:gd name="connsiteY3" fmla="*/ 6845 h 6858001"/>
              <a:gd name="connsiteX4" fmla="*/ 931687 w 931687"/>
              <a:gd name="connsiteY4" fmla="*/ 6846 h 6858001"/>
              <a:gd name="connsiteX5" fmla="*/ 931687 w 931687"/>
              <a:gd name="connsiteY5" fmla="*/ 448029 h 6858001"/>
              <a:gd name="connsiteX6" fmla="*/ 931687 w 931687"/>
              <a:gd name="connsiteY6" fmla="*/ 583305 h 6858001"/>
              <a:gd name="connsiteX7" fmla="*/ 931687 w 931687"/>
              <a:gd name="connsiteY7" fmla="*/ 1024651 h 6858001"/>
              <a:gd name="connsiteX8" fmla="*/ 931687 w 931687"/>
              <a:gd name="connsiteY8" fmla="*/ 1024653 h 6858001"/>
              <a:gd name="connsiteX9" fmla="*/ 931687 w 931687"/>
              <a:gd name="connsiteY9" fmla="*/ 1024658 h 6858001"/>
              <a:gd name="connsiteX10" fmla="*/ 926113 w 931687"/>
              <a:gd name="connsiteY10" fmla="*/ 1057607 h 6858001"/>
              <a:gd name="connsiteX11" fmla="*/ 657317 w 931687"/>
              <a:gd name="connsiteY11" fmla="*/ 1188157 h 6858001"/>
              <a:gd name="connsiteX12" fmla="*/ 657315 w 931687"/>
              <a:gd name="connsiteY12" fmla="*/ 1188157 h 6858001"/>
              <a:gd name="connsiteX13" fmla="*/ 608749 w 931687"/>
              <a:gd name="connsiteY13" fmla="*/ 1190711 h 6858001"/>
              <a:gd name="connsiteX14" fmla="*/ 388520 w 931687"/>
              <a:gd name="connsiteY14" fmla="*/ 1318707 h 6858001"/>
              <a:gd name="connsiteX15" fmla="*/ 383316 w 931687"/>
              <a:gd name="connsiteY15" fmla="*/ 1349472 h 6858001"/>
              <a:gd name="connsiteX16" fmla="*/ 382946 w 931687"/>
              <a:gd name="connsiteY16" fmla="*/ 1349472 h 6858001"/>
              <a:gd name="connsiteX17" fmla="*/ 382946 w 931687"/>
              <a:gd name="connsiteY17" fmla="*/ 2273301 h 6858001"/>
              <a:gd name="connsiteX18" fmla="*/ 382946 w 931687"/>
              <a:gd name="connsiteY18" fmla="*/ 2667102 h 6858001"/>
              <a:gd name="connsiteX19" fmla="*/ 382946 w 931687"/>
              <a:gd name="connsiteY19" fmla="*/ 6858001 h 6858001"/>
              <a:gd name="connsiteX20" fmla="*/ 0 w 931687"/>
              <a:gd name="connsiteY20" fmla="*/ 6858001 h 6858001"/>
              <a:gd name="connsiteX21" fmla="*/ 0 w 931687"/>
              <a:gd name="connsiteY21" fmla="*/ 2667102 h 6858001"/>
              <a:gd name="connsiteX22" fmla="*/ 0 w 931687"/>
              <a:gd name="connsiteY22" fmla="*/ 2273301 h 6858001"/>
              <a:gd name="connsiteX23" fmla="*/ 0 w 931687"/>
              <a:gd name="connsiteY23" fmla="*/ 583305 h 6858001"/>
              <a:gd name="connsiteX24" fmla="*/ 0 w 931687"/>
              <a:gd name="connsiteY24" fmla="*/ 448029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1">
                <a:moveTo>
                  <a:pt x="0" y="0"/>
                </a:moveTo>
                <a:lnTo>
                  <a:pt x="930530" y="0"/>
                </a:lnTo>
                <a:lnTo>
                  <a:pt x="931687" y="6839"/>
                </a:lnTo>
                <a:lnTo>
                  <a:pt x="931687" y="6845"/>
                </a:lnTo>
                <a:lnTo>
                  <a:pt x="931687" y="6846"/>
                </a:lnTo>
                <a:lnTo>
                  <a:pt x="931687" y="448029"/>
                </a:lnTo>
                <a:lnTo>
                  <a:pt x="931687" y="583305"/>
                </a:lnTo>
                <a:lnTo>
                  <a:pt x="931687" y="1024651"/>
                </a:lnTo>
                <a:lnTo>
                  <a:pt x="931687" y="1024653"/>
                </a:lnTo>
                <a:lnTo>
                  <a:pt x="931687" y="1024658"/>
                </a:lnTo>
                <a:lnTo>
                  <a:pt x="926113" y="1057607"/>
                </a:lnTo>
                <a:cubicBezTo>
                  <a:pt x="900529" y="1132112"/>
                  <a:pt x="789906" y="1188157"/>
                  <a:pt x="657317" y="1188157"/>
                </a:cubicBezTo>
                <a:lnTo>
                  <a:pt x="657315" y="1188157"/>
                </a:lnTo>
                <a:lnTo>
                  <a:pt x="608749" y="1190711"/>
                </a:lnTo>
                <a:cubicBezTo>
                  <a:pt x="498400" y="1202457"/>
                  <a:pt x="410906" y="1253515"/>
                  <a:pt x="388520" y="1318707"/>
                </a:cubicBezTo>
                <a:lnTo>
                  <a:pt x="383316" y="1349472"/>
                </a:lnTo>
                <a:lnTo>
                  <a:pt x="382946" y="1349472"/>
                </a:lnTo>
                <a:lnTo>
                  <a:pt x="382946" y="2273301"/>
                </a:lnTo>
                <a:lnTo>
                  <a:pt x="382946" y="2667102"/>
                </a:lnTo>
                <a:lnTo>
                  <a:pt x="382946" y="6858001"/>
                </a:lnTo>
                <a:lnTo>
                  <a:pt x="0" y="6858001"/>
                </a:lnTo>
                <a:lnTo>
                  <a:pt x="0" y="2667102"/>
                </a:lnTo>
                <a:lnTo>
                  <a:pt x="0" y="2273301"/>
                </a:lnTo>
                <a:lnTo>
                  <a:pt x="0" y="583305"/>
                </a:lnTo>
                <a:lnTo>
                  <a:pt x="0" y="44802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6" name="Freeform: Shape 35">
            <a:extLst>
              <a:ext uri="{FF2B5EF4-FFF2-40B4-BE49-F238E27FC236}">
                <a16:creationId xmlns:a16="http://schemas.microsoft.com/office/drawing/2014/main" id="{D987B768-82FD-4258-8828-ED916E22C2B2}"/>
              </a:ext>
            </a:extLst>
          </p:cNvPr>
          <p:cNvSpPr/>
          <p:nvPr/>
        </p:nvSpPr>
        <p:spPr>
          <a:xfrm>
            <a:off x="8243740" y="1"/>
            <a:ext cx="900256" cy="6857999"/>
          </a:xfrm>
          <a:custGeom>
            <a:avLst/>
            <a:gdLst>
              <a:gd name="connsiteX0" fmla="*/ 0 w 931687"/>
              <a:gd name="connsiteY0" fmla="*/ 0 h 6858000"/>
              <a:gd name="connsiteX1" fmla="*/ 382946 w 931687"/>
              <a:gd name="connsiteY1" fmla="*/ 0 h 6858000"/>
              <a:gd name="connsiteX2" fmla="*/ 382946 w 931687"/>
              <a:gd name="connsiteY2" fmla="*/ 2734390 h 6858000"/>
              <a:gd name="connsiteX3" fmla="*/ 382946 w 931687"/>
              <a:gd name="connsiteY3" fmla="*/ 3270200 h 6858000"/>
              <a:gd name="connsiteX4" fmla="*/ 382946 w 931687"/>
              <a:gd name="connsiteY4" fmla="*/ 4051646 h 6858000"/>
              <a:gd name="connsiteX5" fmla="*/ 383316 w 931687"/>
              <a:gd name="connsiteY5" fmla="*/ 4051646 h 6858000"/>
              <a:gd name="connsiteX6" fmla="*/ 388520 w 931687"/>
              <a:gd name="connsiteY6" fmla="*/ 4082402 h 6858000"/>
              <a:gd name="connsiteX7" fmla="*/ 608749 w 931687"/>
              <a:gd name="connsiteY7" fmla="*/ 4210362 h 6858000"/>
              <a:gd name="connsiteX8" fmla="*/ 657315 w 931687"/>
              <a:gd name="connsiteY8" fmla="*/ 4212916 h 6858000"/>
              <a:gd name="connsiteX9" fmla="*/ 657317 w 931687"/>
              <a:gd name="connsiteY9" fmla="*/ 4212915 h 6858000"/>
              <a:gd name="connsiteX10" fmla="*/ 926113 w 931687"/>
              <a:gd name="connsiteY10" fmla="*/ 4343428 h 6858000"/>
              <a:gd name="connsiteX11" fmla="*/ 931687 w 931687"/>
              <a:gd name="connsiteY11" fmla="*/ 4376367 h 6858000"/>
              <a:gd name="connsiteX12" fmla="*/ 931687 w 931687"/>
              <a:gd name="connsiteY12" fmla="*/ 4376373 h 6858000"/>
              <a:gd name="connsiteX13" fmla="*/ 931687 w 931687"/>
              <a:gd name="connsiteY13" fmla="*/ 4376374 h 6858000"/>
              <a:gd name="connsiteX14" fmla="*/ 931687 w 931687"/>
              <a:gd name="connsiteY14" fmla="*/ 4817557 h 6858000"/>
              <a:gd name="connsiteX15" fmla="*/ 931687 w 931687"/>
              <a:gd name="connsiteY15" fmla="*/ 4952833 h 6858000"/>
              <a:gd name="connsiteX16" fmla="*/ 931687 w 931687"/>
              <a:gd name="connsiteY16" fmla="*/ 5394179 h 6858000"/>
              <a:gd name="connsiteX17" fmla="*/ 931687 w 931687"/>
              <a:gd name="connsiteY17" fmla="*/ 5394181 h 6858000"/>
              <a:gd name="connsiteX18" fmla="*/ 931687 w 931687"/>
              <a:gd name="connsiteY18" fmla="*/ 5394186 h 6858000"/>
              <a:gd name="connsiteX19" fmla="*/ 926113 w 931687"/>
              <a:gd name="connsiteY19" fmla="*/ 5427135 h 6858000"/>
              <a:gd name="connsiteX20" fmla="*/ 657317 w 931687"/>
              <a:gd name="connsiteY20" fmla="*/ 5557685 h 6858000"/>
              <a:gd name="connsiteX21" fmla="*/ 657315 w 931687"/>
              <a:gd name="connsiteY21" fmla="*/ 5557685 h 6858000"/>
              <a:gd name="connsiteX22" fmla="*/ 608749 w 931687"/>
              <a:gd name="connsiteY22" fmla="*/ 5560239 h 6858000"/>
              <a:gd name="connsiteX23" fmla="*/ 388520 w 931687"/>
              <a:gd name="connsiteY23" fmla="*/ 5688235 h 6858000"/>
              <a:gd name="connsiteX24" fmla="*/ 383316 w 931687"/>
              <a:gd name="connsiteY24" fmla="*/ 5719000 h 6858000"/>
              <a:gd name="connsiteX25" fmla="*/ 382946 w 931687"/>
              <a:gd name="connsiteY25" fmla="*/ 5719000 h 6858000"/>
              <a:gd name="connsiteX26" fmla="*/ 382946 w 931687"/>
              <a:gd name="connsiteY26" fmla="*/ 6858000 h 6858000"/>
              <a:gd name="connsiteX27" fmla="*/ 0 w 931687"/>
              <a:gd name="connsiteY27" fmla="*/ 6858000 h 6858000"/>
              <a:gd name="connsiteX28" fmla="*/ 0 w 931687"/>
              <a:gd name="connsiteY28" fmla="*/ 4952833 h 6858000"/>
              <a:gd name="connsiteX29" fmla="*/ 0 w 931687"/>
              <a:gd name="connsiteY29" fmla="*/ 4817557 h 6858000"/>
              <a:gd name="connsiteX30" fmla="*/ 0 w 931687"/>
              <a:gd name="connsiteY30" fmla="*/ 3270200 h 6858000"/>
              <a:gd name="connsiteX31" fmla="*/ 0 w 931687"/>
              <a:gd name="connsiteY31" fmla="*/ 27343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0">
                <a:moveTo>
                  <a:pt x="0" y="0"/>
                </a:moveTo>
                <a:lnTo>
                  <a:pt x="382946" y="0"/>
                </a:lnTo>
                <a:lnTo>
                  <a:pt x="382946" y="2734390"/>
                </a:lnTo>
                <a:lnTo>
                  <a:pt x="382946" y="3270200"/>
                </a:lnTo>
                <a:lnTo>
                  <a:pt x="382946" y="4051646"/>
                </a:lnTo>
                <a:lnTo>
                  <a:pt x="383316" y="4051646"/>
                </a:lnTo>
                <a:lnTo>
                  <a:pt x="388520" y="4082402"/>
                </a:lnTo>
                <a:cubicBezTo>
                  <a:pt x="410906" y="4147575"/>
                  <a:pt x="498400" y="4198620"/>
                  <a:pt x="608749" y="4210362"/>
                </a:cubicBezTo>
                <a:lnTo>
                  <a:pt x="657315" y="4212916"/>
                </a:lnTo>
                <a:lnTo>
                  <a:pt x="657317" y="4212915"/>
                </a:lnTo>
                <a:cubicBezTo>
                  <a:pt x="789906" y="4212915"/>
                  <a:pt x="900529" y="4268945"/>
                  <a:pt x="926113" y="4343428"/>
                </a:cubicBezTo>
                <a:lnTo>
                  <a:pt x="931687" y="4376367"/>
                </a:lnTo>
                <a:lnTo>
                  <a:pt x="931687" y="4376373"/>
                </a:lnTo>
                <a:lnTo>
                  <a:pt x="931687" y="4376374"/>
                </a:lnTo>
                <a:lnTo>
                  <a:pt x="931687" y="4817557"/>
                </a:lnTo>
                <a:lnTo>
                  <a:pt x="931687" y="4952833"/>
                </a:lnTo>
                <a:lnTo>
                  <a:pt x="931687" y="5394179"/>
                </a:lnTo>
                <a:lnTo>
                  <a:pt x="931687" y="5394181"/>
                </a:lnTo>
                <a:lnTo>
                  <a:pt x="931687" y="5394186"/>
                </a:lnTo>
                <a:lnTo>
                  <a:pt x="926113" y="5427135"/>
                </a:lnTo>
                <a:cubicBezTo>
                  <a:pt x="900529" y="5501640"/>
                  <a:pt x="789906" y="5557685"/>
                  <a:pt x="657317" y="5557685"/>
                </a:cubicBezTo>
                <a:lnTo>
                  <a:pt x="657315" y="5557685"/>
                </a:lnTo>
                <a:lnTo>
                  <a:pt x="608749" y="5560239"/>
                </a:lnTo>
                <a:cubicBezTo>
                  <a:pt x="498400" y="5571985"/>
                  <a:pt x="410906" y="5623043"/>
                  <a:pt x="388520" y="5688235"/>
                </a:cubicBezTo>
                <a:lnTo>
                  <a:pt x="383316" y="5719000"/>
                </a:lnTo>
                <a:lnTo>
                  <a:pt x="382946" y="5719000"/>
                </a:lnTo>
                <a:lnTo>
                  <a:pt x="382946" y="6858000"/>
                </a:lnTo>
                <a:lnTo>
                  <a:pt x="0" y="6858000"/>
                </a:lnTo>
                <a:lnTo>
                  <a:pt x="0" y="4952833"/>
                </a:lnTo>
                <a:lnTo>
                  <a:pt x="0" y="4817557"/>
                </a:lnTo>
                <a:lnTo>
                  <a:pt x="0" y="3270200"/>
                </a:lnTo>
                <a:lnTo>
                  <a:pt x="0" y="273439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TextBox 14">
            <a:hlinkClick r:id="rId3" action="ppaction://hlinksldjump"/>
            <a:extLst>
              <a:ext uri="{FF2B5EF4-FFF2-40B4-BE49-F238E27FC236}">
                <a16:creationId xmlns:a16="http://schemas.microsoft.com/office/drawing/2014/main" id="{D21AC3A4-7488-4CCC-A87E-C3E382344589}"/>
              </a:ext>
            </a:extLst>
          </p:cNvPr>
          <p:cNvSpPr txBox="1"/>
          <p:nvPr/>
        </p:nvSpPr>
        <p:spPr>
          <a:xfrm>
            <a:off x="8579027" y="235310"/>
            <a:ext cx="489873" cy="738664"/>
          </a:xfrm>
          <a:prstGeom prst="rect">
            <a:avLst/>
          </a:prstGeom>
          <a:noFill/>
        </p:spPr>
        <p:txBody>
          <a:bodyPr wrap="none" rtlCol="0" anchor="ctr">
            <a:spAutoFit/>
          </a:bodyPr>
          <a:lstStyle/>
          <a:p>
            <a:pPr algn="r"/>
            <a:r>
              <a:rPr lang="en-US" sz="3000" b="1" dirty="0">
                <a:solidFill>
                  <a:schemeClr val="bg1"/>
                </a:solidFill>
              </a:rPr>
              <a:t>1</a:t>
            </a:r>
          </a:p>
        </p:txBody>
      </p:sp>
      <p:sp>
        <p:nvSpPr>
          <p:cNvPr id="16" name="TextBox 15">
            <a:hlinkClick r:id="rId4" action="ppaction://hlinksldjump"/>
            <a:extLst>
              <a:ext uri="{FF2B5EF4-FFF2-40B4-BE49-F238E27FC236}">
                <a16:creationId xmlns:a16="http://schemas.microsoft.com/office/drawing/2014/main" id="{60650DCF-C4D0-45BC-A569-2021A63ADB88}"/>
              </a:ext>
            </a:extLst>
          </p:cNvPr>
          <p:cNvSpPr txBox="1"/>
          <p:nvPr/>
        </p:nvSpPr>
        <p:spPr>
          <a:xfrm>
            <a:off x="8579027" y="1609807"/>
            <a:ext cx="489873" cy="738664"/>
          </a:xfrm>
          <a:prstGeom prst="rect">
            <a:avLst/>
          </a:prstGeom>
          <a:noFill/>
        </p:spPr>
        <p:txBody>
          <a:bodyPr wrap="none" rtlCol="0" anchor="ctr">
            <a:spAutoFit/>
          </a:bodyPr>
          <a:lstStyle/>
          <a:p>
            <a:pPr algn="r"/>
            <a:r>
              <a:rPr lang="en-US" sz="3000" b="1" dirty="0"/>
              <a:t>2</a:t>
            </a:r>
          </a:p>
        </p:txBody>
      </p:sp>
      <p:sp>
        <p:nvSpPr>
          <p:cNvPr id="17" name="TextBox 16">
            <a:hlinkClick r:id="rId5" action="ppaction://hlinksldjump"/>
            <a:extLst>
              <a:ext uri="{FF2B5EF4-FFF2-40B4-BE49-F238E27FC236}">
                <a16:creationId xmlns:a16="http://schemas.microsoft.com/office/drawing/2014/main" id="{33DAC926-9A46-4ABF-95C3-840F33A2AEE3}"/>
              </a:ext>
            </a:extLst>
          </p:cNvPr>
          <p:cNvSpPr txBox="1"/>
          <p:nvPr/>
        </p:nvSpPr>
        <p:spPr>
          <a:xfrm>
            <a:off x="8579027" y="3056586"/>
            <a:ext cx="489873" cy="738664"/>
          </a:xfrm>
          <a:prstGeom prst="rect">
            <a:avLst/>
          </a:prstGeom>
          <a:noFill/>
        </p:spPr>
        <p:txBody>
          <a:bodyPr wrap="none" rtlCol="0" anchor="ctr">
            <a:spAutoFit/>
          </a:bodyPr>
          <a:lstStyle/>
          <a:p>
            <a:pPr algn="r"/>
            <a:r>
              <a:rPr lang="en-US" sz="3000" b="1" dirty="0"/>
              <a:t>3</a:t>
            </a:r>
          </a:p>
        </p:txBody>
      </p:sp>
      <p:sp>
        <p:nvSpPr>
          <p:cNvPr id="18" name="TextBox 17">
            <a:extLst>
              <a:ext uri="{FF2B5EF4-FFF2-40B4-BE49-F238E27FC236}">
                <a16:creationId xmlns:a16="http://schemas.microsoft.com/office/drawing/2014/main" id="{E2699B91-5554-4060-81B6-A7FD7B054DF5}"/>
              </a:ext>
            </a:extLst>
          </p:cNvPr>
          <p:cNvSpPr txBox="1"/>
          <p:nvPr/>
        </p:nvSpPr>
        <p:spPr>
          <a:xfrm>
            <a:off x="8579027" y="4503365"/>
            <a:ext cx="489873" cy="738664"/>
          </a:xfrm>
          <a:prstGeom prst="rect">
            <a:avLst/>
          </a:prstGeom>
          <a:noFill/>
        </p:spPr>
        <p:txBody>
          <a:bodyPr wrap="none" rtlCol="0" anchor="ctr">
            <a:spAutoFit/>
          </a:bodyPr>
          <a:lstStyle/>
          <a:p>
            <a:pPr algn="r"/>
            <a:r>
              <a:rPr lang="en-US" sz="3000" b="1" dirty="0"/>
              <a:t>4</a:t>
            </a:r>
          </a:p>
        </p:txBody>
      </p:sp>
      <p:sp>
        <p:nvSpPr>
          <p:cNvPr id="19" name="TextBox 18">
            <a:hlinkClick r:id="rId6" action="ppaction://hlinksldjump"/>
            <a:extLst>
              <a:ext uri="{FF2B5EF4-FFF2-40B4-BE49-F238E27FC236}">
                <a16:creationId xmlns:a16="http://schemas.microsoft.com/office/drawing/2014/main" id="{DD829736-66B9-44B8-B547-B2F942110DB6}"/>
              </a:ext>
            </a:extLst>
          </p:cNvPr>
          <p:cNvSpPr txBox="1"/>
          <p:nvPr/>
        </p:nvSpPr>
        <p:spPr>
          <a:xfrm>
            <a:off x="8579027" y="5884029"/>
            <a:ext cx="489873" cy="738664"/>
          </a:xfrm>
          <a:prstGeom prst="rect">
            <a:avLst/>
          </a:prstGeom>
          <a:noFill/>
        </p:spPr>
        <p:txBody>
          <a:bodyPr wrap="none" rtlCol="0" anchor="ctr">
            <a:spAutoFit/>
          </a:bodyPr>
          <a:lstStyle/>
          <a:p>
            <a:pPr algn="r"/>
            <a:r>
              <a:rPr lang="en-US" sz="3000" b="1" dirty="0"/>
              <a:t>5</a:t>
            </a:r>
          </a:p>
        </p:txBody>
      </p:sp>
      <p:sp>
        <p:nvSpPr>
          <p:cNvPr id="20" name="Freeform: Shape 19">
            <a:extLst>
              <a:ext uri="{FF2B5EF4-FFF2-40B4-BE49-F238E27FC236}">
                <a16:creationId xmlns:a16="http://schemas.microsoft.com/office/drawing/2014/main" id="{549430E1-0EE7-4C22-91AB-8BCB8B1F06F0}"/>
              </a:ext>
            </a:extLst>
          </p:cNvPr>
          <p:cNvSpPr/>
          <p:nvPr/>
        </p:nvSpPr>
        <p:spPr>
          <a:xfrm>
            <a:off x="1797770" y="1478279"/>
            <a:ext cx="6257925" cy="4152900"/>
          </a:xfrm>
          <a:custGeom>
            <a:avLst/>
            <a:gdLst>
              <a:gd name="connsiteX0" fmla="*/ 0 w 8597900"/>
              <a:gd name="connsiteY0" fmla="*/ 5346700 h 5702300"/>
              <a:gd name="connsiteX1" fmla="*/ 8039100 w 8597900"/>
              <a:gd name="connsiteY1" fmla="*/ 0 h 5702300"/>
              <a:gd name="connsiteX2" fmla="*/ 8597900 w 8597900"/>
              <a:gd name="connsiteY2" fmla="*/ 5702300 h 5702300"/>
              <a:gd name="connsiteX3" fmla="*/ 0 w 8597900"/>
              <a:gd name="connsiteY3" fmla="*/ 5346700 h 5702300"/>
              <a:gd name="connsiteX0" fmla="*/ 0 w 8597900"/>
              <a:gd name="connsiteY0" fmla="*/ 5181600 h 5537200"/>
              <a:gd name="connsiteX1" fmla="*/ 8229600 w 8597900"/>
              <a:gd name="connsiteY1" fmla="*/ 0 h 5537200"/>
              <a:gd name="connsiteX2" fmla="*/ 8597900 w 8597900"/>
              <a:gd name="connsiteY2" fmla="*/ 5537200 h 5537200"/>
              <a:gd name="connsiteX3" fmla="*/ 0 w 8597900"/>
              <a:gd name="connsiteY3" fmla="*/ 5181600 h 5537200"/>
              <a:gd name="connsiteX0" fmla="*/ 0 w 8407400"/>
              <a:gd name="connsiteY0" fmla="*/ 5257800 h 5537200"/>
              <a:gd name="connsiteX1" fmla="*/ 8039100 w 8407400"/>
              <a:gd name="connsiteY1" fmla="*/ 0 h 5537200"/>
              <a:gd name="connsiteX2" fmla="*/ 8407400 w 8407400"/>
              <a:gd name="connsiteY2" fmla="*/ 5537200 h 5537200"/>
              <a:gd name="connsiteX3" fmla="*/ 0 w 8407400"/>
              <a:gd name="connsiteY3" fmla="*/ 5257800 h 5537200"/>
              <a:gd name="connsiteX0" fmla="*/ 0 w 8343900"/>
              <a:gd name="connsiteY0" fmla="*/ 5257800 h 5537200"/>
              <a:gd name="connsiteX1" fmla="*/ 8039100 w 8343900"/>
              <a:gd name="connsiteY1" fmla="*/ 0 h 5537200"/>
              <a:gd name="connsiteX2" fmla="*/ 8343900 w 8343900"/>
              <a:gd name="connsiteY2" fmla="*/ 5537200 h 5537200"/>
              <a:gd name="connsiteX3" fmla="*/ 0 w 8343900"/>
              <a:gd name="connsiteY3" fmla="*/ 5257800 h 5537200"/>
            </a:gdLst>
            <a:ahLst/>
            <a:cxnLst>
              <a:cxn ang="0">
                <a:pos x="connsiteX0" y="connsiteY0"/>
              </a:cxn>
              <a:cxn ang="0">
                <a:pos x="connsiteX1" y="connsiteY1"/>
              </a:cxn>
              <a:cxn ang="0">
                <a:pos x="connsiteX2" y="connsiteY2"/>
              </a:cxn>
              <a:cxn ang="0">
                <a:pos x="connsiteX3" y="connsiteY3"/>
              </a:cxn>
            </a:cxnLst>
            <a:rect l="l" t="t" r="r" b="b"/>
            <a:pathLst>
              <a:path w="8343900" h="5537200">
                <a:moveTo>
                  <a:pt x="0" y="5257800"/>
                </a:moveTo>
                <a:lnTo>
                  <a:pt x="8039100" y="0"/>
                </a:lnTo>
                <a:lnTo>
                  <a:pt x="8343900" y="5537200"/>
                </a:lnTo>
                <a:lnTo>
                  <a:pt x="0" y="52578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1" name="Rectangle 20">
            <a:extLst>
              <a:ext uri="{FF2B5EF4-FFF2-40B4-BE49-F238E27FC236}">
                <a16:creationId xmlns:a16="http://schemas.microsoft.com/office/drawing/2014/main" id="{C90550BF-F8B1-41A6-857A-A8DC8EE370E7}"/>
              </a:ext>
            </a:extLst>
          </p:cNvPr>
          <p:cNvSpPr/>
          <p:nvPr/>
        </p:nvSpPr>
        <p:spPr>
          <a:xfrm>
            <a:off x="1609725" y="1354455"/>
            <a:ext cx="6287819" cy="41490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3" name="TextBox 22">
            <a:extLst>
              <a:ext uri="{FF2B5EF4-FFF2-40B4-BE49-F238E27FC236}">
                <a16:creationId xmlns:a16="http://schemas.microsoft.com/office/drawing/2014/main" id="{481A017F-60A3-4D37-A5E5-A8E7FFCBDE87}"/>
              </a:ext>
            </a:extLst>
          </p:cNvPr>
          <p:cNvSpPr txBox="1"/>
          <p:nvPr/>
        </p:nvSpPr>
        <p:spPr>
          <a:xfrm>
            <a:off x="1932570" y="1667350"/>
            <a:ext cx="5086264" cy="461665"/>
          </a:xfrm>
          <a:prstGeom prst="rect">
            <a:avLst/>
          </a:prstGeom>
          <a:noFill/>
        </p:spPr>
        <p:txBody>
          <a:bodyPr wrap="none" rtlCol="0">
            <a:spAutoFit/>
          </a:bodyPr>
          <a:lstStyle/>
          <a:p>
            <a:r>
              <a:rPr lang="en-US" sz="2400" b="1" noProof="1"/>
              <a:t>Part        – Lorem Ipsum Dolor Sit Amet</a:t>
            </a:r>
          </a:p>
        </p:txBody>
      </p:sp>
      <p:sp>
        <p:nvSpPr>
          <p:cNvPr id="38" name="Oval 37">
            <a:hlinkClick r:id="rId7" action="ppaction://hlinksldjump"/>
            <a:extLst>
              <a:ext uri="{FF2B5EF4-FFF2-40B4-BE49-F238E27FC236}">
                <a16:creationId xmlns:a16="http://schemas.microsoft.com/office/drawing/2014/main" id="{60499DDC-6601-46AA-824B-29ABF11F948A}"/>
              </a:ext>
            </a:extLst>
          </p:cNvPr>
          <p:cNvSpPr/>
          <p:nvPr/>
        </p:nvSpPr>
        <p:spPr>
          <a:xfrm>
            <a:off x="2591457" y="1705990"/>
            <a:ext cx="405469" cy="405469"/>
          </a:xfrm>
          <a:prstGeom prst="ellipse">
            <a:avLst/>
          </a:prstGeom>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schemeClr val="tx1"/>
                </a:solidFill>
              </a:rPr>
              <a:t>4</a:t>
            </a:r>
          </a:p>
        </p:txBody>
      </p:sp>
      <p:sp>
        <p:nvSpPr>
          <p:cNvPr id="39" name="TextBox 38">
            <a:extLst>
              <a:ext uri="{FF2B5EF4-FFF2-40B4-BE49-F238E27FC236}">
                <a16:creationId xmlns:a16="http://schemas.microsoft.com/office/drawing/2014/main" id="{30F82D23-D299-4F08-A647-7DEC58C233D8}"/>
              </a:ext>
            </a:extLst>
          </p:cNvPr>
          <p:cNvSpPr txBox="1"/>
          <p:nvPr/>
        </p:nvSpPr>
        <p:spPr>
          <a:xfrm>
            <a:off x="1932571" y="2445650"/>
            <a:ext cx="5413659" cy="2516073"/>
          </a:xfrm>
          <a:prstGeom prst="rect">
            <a:avLst/>
          </a:prstGeom>
          <a:noFill/>
        </p:spPr>
        <p:txBody>
          <a:bodyPr wrap="square" rtlCol="0">
            <a:spAutoFit/>
          </a:bodyPr>
          <a:lstStyle/>
          <a:p>
            <a:pPr>
              <a:spcAft>
                <a:spcPts val="900"/>
              </a:spcAft>
            </a:pPr>
            <a:r>
              <a:rPr lang="en-US" sz="1500" noProof="1"/>
              <a:t>Lorem ipsum dolor sit amet, consectetur adipiscing elit, sed do eiusmod tempor incididunt ut labore et dolore magna aliqua. Et tortor consequat id porta nibh venenatis cras. Iaculis urna id volutpat lacus laoreet non curabitur gravida arcu. Arcu risus quis varius quam.</a:t>
            </a:r>
          </a:p>
          <a:p>
            <a:pPr>
              <a:spcAft>
                <a:spcPts val="900"/>
              </a:spcAft>
            </a:pPr>
            <a:r>
              <a:rPr lang="en-US" sz="1500" noProof="1"/>
              <a:t>Ultrices sagittis orci a scelerisque purus semper eget. Fringilla urna porttitor rhoncus dolor purus non enim. Sit amet facilisis magna etiam tempor orci. Sit amet venenatis urna cursus eget nunc. Mi eget mauris pharetra et ultrices neque. Rutrum quisque non tellus orci ac auctor augue mauris.</a:t>
            </a:r>
          </a:p>
        </p:txBody>
      </p:sp>
      <p:grpSp>
        <p:nvGrpSpPr>
          <p:cNvPr id="41" name="Group 40">
            <a:extLst>
              <a:ext uri="{FF2B5EF4-FFF2-40B4-BE49-F238E27FC236}">
                <a16:creationId xmlns:a16="http://schemas.microsoft.com/office/drawing/2014/main" id="{55E1B801-692D-4903-9B4C-875E86FD3607}"/>
              </a:ext>
            </a:extLst>
          </p:cNvPr>
          <p:cNvGrpSpPr/>
          <p:nvPr/>
        </p:nvGrpSpPr>
        <p:grpSpPr>
          <a:xfrm>
            <a:off x="238125" y="0"/>
            <a:ext cx="604838" cy="6857998"/>
            <a:chOff x="238125" y="0"/>
            <a:chExt cx="604838" cy="6857998"/>
          </a:xfrm>
        </p:grpSpPr>
        <p:sp>
          <p:nvSpPr>
            <p:cNvPr id="42" name="Rectangle 41">
              <a:extLst>
                <a:ext uri="{FF2B5EF4-FFF2-40B4-BE49-F238E27FC236}">
                  <a16:creationId xmlns:a16="http://schemas.microsoft.com/office/drawing/2014/main" id="{3FCEF8B9-D9D1-4901-A6A6-D7283EBE5CE3}"/>
                </a:ext>
              </a:extLst>
            </p:cNvPr>
            <p:cNvSpPr/>
            <p:nvPr/>
          </p:nvSpPr>
          <p:spPr>
            <a:xfrm>
              <a:off x="238125" y="0"/>
              <a:ext cx="604838" cy="6857998"/>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3" name="Group 42">
              <a:extLst>
                <a:ext uri="{FF2B5EF4-FFF2-40B4-BE49-F238E27FC236}">
                  <a16:creationId xmlns:a16="http://schemas.microsoft.com/office/drawing/2014/main" id="{92E6D110-F098-4B67-A600-D154A67FC11C}"/>
                </a:ext>
              </a:extLst>
            </p:cNvPr>
            <p:cNvGrpSpPr/>
            <p:nvPr/>
          </p:nvGrpSpPr>
          <p:grpSpPr>
            <a:xfrm>
              <a:off x="444080" y="850863"/>
              <a:ext cx="192929" cy="5156275"/>
              <a:chOff x="444080" y="822526"/>
              <a:chExt cx="192929" cy="5156275"/>
            </a:xfrm>
          </p:grpSpPr>
          <p:sp>
            <p:nvSpPr>
              <p:cNvPr id="45" name="Oval 44">
                <a:extLst>
                  <a:ext uri="{FF2B5EF4-FFF2-40B4-BE49-F238E27FC236}">
                    <a16:creationId xmlns:a16="http://schemas.microsoft.com/office/drawing/2014/main" id="{83EF8E99-535E-4730-B898-1CC57B0637A1}"/>
                  </a:ext>
                </a:extLst>
              </p:cNvPr>
              <p:cNvSpPr/>
              <p:nvPr/>
            </p:nvSpPr>
            <p:spPr>
              <a:xfrm>
                <a:off x="447463" y="822526"/>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6" name="Oval 45">
                <a:extLst>
                  <a:ext uri="{FF2B5EF4-FFF2-40B4-BE49-F238E27FC236}">
                    <a16:creationId xmlns:a16="http://schemas.microsoft.com/office/drawing/2014/main" id="{5CB28EA5-540D-46F5-8E3E-BC1DA34B4B08}"/>
                  </a:ext>
                </a:extLst>
              </p:cNvPr>
              <p:cNvSpPr/>
              <p:nvPr/>
            </p:nvSpPr>
            <p:spPr>
              <a:xfrm>
                <a:off x="444080" y="5789255"/>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7" name="Oval 46">
                <a:extLst>
                  <a:ext uri="{FF2B5EF4-FFF2-40B4-BE49-F238E27FC236}">
                    <a16:creationId xmlns:a16="http://schemas.microsoft.com/office/drawing/2014/main" id="{9EA34C1D-0709-4F86-B453-8676347B603F}"/>
                  </a:ext>
                </a:extLst>
              </p:cNvPr>
              <p:cNvSpPr/>
              <p:nvPr/>
            </p:nvSpPr>
            <p:spPr>
              <a:xfrm>
                <a:off x="446110" y="3305890"/>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44" name="Rectangle 43">
              <a:extLst>
                <a:ext uri="{FF2B5EF4-FFF2-40B4-BE49-F238E27FC236}">
                  <a16:creationId xmlns:a16="http://schemas.microsoft.com/office/drawing/2014/main" id="{376DDC28-FD77-4352-B6B1-0F9F5693AED2}"/>
                </a:ext>
              </a:extLst>
            </p:cNvPr>
            <p:cNvSpPr/>
            <p:nvPr/>
          </p:nvSpPr>
          <p:spPr>
            <a:xfrm>
              <a:off x="238125" y="0"/>
              <a:ext cx="57150" cy="6857998"/>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49" name="Rectangle 48">
            <a:extLst>
              <a:ext uri="{FF2B5EF4-FFF2-40B4-BE49-F238E27FC236}">
                <a16:creationId xmlns:a16="http://schemas.microsoft.com/office/drawing/2014/main" id="{B4D98F8B-6218-441D-AC81-D233019AEDA9}"/>
              </a:ext>
            </a:extLst>
          </p:cNvPr>
          <p:cNvSpPr/>
          <p:nvPr/>
        </p:nvSpPr>
        <p:spPr>
          <a:xfrm>
            <a:off x="-1" y="6305910"/>
            <a:ext cx="8613769"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schemeClr val="bg1"/>
                </a:solidFill>
                <a:effectLst/>
                <a:uLnTx/>
                <a:uFillTx/>
                <a:latin typeface="+mn-lt"/>
                <a:ea typeface="+mn-ea"/>
                <a:cs typeface="+mn-cs"/>
              </a:rPr>
              <a:t>www.</a:t>
            </a:r>
            <a:r>
              <a:rPr kumimoji="0" lang="en-US" sz="3200" b="0" i="0" u="none" strike="noStrike" kern="1200" cap="none" spc="150" normalizeH="0" baseline="0" noProof="0" dirty="0">
                <a:ln>
                  <a:noFill/>
                </a:ln>
                <a:solidFill>
                  <a:schemeClr val="bg2">
                    <a:lumMod val="25000"/>
                  </a:schemeClr>
                </a:solidFill>
                <a:effectLst/>
                <a:uLnTx/>
                <a:uFillTx/>
                <a:latin typeface="+mn-lt"/>
                <a:ea typeface="+mn-ea"/>
                <a:cs typeface="+mn-cs"/>
              </a:rPr>
              <a:t>presentationgo</a:t>
            </a:r>
            <a:r>
              <a:rPr kumimoji="0" lang="en-US" sz="3200" b="0" i="0" u="none" strike="noStrike" kern="1200" cap="none" spc="150" normalizeH="0" baseline="0" noProof="0" dirty="0">
                <a:ln>
                  <a:noFill/>
                </a:ln>
                <a:solidFill>
                  <a:schemeClr val="bg1"/>
                </a:solidFill>
                <a:effectLst/>
                <a:uLnTx/>
                <a:uFillTx/>
                <a:latin typeface="+mn-lt"/>
                <a:ea typeface="+mn-ea"/>
                <a:cs typeface="+mn-cs"/>
              </a:rPr>
              <a:t>.com</a:t>
            </a:r>
          </a:p>
        </p:txBody>
      </p:sp>
    </p:spTree>
    <p:extLst>
      <p:ext uri="{BB962C8B-B14F-4D97-AF65-F5344CB8AC3E}">
        <p14:creationId xmlns:p14="http://schemas.microsoft.com/office/powerpoint/2010/main" val="1482552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5661AE0-0749-4158-A8F4-D0B5D2C2AD78}"/>
              </a:ext>
            </a:extLst>
          </p:cNvPr>
          <p:cNvSpPr/>
          <p:nvPr/>
        </p:nvSpPr>
        <p:spPr>
          <a:xfrm>
            <a:off x="0" y="0"/>
            <a:ext cx="824373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6" name="Freeform: Shape 35">
            <a:extLst>
              <a:ext uri="{FF2B5EF4-FFF2-40B4-BE49-F238E27FC236}">
                <a16:creationId xmlns:a16="http://schemas.microsoft.com/office/drawing/2014/main" id="{D987B768-82FD-4258-8828-ED916E22C2B2}"/>
              </a:ext>
            </a:extLst>
          </p:cNvPr>
          <p:cNvSpPr/>
          <p:nvPr/>
        </p:nvSpPr>
        <p:spPr>
          <a:xfrm>
            <a:off x="8243740" y="1"/>
            <a:ext cx="900256" cy="6857999"/>
          </a:xfrm>
          <a:custGeom>
            <a:avLst/>
            <a:gdLst>
              <a:gd name="connsiteX0" fmla="*/ 0 w 931687"/>
              <a:gd name="connsiteY0" fmla="*/ 0 h 6858000"/>
              <a:gd name="connsiteX1" fmla="*/ 382946 w 931687"/>
              <a:gd name="connsiteY1" fmla="*/ 0 h 6858000"/>
              <a:gd name="connsiteX2" fmla="*/ 382946 w 931687"/>
              <a:gd name="connsiteY2" fmla="*/ 2734390 h 6858000"/>
              <a:gd name="connsiteX3" fmla="*/ 382946 w 931687"/>
              <a:gd name="connsiteY3" fmla="*/ 3270200 h 6858000"/>
              <a:gd name="connsiteX4" fmla="*/ 382946 w 931687"/>
              <a:gd name="connsiteY4" fmla="*/ 4051646 h 6858000"/>
              <a:gd name="connsiteX5" fmla="*/ 383316 w 931687"/>
              <a:gd name="connsiteY5" fmla="*/ 4051646 h 6858000"/>
              <a:gd name="connsiteX6" fmla="*/ 388520 w 931687"/>
              <a:gd name="connsiteY6" fmla="*/ 4082402 h 6858000"/>
              <a:gd name="connsiteX7" fmla="*/ 608749 w 931687"/>
              <a:gd name="connsiteY7" fmla="*/ 4210362 h 6858000"/>
              <a:gd name="connsiteX8" fmla="*/ 657315 w 931687"/>
              <a:gd name="connsiteY8" fmla="*/ 4212916 h 6858000"/>
              <a:gd name="connsiteX9" fmla="*/ 657317 w 931687"/>
              <a:gd name="connsiteY9" fmla="*/ 4212915 h 6858000"/>
              <a:gd name="connsiteX10" fmla="*/ 926113 w 931687"/>
              <a:gd name="connsiteY10" fmla="*/ 4343428 h 6858000"/>
              <a:gd name="connsiteX11" fmla="*/ 931687 w 931687"/>
              <a:gd name="connsiteY11" fmla="*/ 4376367 h 6858000"/>
              <a:gd name="connsiteX12" fmla="*/ 931687 w 931687"/>
              <a:gd name="connsiteY12" fmla="*/ 4376373 h 6858000"/>
              <a:gd name="connsiteX13" fmla="*/ 931687 w 931687"/>
              <a:gd name="connsiteY13" fmla="*/ 4376374 h 6858000"/>
              <a:gd name="connsiteX14" fmla="*/ 931687 w 931687"/>
              <a:gd name="connsiteY14" fmla="*/ 4817557 h 6858000"/>
              <a:gd name="connsiteX15" fmla="*/ 931687 w 931687"/>
              <a:gd name="connsiteY15" fmla="*/ 4952833 h 6858000"/>
              <a:gd name="connsiteX16" fmla="*/ 931687 w 931687"/>
              <a:gd name="connsiteY16" fmla="*/ 5394179 h 6858000"/>
              <a:gd name="connsiteX17" fmla="*/ 931687 w 931687"/>
              <a:gd name="connsiteY17" fmla="*/ 5394181 h 6858000"/>
              <a:gd name="connsiteX18" fmla="*/ 931687 w 931687"/>
              <a:gd name="connsiteY18" fmla="*/ 5394186 h 6858000"/>
              <a:gd name="connsiteX19" fmla="*/ 926113 w 931687"/>
              <a:gd name="connsiteY19" fmla="*/ 5427135 h 6858000"/>
              <a:gd name="connsiteX20" fmla="*/ 657317 w 931687"/>
              <a:gd name="connsiteY20" fmla="*/ 5557685 h 6858000"/>
              <a:gd name="connsiteX21" fmla="*/ 657315 w 931687"/>
              <a:gd name="connsiteY21" fmla="*/ 5557685 h 6858000"/>
              <a:gd name="connsiteX22" fmla="*/ 608749 w 931687"/>
              <a:gd name="connsiteY22" fmla="*/ 5560239 h 6858000"/>
              <a:gd name="connsiteX23" fmla="*/ 388520 w 931687"/>
              <a:gd name="connsiteY23" fmla="*/ 5688235 h 6858000"/>
              <a:gd name="connsiteX24" fmla="*/ 383316 w 931687"/>
              <a:gd name="connsiteY24" fmla="*/ 5719000 h 6858000"/>
              <a:gd name="connsiteX25" fmla="*/ 382946 w 931687"/>
              <a:gd name="connsiteY25" fmla="*/ 5719000 h 6858000"/>
              <a:gd name="connsiteX26" fmla="*/ 382946 w 931687"/>
              <a:gd name="connsiteY26" fmla="*/ 6858000 h 6858000"/>
              <a:gd name="connsiteX27" fmla="*/ 0 w 931687"/>
              <a:gd name="connsiteY27" fmla="*/ 6858000 h 6858000"/>
              <a:gd name="connsiteX28" fmla="*/ 0 w 931687"/>
              <a:gd name="connsiteY28" fmla="*/ 4952833 h 6858000"/>
              <a:gd name="connsiteX29" fmla="*/ 0 w 931687"/>
              <a:gd name="connsiteY29" fmla="*/ 4817557 h 6858000"/>
              <a:gd name="connsiteX30" fmla="*/ 0 w 931687"/>
              <a:gd name="connsiteY30" fmla="*/ 3270200 h 6858000"/>
              <a:gd name="connsiteX31" fmla="*/ 0 w 931687"/>
              <a:gd name="connsiteY31" fmla="*/ 27343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0">
                <a:moveTo>
                  <a:pt x="0" y="0"/>
                </a:moveTo>
                <a:lnTo>
                  <a:pt x="382946" y="0"/>
                </a:lnTo>
                <a:lnTo>
                  <a:pt x="382946" y="2734390"/>
                </a:lnTo>
                <a:lnTo>
                  <a:pt x="382946" y="3270200"/>
                </a:lnTo>
                <a:lnTo>
                  <a:pt x="382946" y="4051646"/>
                </a:lnTo>
                <a:lnTo>
                  <a:pt x="383316" y="4051646"/>
                </a:lnTo>
                <a:lnTo>
                  <a:pt x="388520" y="4082402"/>
                </a:lnTo>
                <a:cubicBezTo>
                  <a:pt x="410906" y="4147575"/>
                  <a:pt x="498400" y="4198620"/>
                  <a:pt x="608749" y="4210362"/>
                </a:cubicBezTo>
                <a:lnTo>
                  <a:pt x="657315" y="4212916"/>
                </a:lnTo>
                <a:lnTo>
                  <a:pt x="657317" y="4212915"/>
                </a:lnTo>
                <a:cubicBezTo>
                  <a:pt x="789906" y="4212915"/>
                  <a:pt x="900529" y="4268945"/>
                  <a:pt x="926113" y="4343428"/>
                </a:cubicBezTo>
                <a:lnTo>
                  <a:pt x="931687" y="4376367"/>
                </a:lnTo>
                <a:lnTo>
                  <a:pt x="931687" y="4376373"/>
                </a:lnTo>
                <a:lnTo>
                  <a:pt x="931687" y="4376374"/>
                </a:lnTo>
                <a:lnTo>
                  <a:pt x="931687" y="4817557"/>
                </a:lnTo>
                <a:lnTo>
                  <a:pt x="931687" y="4952833"/>
                </a:lnTo>
                <a:lnTo>
                  <a:pt x="931687" y="5394179"/>
                </a:lnTo>
                <a:lnTo>
                  <a:pt x="931687" y="5394181"/>
                </a:lnTo>
                <a:lnTo>
                  <a:pt x="931687" y="5394186"/>
                </a:lnTo>
                <a:lnTo>
                  <a:pt x="926113" y="5427135"/>
                </a:lnTo>
                <a:cubicBezTo>
                  <a:pt x="900529" y="5501640"/>
                  <a:pt x="789906" y="5557685"/>
                  <a:pt x="657317" y="5557685"/>
                </a:cubicBezTo>
                <a:lnTo>
                  <a:pt x="657315" y="5557685"/>
                </a:lnTo>
                <a:lnTo>
                  <a:pt x="608749" y="5560239"/>
                </a:lnTo>
                <a:cubicBezTo>
                  <a:pt x="498400" y="5571985"/>
                  <a:pt x="410906" y="5623043"/>
                  <a:pt x="388520" y="5688235"/>
                </a:cubicBezTo>
                <a:lnTo>
                  <a:pt x="383316" y="5719000"/>
                </a:lnTo>
                <a:lnTo>
                  <a:pt x="382946" y="5719000"/>
                </a:lnTo>
                <a:lnTo>
                  <a:pt x="382946" y="6858000"/>
                </a:lnTo>
                <a:lnTo>
                  <a:pt x="0" y="6858000"/>
                </a:lnTo>
                <a:lnTo>
                  <a:pt x="0" y="4952833"/>
                </a:lnTo>
                <a:lnTo>
                  <a:pt x="0" y="4817557"/>
                </a:lnTo>
                <a:lnTo>
                  <a:pt x="0" y="3270200"/>
                </a:lnTo>
                <a:lnTo>
                  <a:pt x="0" y="273439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5" name="Freeform: Shape 34">
            <a:extLst>
              <a:ext uri="{FF2B5EF4-FFF2-40B4-BE49-F238E27FC236}">
                <a16:creationId xmlns:a16="http://schemas.microsoft.com/office/drawing/2014/main" id="{EAB6FB12-0750-47CB-8516-241CAB82A547}"/>
              </a:ext>
            </a:extLst>
          </p:cNvPr>
          <p:cNvSpPr/>
          <p:nvPr/>
        </p:nvSpPr>
        <p:spPr>
          <a:xfrm>
            <a:off x="8243740" y="1"/>
            <a:ext cx="900256" cy="6857999"/>
          </a:xfrm>
          <a:custGeom>
            <a:avLst/>
            <a:gdLst>
              <a:gd name="connsiteX0" fmla="*/ 0 w 931687"/>
              <a:gd name="connsiteY0" fmla="*/ 0 h 6858000"/>
              <a:gd name="connsiteX1" fmla="*/ 382946 w 931687"/>
              <a:gd name="connsiteY1" fmla="*/ 0 h 6858000"/>
              <a:gd name="connsiteX2" fmla="*/ 382946 w 931687"/>
              <a:gd name="connsiteY2" fmla="*/ 1277880 h 6858000"/>
              <a:gd name="connsiteX3" fmla="*/ 382946 w 931687"/>
              <a:gd name="connsiteY3" fmla="*/ 1930400 h 6858000"/>
              <a:gd name="connsiteX4" fmla="*/ 382946 w 931687"/>
              <a:gd name="connsiteY4" fmla="*/ 2595136 h 6858000"/>
              <a:gd name="connsiteX5" fmla="*/ 383316 w 931687"/>
              <a:gd name="connsiteY5" fmla="*/ 2595136 h 6858000"/>
              <a:gd name="connsiteX6" fmla="*/ 388520 w 931687"/>
              <a:gd name="connsiteY6" fmla="*/ 2625892 h 6858000"/>
              <a:gd name="connsiteX7" fmla="*/ 608749 w 931687"/>
              <a:gd name="connsiteY7" fmla="*/ 2753852 h 6858000"/>
              <a:gd name="connsiteX8" fmla="*/ 657315 w 931687"/>
              <a:gd name="connsiteY8" fmla="*/ 2756406 h 6858000"/>
              <a:gd name="connsiteX9" fmla="*/ 657317 w 931687"/>
              <a:gd name="connsiteY9" fmla="*/ 2756405 h 6858000"/>
              <a:gd name="connsiteX10" fmla="*/ 926113 w 931687"/>
              <a:gd name="connsiteY10" fmla="*/ 2886918 h 6858000"/>
              <a:gd name="connsiteX11" fmla="*/ 931687 w 931687"/>
              <a:gd name="connsiteY11" fmla="*/ 2919857 h 6858000"/>
              <a:gd name="connsiteX12" fmla="*/ 931687 w 931687"/>
              <a:gd name="connsiteY12" fmla="*/ 2919863 h 6858000"/>
              <a:gd name="connsiteX13" fmla="*/ 931687 w 931687"/>
              <a:gd name="connsiteY13" fmla="*/ 2919864 h 6858000"/>
              <a:gd name="connsiteX14" fmla="*/ 931687 w 931687"/>
              <a:gd name="connsiteY14" fmla="*/ 3361047 h 6858000"/>
              <a:gd name="connsiteX15" fmla="*/ 931687 w 931687"/>
              <a:gd name="connsiteY15" fmla="*/ 3496323 h 6858000"/>
              <a:gd name="connsiteX16" fmla="*/ 931687 w 931687"/>
              <a:gd name="connsiteY16" fmla="*/ 3937669 h 6858000"/>
              <a:gd name="connsiteX17" fmla="*/ 931687 w 931687"/>
              <a:gd name="connsiteY17" fmla="*/ 3937671 h 6858000"/>
              <a:gd name="connsiteX18" fmla="*/ 931687 w 931687"/>
              <a:gd name="connsiteY18" fmla="*/ 3937676 h 6858000"/>
              <a:gd name="connsiteX19" fmla="*/ 926113 w 931687"/>
              <a:gd name="connsiteY19" fmla="*/ 3970625 h 6858000"/>
              <a:gd name="connsiteX20" fmla="*/ 657317 w 931687"/>
              <a:gd name="connsiteY20" fmla="*/ 4101175 h 6858000"/>
              <a:gd name="connsiteX21" fmla="*/ 657315 w 931687"/>
              <a:gd name="connsiteY21" fmla="*/ 4101175 h 6858000"/>
              <a:gd name="connsiteX22" fmla="*/ 608749 w 931687"/>
              <a:gd name="connsiteY22" fmla="*/ 4103729 h 6858000"/>
              <a:gd name="connsiteX23" fmla="*/ 388520 w 931687"/>
              <a:gd name="connsiteY23" fmla="*/ 4231725 h 6858000"/>
              <a:gd name="connsiteX24" fmla="*/ 383316 w 931687"/>
              <a:gd name="connsiteY24" fmla="*/ 4262490 h 6858000"/>
              <a:gd name="connsiteX25" fmla="*/ 382946 w 931687"/>
              <a:gd name="connsiteY25" fmla="*/ 4262490 h 6858000"/>
              <a:gd name="connsiteX26" fmla="*/ 382946 w 931687"/>
              <a:gd name="connsiteY26" fmla="*/ 5580120 h 6858000"/>
              <a:gd name="connsiteX27" fmla="*/ 382946 w 931687"/>
              <a:gd name="connsiteY27" fmla="*/ 6858000 h 6858000"/>
              <a:gd name="connsiteX28" fmla="*/ 0 w 931687"/>
              <a:gd name="connsiteY28" fmla="*/ 6858000 h 6858000"/>
              <a:gd name="connsiteX29" fmla="*/ 0 w 931687"/>
              <a:gd name="connsiteY29" fmla="*/ 5580120 h 6858000"/>
              <a:gd name="connsiteX30" fmla="*/ 0 w 931687"/>
              <a:gd name="connsiteY30" fmla="*/ 3940990 h 6858000"/>
              <a:gd name="connsiteX31" fmla="*/ 0 w 931687"/>
              <a:gd name="connsiteY31" fmla="*/ 3496323 h 6858000"/>
              <a:gd name="connsiteX32" fmla="*/ 0 w 931687"/>
              <a:gd name="connsiteY32" fmla="*/ 3361047 h 6858000"/>
              <a:gd name="connsiteX33" fmla="*/ 0 w 931687"/>
              <a:gd name="connsiteY33" fmla="*/ 1930400 h 6858000"/>
              <a:gd name="connsiteX34" fmla="*/ 0 w 931687"/>
              <a:gd name="connsiteY34" fmla="*/ 127788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1687" h="6858000">
                <a:moveTo>
                  <a:pt x="0" y="0"/>
                </a:moveTo>
                <a:lnTo>
                  <a:pt x="382946" y="0"/>
                </a:lnTo>
                <a:lnTo>
                  <a:pt x="382946" y="1277880"/>
                </a:lnTo>
                <a:lnTo>
                  <a:pt x="382946" y="1930400"/>
                </a:lnTo>
                <a:lnTo>
                  <a:pt x="382946" y="2595136"/>
                </a:lnTo>
                <a:lnTo>
                  <a:pt x="383316" y="2595136"/>
                </a:lnTo>
                <a:lnTo>
                  <a:pt x="388520" y="2625892"/>
                </a:lnTo>
                <a:cubicBezTo>
                  <a:pt x="410906" y="2691065"/>
                  <a:pt x="498400" y="2742110"/>
                  <a:pt x="608749" y="2753852"/>
                </a:cubicBezTo>
                <a:lnTo>
                  <a:pt x="657315" y="2756406"/>
                </a:lnTo>
                <a:lnTo>
                  <a:pt x="657317" y="2756405"/>
                </a:lnTo>
                <a:cubicBezTo>
                  <a:pt x="789906" y="2756405"/>
                  <a:pt x="900529" y="2812435"/>
                  <a:pt x="926113" y="2886918"/>
                </a:cubicBezTo>
                <a:lnTo>
                  <a:pt x="931687" y="2919857"/>
                </a:lnTo>
                <a:lnTo>
                  <a:pt x="931687" y="2919863"/>
                </a:lnTo>
                <a:lnTo>
                  <a:pt x="931687" y="2919864"/>
                </a:lnTo>
                <a:lnTo>
                  <a:pt x="931687" y="3361047"/>
                </a:lnTo>
                <a:lnTo>
                  <a:pt x="931687" y="3496323"/>
                </a:lnTo>
                <a:lnTo>
                  <a:pt x="931687" y="3937669"/>
                </a:lnTo>
                <a:lnTo>
                  <a:pt x="931687" y="3937671"/>
                </a:lnTo>
                <a:lnTo>
                  <a:pt x="931687" y="3937676"/>
                </a:lnTo>
                <a:lnTo>
                  <a:pt x="926113" y="3970625"/>
                </a:lnTo>
                <a:cubicBezTo>
                  <a:pt x="900529" y="4045130"/>
                  <a:pt x="789906" y="4101175"/>
                  <a:pt x="657317" y="4101175"/>
                </a:cubicBezTo>
                <a:lnTo>
                  <a:pt x="657315" y="4101175"/>
                </a:lnTo>
                <a:lnTo>
                  <a:pt x="608749" y="4103729"/>
                </a:lnTo>
                <a:cubicBezTo>
                  <a:pt x="498400" y="4115475"/>
                  <a:pt x="410906" y="4166533"/>
                  <a:pt x="388520" y="4231725"/>
                </a:cubicBezTo>
                <a:lnTo>
                  <a:pt x="383316" y="4262490"/>
                </a:lnTo>
                <a:lnTo>
                  <a:pt x="382946" y="4262490"/>
                </a:lnTo>
                <a:lnTo>
                  <a:pt x="382946" y="5580120"/>
                </a:lnTo>
                <a:lnTo>
                  <a:pt x="382946" y="6858000"/>
                </a:lnTo>
                <a:lnTo>
                  <a:pt x="0" y="6858000"/>
                </a:lnTo>
                <a:lnTo>
                  <a:pt x="0" y="5580120"/>
                </a:lnTo>
                <a:lnTo>
                  <a:pt x="0" y="3940990"/>
                </a:lnTo>
                <a:lnTo>
                  <a:pt x="0" y="3496323"/>
                </a:lnTo>
                <a:lnTo>
                  <a:pt x="0" y="3361047"/>
                </a:lnTo>
                <a:lnTo>
                  <a:pt x="0" y="1930400"/>
                </a:lnTo>
                <a:lnTo>
                  <a:pt x="0" y="127788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6" name="Freeform: Shape 25">
            <a:extLst>
              <a:ext uri="{FF2B5EF4-FFF2-40B4-BE49-F238E27FC236}">
                <a16:creationId xmlns:a16="http://schemas.microsoft.com/office/drawing/2014/main" id="{A4051C7C-9AC8-4D7D-990D-5BA7F1A15F08}"/>
              </a:ext>
            </a:extLst>
          </p:cNvPr>
          <p:cNvSpPr/>
          <p:nvPr/>
        </p:nvSpPr>
        <p:spPr>
          <a:xfrm>
            <a:off x="8243740" y="1"/>
            <a:ext cx="900256" cy="6858000"/>
          </a:xfrm>
          <a:custGeom>
            <a:avLst/>
            <a:gdLst>
              <a:gd name="connsiteX0" fmla="*/ 0 w 931687"/>
              <a:gd name="connsiteY0" fmla="*/ 0 h 6858001"/>
              <a:gd name="connsiteX1" fmla="*/ 382946 w 931687"/>
              <a:gd name="connsiteY1" fmla="*/ 0 h 6858001"/>
              <a:gd name="connsiteX2" fmla="*/ 382946 w 931687"/>
              <a:gd name="connsiteY2" fmla="*/ 1138627 h 6858001"/>
              <a:gd name="connsiteX3" fmla="*/ 383316 w 931687"/>
              <a:gd name="connsiteY3" fmla="*/ 1138627 h 6858001"/>
              <a:gd name="connsiteX4" fmla="*/ 388520 w 931687"/>
              <a:gd name="connsiteY4" fmla="*/ 1169383 h 6858001"/>
              <a:gd name="connsiteX5" fmla="*/ 608749 w 931687"/>
              <a:gd name="connsiteY5" fmla="*/ 1297343 h 6858001"/>
              <a:gd name="connsiteX6" fmla="*/ 657315 w 931687"/>
              <a:gd name="connsiteY6" fmla="*/ 1299897 h 6858001"/>
              <a:gd name="connsiteX7" fmla="*/ 657317 w 931687"/>
              <a:gd name="connsiteY7" fmla="*/ 1299896 h 6858001"/>
              <a:gd name="connsiteX8" fmla="*/ 926113 w 931687"/>
              <a:gd name="connsiteY8" fmla="*/ 1430409 h 6858001"/>
              <a:gd name="connsiteX9" fmla="*/ 931687 w 931687"/>
              <a:gd name="connsiteY9" fmla="*/ 1463348 h 6858001"/>
              <a:gd name="connsiteX10" fmla="*/ 931687 w 931687"/>
              <a:gd name="connsiteY10" fmla="*/ 1463354 h 6858001"/>
              <a:gd name="connsiteX11" fmla="*/ 931687 w 931687"/>
              <a:gd name="connsiteY11" fmla="*/ 1463355 h 6858001"/>
              <a:gd name="connsiteX12" fmla="*/ 931687 w 931687"/>
              <a:gd name="connsiteY12" fmla="*/ 1904538 h 6858001"/>
              <a:gd name="connsiteX13" fmla="*/ 931687 w 931687"/>
              <a:gd name="connsiteY13" fmla="*/ 2039814 h 6858001"/>
              <a:gd name="connsiteX14" fmla="*/ 931687 w 931687"/>
              <a:gd name="connsiteY14" fmla="*/ 2481160 h 6858001"/>
              <a:gd name="connsiteX15" fmla="*/ 931687 w 931687"/>
              <a:gd name="connsiteY15" fmla="*/ 2481162 h 6858001"/>
              <a:gd name="connsiteX16" fmla="*/ 931687 w 931687"/>
              <a:gd name="connsiteY16" fmla="*/ 2481167 h 6858001"/>
              <a:gd name="connsiteX17" fmla="*/ 926113 w 931687"/>
              <a:gd name="connsiteY17" fmla="*/ 2514116 h 6858001"/>
              <a:gd name="connsiteX18" fmla="*/ 657317 w 931687"/>
              <a:gd name="connsiteY18" fmla="*/ 2644666 h 6858001"/>
              <a:gd name="connsiteX19" fmla="*/ 657315 w 931687"/>
              <a:gd name="connsiteY19" fmla="*/ 2644666 h 6858001"/>
              <a:gd name="connsiteX20" fmla="*/ 608749 w 931687"/>
              <a:gd name="connsiteY20" fmla="*/ 2647220 h 6858001"/>
              <a:gd name="connsiteX21" fmla="*/ 388520 w 931687"/>
              <a:gd name="connsiteY21" fmla="*/ 2775216 h 6858001"/>
              <a:gd name="connsiteX22" fmla="*/ 383316 w 931687"/>
              <a:gd name="connsiteY22" fmla="*/ 2805981 h 6858001"/>
              <a:gd name="connsiteX23" fmla="*/ 382946 w 931687"/>
              <a:gd name="connsiteY23" fmla="*/ 2805981 h 6858001"/>
              <a:gd name="connsiteX24" fmla="*/ 382946 w 931687"/>
              <a:gd name="connsiteY24" fmla="*/ 3072471 h 6858001"/>
              <a:gd name="connsiteX25" fmla="*/ 382946 w 931687"/>
              <a:gd name="connsiteY25" fmla="*/ 4123611 h 6858001"/>
              <a:gd name="connsiteX26" fmla="*/ 382946 w 931687"/>
              <a:gd name="connsiteY26" fmla="*/ 6858001 h 6858001"/>
              <a:gd name="connsiteX27" fmla="*/ 0 w 931687"/>
              <a:gd name="connsiteY27" fmla="*/ 6858001 h 6858001"/>
              <a:gd name="connsiteX28" fmla="*/ 0 w 931687"/>
              <a:gd name="connsiteY28" fmla="*/ 4123611 h 6858001"/>
              <a:gd name="connsiteX29" fmla="*/ 0 w 931687"/>
              <a:gd name="connsiteY29" fmla="*/ 3072471 h 6858001"/>
              <a:gd name="connsiteX30" fmla="*/ 0 w 931687"/>
              <a:gd name="connsiteY30" fmla="*/ 2039814 h 6858001"/>
              <a:gd name="connsiteX31" fmla="*/ 0 w 931687"/>
              <a:gd name="connsiteY31" fmla="*/ 190453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31687" h="6858001">
                <a:moveTo>
                  <a:pt x="0" y="0"/>
                </a:moveTo>
                <a:lnTo>
                  <a:pt x="382946" y="0"/>
                </a:lnTo>
                <a:lnTo>
                  <a:pt x="382946" y="1138627"/>
                </a:lnTo>
                <a:lnTo>
                  <a:pt x="383316" y="1138627"/>
                </a:lnTo>
                <a:lnTo>
                  <a:pt x="388520" y="1169383"/>
                </a:lnTo>
                <a:cubicBezTo>
                  <a:pt x="410906" y="1234556"/>
                  <a:pt x="498400" y="1285601"/>
                  <a:pt x="608749" y="1297343"/>
                </a:cubicBezTo>
                <a:lnTo>
                  <a:pt x="657315" y="1299897"/>
                </a:lnTo>
                <a:lnTo>
                  <a:pt x="657317" y="1299896"/>
                </a:lnTo>
                <a:cubicBezTo>
                  <a:pt x="789906" y="1299896"/>
                  <a:pt x="900529" y="1355926"/>
                  <a:pt x="926113" y="1430409"/>
                </a:cubicBezTo>
                <a:lnTo>
                  <a:pt x="931687" y="1463348"/>
                </a:lnTo>
                <a:lnTo>
                  <a:pt x="931687" y="1463354"/>
                </a:lnTo>
                <a:lnTo>
                  <a:pt x="931687" y="1463355"/>
                </a:lnTo>
                <a:lnTo>
                  <a:pt x="931687" y="1904538"/>
                </a:lnTo>
                <a:lnTo>
                  <a:pt x="931687" y="2039814"/>
                </a:lnTo>
                <a:lnTo>
                  <a:pt x="931687" y="2481160"/>
                </a:lnTo>
                <a:lnTo>
                  <a:pt x="931687" y="2481162"/>
                </a:lnTo>
                <a:lnTo>
                  <a:pt x="931687" y="2481167"/>
                </a:lnTo>
                <a:lnTo>
                  <a:pt x="926113" y="2514116"/>
                </a:lnTo>
                <a:cubicBezTo>
                  <a:pt x="900529" y="2588621"/>
                  <a:pt x="789906" y="2644666"/>
                  <a:pt x="657317" y="2644666"/>
                </a:cubicBezTo>
                <a:lnTo>
                  <a:pt x="657315" y="2644666"/>
                </a:lnTo>
                <a:lnTo>
                  <a:pt x="608749" y="2647220"/>
                </a:lnTo>
                <a:cubicBezTo>
                  <a:pt x="498400" y="2658966"/>
                  <a:pt x="410906" y="2710024"/>
                  <a:pt x="388520" y="2775216"/>
                </a:cubicBezTo>
                <a:lnTo>
                  <a:pt x="383316" y="2805981"/>
                </a:lnTo>
                <a:lnTo>
                  <a:pt x="382946" y="2805981"/>
                </a:lnTo>
                <a:lnTo>
                  <a:pt x="382946" y="3072471"/>
                </a:lnTo>
                <a:lnTo>
                  <a:pt x="382946" y="4123611"/>
                </a:lnTo>
                <a:lnTo>
                  <a:pt x="382946" y="6858001"/>
                </a:lnTo>
                <a:lnTo>
                  <a:pt x="0" y="6858001"/>
                </a:lnTo>
                <a:lnTo>
                  <a:pt x="0" y="4123611"/>
                </a:lnTo>
                <a:lnTo>
                  <a:pt x="0" y="3072471"/>
                </a:lnTo>
                <a:lnTo>
                  <a:pt x="0" y="2039814"/>
                </a:lnTo>
                <a:lnTo>
                  <a:pt x="0" y="190453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4" name="Freeform: Shape 23">
            <a:extLst>
              <a:ext uri="{FF2B5EF4-FFF2-40B4-BE49-F238E27FC236}">
                <a16:creationId xmlns:a16="http://schemas.microsoft.com/office/drawing/2014/main" id="{556C5F9D-7370-454F-8EE2-17D415BAAA8E}"/>
              </a:ext>
            </a:extLst>
          </p:cNvPr>
          <p:cNvSpPr/>
          <p:nvPr/>
        </p:nvSpPr>
        <p:spPr>
          <a:xfrm>
            <a:off x="8243741" y="1"/>
            <a:ext cx="900256" cy="6858000"/>
          </a:xfrm>
          <a:custGeom>
            <a:avLst/>
            <a:gdLst>
              <a:gd name="connsiteX0" fmla="*/ 0 w 931687"/>
              <a:gd name="connsiteY0" fmla="*/ 0 h 6858001"/>
              <a:gd name="connsiteX1" fmla="*/ 930530 w 931687"/>
              <a:gd name="connsiteY1" fmla="*/ 0 h 6858001"/>
              <a:gd name="connsiteX2" fmla="*/ 931687 w 931687"/>
              <a:gd name="connsiteY2" fmla="*/ 6839 h 6858001"/>
              <a:gd name="connsiteX3" fmla="*/ 931687 w 931687"/>
              <a:gd name="connsiteY3" fmla="*/ 6845 h 6858001"/>
              <a:gd name="connsiteX4" fmla="*/ 931687 w 931687"/>
              <a:gd name="connsiteY4" fmla="*/ 6846 h 6858001"/>
              <a:gd name="connsiteX5" fmla="*/ 931687 w 931687"/>
              <a:gd name="connsiteY5" fmla="*/ 448029 h 6858001"/>
              <a:gd name="connsiteX6" fmla="*/ 931687 w 931687"/>
              <a:gd name="connsiteY6" fmla="*/ 583305 h 6858001"/>
              <a:gd name="connsiteX7" fmla="*/ 931687 w 931687"/>
              <a:gd name="connsiteY7" fmla="*/ 1024651 h 6858001"/>
              <a:gd name="connsiteX8" fmla="*/ 931687 w 931687"/>
              <a:gd name="connsiteY8" fmla="*/ 1024653 h 6858001"/>
              <a:gd name="connsiteX9" fmla="*/ 931687 w 931687"/>
              <a:gd name="connsiteY9" fmla="*/ 1024658 h 6858001"/>
              <a:gd name="connsiteX10" fmla="*/ 926113 w 931687"/>
              <a:gd name="connsiteY10" fmla="*/ 1057607 h 6858001"/>
              <a:gd name="connsiteX11" fmla="*/ 657317 w 931687"/>
              <a:gd name="connsiteY11" fmla="*/ 1188157 h 6858001"/>
              <a:gd name="connsiteX12" fmla="*/ 657315 w 931687"/>
              <a:gd name="connsiteY12" fmla="*/ 1188157 h 6858001"/>
              <a:gd name="connsiteX13" fmla="*/ 608749 w 931687"/>
              <a:gd name="connsiteY13" fmla="*/ 1190711 h 6858001"/>
              <a:gd name="connsiteX14" fmla="*/ 388520 w 931687"/>
              <a:gd name="connsiteY14" fmla="*/ 1318707 h 6858001"/>
              <a:gd name="connsiteX15" fmla="*/ 383316 w 931687"/>
              <a:gd name="connsiteY15" fmla="*/ 1349472 h 6858001"/>
              <a:gd name="connsiteX16" fmla="*/ 382946 w 931687"/>
              <a:gd name="connsiteY16" fmla="*/ 1349472 h 6858001"/>
              <a:gd name="connsiteX17" fmla="*/ 382946 w 931687"/>
              <a:gd name="connsiteY17" fmla="*/ 2273301 h 6858001"/>
              <a:gd name="connsiteX18" fmla="*/ 382946 w 931687"/>
              <a:gd name="connsiteY18" fmla="*/ 2667102 h 6858001"/>
              <a:gd name="connsiteX19" fmla="*/ 382946 w 931687"/>
              <a:gd name="connsiteY19" fmla="*/ 6858001 h 6858001"/>
              <a:gd name="connsiteX20" fmla="*/ 0 w 931687"/>
              <a:gd name="connsiteY20" fmla="*/ 6858001 h 6858001"/>
              <a:gd name="connsiteX21" fmla="*/ 0 w 931687"/>
              <a:gd name="connsiteY21" fmla="*/ 2667102 h 6858001"/>
              <a:gd name="connsiteX22" fmla="*/ 0 w 931687"/>
              <a:gd name="connsiteY22" fmla="*/ 2273301 h 6858001"/>
              <a:gd name="connsiteX23" fmla="*/ 0 w 931687"/>
              <a:gd name="connsiteY23" fmla="*/ 583305 h 6858001"/>
              <a:gd name="connsiteX24" fmla="*/ 0 w 931687"/>
              <a:gd name="connsiteY24" fmla="*/ 448029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1">
                <a:moveTo>
                  <a:pt x="0" y="0"/>
                </a:moveTo>
                <a:lnTo>
                  <a:pt x="930530" y="0"/>
                </a:lnTo>
                <a:lnTo>
                  <a:pt x="931687" y="6839"/>
                </a:lnTo>
                <a:lnTo>
                  <a:pt x="931687" y="6845"/>
                </a:lnTo>
                <a:lnTo>
                  <a:pt x="931687" y="6846"/>
                </a:lnTo>
                <a:lnTo>
                  <a:pt x="931687" y="448029"/>
                </a:lnTo>
                <a:lnTo>
                  <a:pt x="931687" y="583305"/>
                </a:lnTo>
                <a:lnTo>
                  <a:pt x="931687" y="1024651"/>
                </a:lnTo>
                <a:lnTo>
                  <a:pt x="931687" y="1024653"/>
                </a:lnTo>
                <a:lnTo>
                  <a:pt x="931687" y="1024658"/>
                </a:lnTo>
                <a:lnTo>
                  <a:pt x="926113" y="1057607"/>
                </a:lnTo>
                <a:cubicBezTo>
                  <a:pt x="900529" y="1132112"/>
                  <a:pt x="789906" y="1188157"/>
                  <a:pt x="657317" y="1188157"/>
                </a:cubicBezTo>
                <a:lnTo>
                  <a:pt x="657315" y="1188157"/>
                </a:lnTo>
                <a:lnTo>
                  <a:pt x="608749" y="1190711"/>
                </a:lnTo>
                <a:cubicBezTo>
                  <a:pt x="498400" y="1202457"/>
                  <a:pt x="410906" y="1253515"/>
                  <a:pt x="388520" y="1318707"/>
                </a:cubicBezTo>
                <a:lnTo>
                  <a:pt x="383316" y="1349472"/>
                </a:lnTo>
                <a:lnTo>
                  <a:pt x="382946" y="1349472"/>
                </a:lnTo>
                <a:lnTo>
                  <a:pt x="382946" y="2273301"/>
                </a:lnTo>
                <a:lnTo>
                  <a:pt x="382946" y="2667102"/>
                </a:lnTo>
                <a:lnTo>
                  <a:pt x="382946" y="6858001"/>
                </a:lnTo>
                <a:lnTo>
                  <a:pt x="0" y="6858001"/>
                </a:lnTo>
                <a:lnTo>
                  <a:pt x="0" y="2667102"/>
                </a:lnTo>
                <a:lnTo>
                  <a:pt x="0" y="2273301"/>
                </a:lnTo>
                <a:lnTo>
                  <a:pt x="0" y="583305"/>
                </a:lnTo>
                <a:lnTo>
                  <a:pt x="0" y="44802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7" name="Freeform: Shape 36">
            <a:extLst>
              <a:ext uri="{FF2B5EF4-FFF2-40B4-BE49-F238E27FC236}">
                <a16:creationId xmlns:a16="http://schemas.microsoft.com/office/drawing/2014/main" id="{3C03F335-2102-4A35-91B9-5D707CA36D0D}"/>
              </a:ext>
            </a:extLst>
          </p:cNvPr>
          <p:cNvSpPr/>
          <p:nvPr/>
        </p:nvSpPr>
        <p:spPr>
          <a:xfrm>
            <a:off x="8243744" y="1"/>
            <a:ext cx="900256" cy="6857999"/>
          </a:xfrm>
          <a:custGeom>
            <a:avLst/>
            <a:gdLst>
              <a:gd name="connsiteX0" fmla="*/ 0 w 931687"/>
              <a:gd name="connsiteY0" fmla="*/ 0 h 6858000"/>
              <a:gd name="connsiteX1" fmla="*/ 382946 w 931687"/>
              <a:gd name="connsiteY1" fmla="*/ 0 h 6858000"/>
              <a:gd name="connsiteX2" fmla="*/ 382946 w 931687"/>
              <a:gd name="connsiteY2" fmla="*/ 4190900 h 6858000"/>
              <a:gd name="connsiteX3" fmla="*/ 382946 w 931687"/>
              <a:gd name="connsiteY3" fmla="*/ 4500619 h 6858000"/>
              <a:gd name="connsiteX4" fmla="*/ 382946 w 931687"/>
              <a:gd name="connsiteY4" fmla="*/ 5508156 h 6858000"/>
              <a:gd name="connsiteX5" fmla="*/ 383316 w 931687"/>
              <a:gd name="connsiteY5" fmla="*/ 5508156 h 6858000"/>
              <a:gd name="connsiteX6" fmla="*/ 388520 w 931687"/>
              <a:gd name="connsiteY6" fmla="*/ 5538912 h 6858000"/>
              <a:gd name="connsiteX7" fmla="*/ 608749 w 931687"/>
              <a:gd name="connsiteY7" fmla="*/ 5666872 h 6858000"/>
              <a:gd name="connsiteX8" fmla="*/ 657315 w 931687"/>
              <a:gd name="connsiteY8" fmla="*/ 5669426 h 6858000"/>
              <a:gd name="connsiteX9" fmla="*/ 657317 w 931687"/>
              <a:gd name="connsiteY9" fmla="*/ 5669425 h 6858000"/>
              <a:gd name="connsiteX10" fmla="*/ 926113 w 931687"/>
              <a:gd name="connsiteY10" fmla="*/ 5799938 h 6858000"/>
              <a:gd name="connsiteX11" fmla="*/ 931687 w 931687"/>
              <a:gd name="connsiteY11" fmla="*/ 5832877 h 6858000"/>
              <a:gd name="connsiteX12" fmla="*/ 931687 w 931687"/>
              <a:gd name="connsiteY12" fmla="*/ 5832883 h 6858000"/>
              <a:gd name="connsiteX13" fmla="*/ 931687 w 931687"/>
              <a:gd name="connsiteY13" fmla="*/ 5832884 h 6858000"/>
              <a:gd name="connsiteX14" fmla="*/ 931687 w 931687"/>
              <a:gd name="connsiteY14" fmla="*/ 6274067 h 6858000"/>
              <a:gd name="connsiteX15" fmla="*/ 931687 w 931687"/>
              <a:gd name="connsiteY15" fmla="*/ 6409343 h 6858000"/>
              <a:gd name="connsiteX16" fmla="*/ 931687 w 931687"/>
              <a:gd name="connsiteY16" fmla="*/ 6850689 h 6858000"/>
              <a:gd name="connsiteX17" fmla="*/ 931687 w 931687"/>
              <a:gd name="connsiteY17" fmla="*/ 6850691 h 6858000"/>
              <a:gd name="connsiteX18" fmla="*/ 931687 w 931687"/>
              <a:gd name="connsiteY18" fmla="*/ 6850696 h 6858000"/>
              <a:gd name="connsiteX19" fmla="*/ 930451 w 931687"/>
              <a:gd name="connsiteY19" fmla="*/ 6858000 h 6858000"/>
              <a:gd name="connsiteX20" fmla="*/ 0 w 931687"/>
              <a:gd name="connsiteY20" fmla="*/ 6858000 h 6858000"/>
              <a:gd name="connsiteX21" fmla="*/ 0 w 931687"/>
              <a:gd name="connsiteY21" fmla="*/ 6409343 h 6858000"/>
              <a:gd name="connsiteX22" fmla="*/ 0 w 931687"/>
              <a:gd name="connsiteY22" fmla="*/ 6274067 h 6858000"/>
              <a:gd name="connsiteX23" fmla="*/ 0 w 931687"/>
              <a:gd name="connsiteY23" fmla="*/ 4500619 h 6858000"/>
              <a:gd name="connsiteX24" fmla="*/ 0 w 931687"/>
              <a:gd name="connsiteY24" fmla="*/ 41909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31687" h="6858000">
                <a:moveTo>
                  <a:pt x="0" y="0"/>
                </a:moveTo>
                <a:lnTo>
                  <a:pt x="382946" y="0"/>
                </a:lnTo>
                <a:lnTo>
                  <a:pt x="382946" y="4190900"/>
                </a:lnTo>
                <a:lnTo>
                  <a:pt x="382946" y="4500619"/>
                </a:lnTo>
                <a:lnTo>
                  <a:pt x="382946" y="5508156"/>
                </a:lnTo>
                <a:lnTo>
                  <a:pt x="383316" y="5508156"/>
                </a:lnTo>
                <a:lnTo>
                  <a:pt x="388520" y="5538912"/>
                </a:lnTo>
                <a:cubicBezTo>
                  <a:pt x="410906" y="5604085"/>
                  <a:pt x="498400" y="5655130"/>
                  <a:pt x="608749" y="5666872"/>
                </a:cubicBezTo>
                <a:lnTo>
                  <a:pt x="657315" y="5669426"/>
                </a:lnTo>
                <a:lnTo>
                  <a:pt x="657317" y="5669425"/>
                </a:lnTo>
                <a:cubicBezTo>
                  <a:pt x="789906" y="5669425"/>
                  <a:pt x="900529" y="5725455"/>
                  <a:pt x="926113" y="5799938"/>
                </a:cubicBezTo>
                <a:lnTo>
                  <a:pt x="931687" y="5832877"/>
                </a:lnTo>
                <a:lnTo>
                  <a:pt x="931687" y="5832883"/>
                </a:lnTo>
                <a:lnTo>
                  <a:pt x="931687" y="5832884"/>
                </a:lnTo>
                <a:lnTo>
                  <a:pt x="931687" y="6274067"/>
                </a:lnTo>
                <a:lnTo>
                  <a:pt x="931687" y="6409343"/>
                </a:lnTo>
                <a:lnTo>
                  <a:pt x="931687" y="6850689"/>
                </a:lnTo>
                <a:lnTo>
                  <a:pt x="931687" y="6850691"/>
                </a:lnTo>
                <a:lnTo>
                  <a:pt x="931687" y="6850696"/>
                </a:lnTo>
                <a:lnTo>
                  <a:pt x="930451" y="6858000"/>
                </a:lnTo>
                <a:lnTo>
                  <a:pt x="0" y="6858000"/>
                </a:lnTo>
                <a:lnTo>
                  <a:pt x="0" y="6409343"/>
                </a:lnTo>
                <a:lnTo>
                  <a:pt x="0" y="6274067"/>
                </a:lnTo>
                <a:lnTo>
                  <a:pt x="0" y="4500619"/>
                </a:lnTo>
                <a:lnTo>
                  <a:pt x="0" y="419090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5" name="TextBox 14">
            <a:hlinkClick r:id="rId3" action="ppaction://hlinksldjump"/>
            <a:extLst>
              <a:ext uri="{FF2B5EF4-FFF2-40B4-BE49-F238E27FC236}">
                <a16:creationId xmlns:a16="http://schemas.microsoft.com/office/drawing/2014/main" id="{79050D59-F319-44F7-A8A4-25278C457ABF}"/>
              </a:ext>
            </a:extLst>
          </p:cNvPr>
          <p:cNvSpPr txBox="1"/>
          <p:nvPr/>
        </p:nvSpPr>
        <p:spPr>
          <a:xfrm>
            <a:off x="8579027" y="235310"/>
            <a:ext cx="489873" cy="738664"/>
          </a:xfrm>
          <a:prstGeom prst="rect">
            <a:avLst/>
          </a:prstGeom>
          <a:noFill/>
        </p:spPr>
        <p:txBody>
          <a:bodyPr wrap="none" rtlCol="0" anchor="ctr">
            <a:spAutoFit/>
          </a:bodyPr>
          <a:lstStyle/>
          <a:p>
            <a:pPr algn="r"/>
            <a:r>
              <a:rPr lang="en-US" sz="3000" b="1" dirty="0">
                <a:solidFill>
                  <a:schemeClr val="bg1"/>
                </a:solidFill>
              </a:rPr>
              <a:t>1</a:t>
            </a:r>
          </a:p>
        </p:txBody>
      </p:sp>
      <p:sp>
        <p:nvSpPr>
          <p:cNvPr id="16" name="TextBox 15">
            <a:hlinkClick r:id="rId4" action="ppaction://hlinksldjump"/>
            <a:extLst>
              <a:ext uri="{FF2B5EF4-FFF2-40B4-BE49-F238E27FC236}">
                <a16:creationId xmlns:a16="http://schemas.microsoft.com/office/drawing/2014/main" id="{D75213A8-C019-41BF-A4DF-E9B64929A520}"/>
              </a:ext>
            </a:extLst>
          </p:cNvPr>
          <p:cNvSpPr txBox="1"/>
          <p:nvPr/>
        </p:nvSpPr>
        <p:spPr>
          <a:xfrm>
            <a:off x="8579027" y="1609807"/>
            <a:ext cx="489873" cy="738664"/>
          </a:xfrm>
          <a:prstGeom prst="rect">
            <a:avLst/>
          </a:prstGeom>
          <a:noFill/>
        </p:spPr>
        <p:txBody>
          <a:bodyPr wrap="none" rtlCol="0" anchor="ctr">
            <a:spAutoFit/>
          </a:bodyPr>
          <a:lstStyle/>
          <a:p>
            <a:pPr algn="r"/>
            <a:r>
              <a:rPr lang="en-US" sz="3000" b="1" dirty="0"/>
              <a:t>2</a:t>
            </a:r>
          </a:p>
        </p:txBody>
      </p:sp>
      <p:sp>
        <p:nvSpPr>
          <p:cNvPr id="17" name="TextBox 16">
            <a:hlinkClick r:id="rId5" action="ppaction://hlinksldjump"/>
            <a:extLst>
              <a:ext uri="{FF2B5EF4-FFF2-40B4-BE49-F238E27FC236}">
                <a16:creationId xmlns:a16="http://schemas.microsoft.com/office/drawing/2014/main" id="{EFAB4E9C-87E5-488C-B2E4-9C9AF1B061E6}"/>
              </a:ext>
            </a:extLst>
          </p:cNvPr>
          <p:cNvSpPr txBox="1"/>
          <p:nvPr/>
        </p:nvSpPr>
        <p:spPr>
          <a:xfrm>
            <a:off x="8579027" y="3056586"/>
            <a:ext cx="489873" cy="738664"/>
          </a:xfrm>
          <a:prstGeom prst="rect">
            <a:avLst/>
          </a:prstGeom>
          <a:noFill/>
        </p:spPr>
        <p:txBody>
          <a:bodyPr wrap="none" rtlCol="0" anchor="ctr">
            <a:spAutoFit/>
          </a:bodyPr>
          <a:lstStyle/>
          <a:p>
            <a:pPr algn="r"/>
            <a:r>
              <a:rPr lang="en-US" sz="3000" b="1" dirty="0"/>
              <a:t>3</a:t>
            </a:r>
          </a:p>
        </p:txBody>
      </p:sp>
      <p:sp>
        <p:nvSpPr>
          <p:cNvPr id="18" name="TextBox 17">
            <a:hlinkClick r:id="rId6" action="ppaction://hlinksldjump"/>
            <a:extLst>
              <a:ext uri="{FF2B5EF4-FFF2-40B4-BE49-F238E27FC236}">
                <a16:creationId xmlns:a16="http://schemas.microsoft.com/office/drawing/2014/main" id="{D5D9C667-1071-4577-8825-4966979B8550}"/>
              </a:ext>
            </a:extLst>
          </p:cNvPr>
          <p:cNvSpPr txBox="1"/>
          <p:nvPr/>
        </p:nvSpPr>
        <p:spPr>
          <a:xfrm>
            <a:off x="8579027" y="4503365"/>
            <a:ext cx="489873" cy="738664"/>
          </a:xfrm>
          <a:prstGeom prst="rect">
            <a:avLst/>
          </a:prstGeom>
          <a:noFill/>
        </p:spPr>
        <p:txBody>
          <a:bodyPr wrap="none" rtlCol="0" anchor="ctr">
            <a:spAutoFit/>
          </a:bodyPr>
          <a:lstStyle/>
          <a:p>
            <a:pPr algn="r"/>
            <a:r>
              <a:rPr lang="en-US" sz="3000" b="1" dirty="0"/>
              <a:t>4</a:t>
            </a:r>
          </a:p>
        </p:txBody>
      </p:sp>
      <p:sp>
        <p:nvSpPr>
          <p:cNvPr id="19" name="TextBox 18">
            <a:extLst>
              <a:ext uri="{FF2B5EF4-FFF2-40B4-BE49-F238E27FC236}">
                <a16:creationId xmlns:a16="http://schemas.microsoft.com/office/drawing/2014/main" id="{144BFE06-D70A-4775-8162-C267C596449E}"/>
              </a:ext>
            </a:extLst>
          </p:cNvPr>
          <p:cNvSpPr txBox="1"/>
          <p:nvPr/>
        </p:nvSpPr>
        <p:spPr>
          <a:xfrm>
            <a:off x="8579027" y="5884029"/>
            <a:ext cx="489873" cy="738664"/>
          </a:xfrm>
          <a:prstGeom prst="rect">
            <a:avLst/>
          </a:prstGeom>
          <a:noFill/>
        </p:spPr>
        <p:txBody>
          <a:bodyPr wrap="none" rtlCol="0" anchor="ctr">
            <a:spAutoFit/>
          </a:bodyPr>
          <a:lstStyle/>
          <a:p>
            <a:pPr algn="r"/>
            <a:r>
              <a:rPr lang="en-US" sz="3000" b="1" dirty="0"/>
              <a:t>5</a:t>
            </a:r>
          </a:p>
        </p:txBody>
      </p:sp>
      <p:sp>
        <p:nvSpPr>
          <p:cNvPr id="20" name="Freeform: Shape 19">
            <a:extLst>
              <a:ext uri="{FF2B5EF4-FFF2-40B4-BE49-F238E27FC236}">
                <a16:creationId xmlns:a16="http://schemas.microsoft.com/office/drawing/2014/main" id="{0C987BB4-12C7-4073-AF30-61AB76602A5A}"/>
              </a:ext>
            </a:extLst>
          </p:cNvPr>
          <p:cNvSpPr/>
          <p:nvPr/>
        </p:nvSpPr>
        <p:spPr>
          <a:xfrm>
            <a:off x="1797770" y="1478279"/>
            <a:ext cx="6257925" cy="4152900"/>
          </a:xfrm>
          <a:custGeom>
            <a:avLst/>
            <a:gdLst>
              <a:gd name="connsiteX0" fmla="*/ 0 w 8597900"/>
              <a:gd name="connsiteY0" fmla="*/ 5346700 h 5702300"/>
              <a:gd name="connsiteX1" fmla="*/ 8039100 w 8597900"/>
              <a:gd name="connsiteY1" fmla="*/ 0 h 5702300"/>
              <a:gd name="connsiteX2" fmla="*/ 8597900 w 8597900"/>
              <a:gd name="connsiteY2" fmla="*/ 5702300 h 5702300"/>
              <a:gd name="connsiteX3" fmla="*/ 0 w 8597900"/>
              <a:gd name="connsiteY3" fmla="*/ 5346700 h 5702300"/>
              <a:gd name="connsiteX0" fmla="*/ 0 w 8597900"/>
              <a:gd name="connsiteY0" fmla="*/ 5181600 h 5537200"/>
              <a:gd name="connsiteX1" fmla="*/ 8229600 w 8597900"/>
              <a:gd name="connsiteY1" fmla="*/ 0 h 5537200"/>
              <a:gd name="connsiteX2" fmla="*/ 8597900 w 8597900"/>
              <a:gd name="connsiteY2" fmla="*/ 5537200 h 5537200"/>
              <a:gd name="connsiteX3" fmla="*/ 0 w 8597900"/>
              <a:gd name="connsiteY3" fmla="*/ 5181600 h 5537200"/>
              <a:gd name="connsiteX0" fmla="*/ 0 w 8407400"/>
              <a:gd name="connsiteY0" fmla="*/ 5257800 h 5537200"/>
              <a:gd name="connsiteX1" fmla="*/ 8039100 w 8407400"/>
              <a:gd name="connsiteY1" fmla="*/ 0 h 5537200"/>
              <a:gd name="connsiteX2" fmla="*/ 8407400 w 8407400"/>
              <a:gd name="connsiteY2" fmla="*/ 5537200 h 5537200"/>
              <a:gd name="connsiteX3" fmla="*/ 0 w 8407400"/>
              <a:gd name="connsiteY3" fmla="*/ 5257800 h 5537200"/>
              <a:gd name="connsiteX0" fmla="*/ 0 w 8343900"/>
              <a:gd name="connsiteY0" fmla="*/ 5257800 h 5537200"/>
              <a:gd name="connsiteX1" fmla="*/ 8039100 w 8343900"/>
              <a:gd name="connsiteY1" fmla="*/ 0 h 5537200"/>
              <a:gd name="connsiteX2" fmla="*/ 8343900 w 8343900"/>
              <a:gd name="connsiteY2" fmla="*/ 5537200 h 5537200"/>
              <a:gd name="connsiteX3" fmla="*/ 0 w 8343900"/>
              <a:gd name="connsiteY3" fmla="*/ 5257800 h 5537200"/>
            </a:gdLst>
            <a:ahLst/>
            <a:cxnLst>
              <a:cxn ang="0">
                <a:pos x="connsiteX0" y="connsiteY0"/>
              </a:cxn>
              <a:cxn ang="0">
                <a:pos x="connsiteX1" y="connsiteY1"/>
              </a:cxn>
              <a:cxn ang="0">
                <a:pos x="connsiteX2" y="connsiteY2"/>
              </a:cxn>
              <a:cxn ang="0">
                <a:pos x="connsiteX3" y="connsiteY3"/>
              </a:cxn>
            </a:cxnLst>
            <a:rect l="l" t="t" r="r" b="b"/>
            <a:pathLst>
              <a:path w="8343900" h="5537200">
                <a:moveTo>
                  <a:pt x="0" y="5257800"/>
                </a:moveTo>
                <a:lnTo>
                  <a:pt x="8039100" y="0"/>
                </a:lnTo>
                <a:lnTo>
                  <a:pt x="8343900" y="5537200"/>
                </a:lnTo>
                <a:lnTo>
                  <a:pt x="0" y="52578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1" name="Rectangle 20">
            <a:extLst>
              <a:ext uri="{FF2B5EF4-FFF2-40B4-BE49-F238E27FC236}">
                <a16:creationId xmlns:a16="http://schemas.microsoft.com/office/drawing/2014/main" id="{FC607E12-EBB1-482B-A1FF-6BF8A4FFDAF4}"/>
              </a:ext>
            </a:extLst>
          </p:cNvPr>
          <p:cNvSpPr/>
          <p:nvPr/>
        </p:nvSpPr>
        <p:spPr>
          <a:xfrm>
            <a:off x="1609725" y="1354455"/>
            <a:ext cx="6287819" cy="41490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3" name="TextBox 22">
            <a:extLst>
              <a:ext uri="{FF2B5EF4-FFF2-40B4-BE49-F238E27FC236}">
                <a16:creationId xmlns:a16="http://schemas.microsoft.com/office/drawing/2014/main" id="{8A3BD57B-D9D1-4C25-A365-AF6A321E31F6}"/>
              </a:ext>
            </a:extLst>
          </p:cNvPr>
          <p:cNvSpPr txBox="1"/>
          <p:nvPr/>
        </p:nvSpPr>
        <p:spPr>
          <a:xfrm>
            <a:off x="1932570" y="1667350"/>
            <a:ext cx="5086264" cy="461665"/>
          </a:xfrm>
          <a:prstGeom prst="rect">
            <a:avLst/>
          </a:prstGeom>
          <a:noFill/>
        </p:spPr>
        <p:txBody>
          <a:bodyPr wrap="none" rtlCol="0">
            <a:spAutoFit/>
          </a:bodyPr>
          <a:lstStyle/>
          <a:p>
            <a:r>
              <a:rPr lang="en-US" sz="2400" b="1" noProof="1"/>
              <a:t>Part        – Lorem Ipsum Dolor Sit Amet</a:t>
            </a:r>
          </a:p>
        </p:txBody>
      </p:sp>
      <p:sp>
        <p:nvSpPr>
          <p:cNvPr id="38" name="Oval 37">
            <a:hlinkClick r:id="rId7" action="ppaction://hlinksldjump"/>
            <a:extLst>
              <a:ext uri="{FF2B5EF4-FFF2-40B4-BE49-F238E27FC236}">
                <a16:creationId xmlns:a16="http://schemas.microsoft.com/office/drawing/2014/main" id="{20CEFA7C-F9B9-483A-8AE4-D11C64497E78}"/>
              </a:ext>
            </a:extLst>
          </p:cNvPr>
          <p:cNvSpPr/>
          <p:nvPr/>
        </p:nvSpPr>
        <p:spPr>
          <a:xfrm>
            <a:off x="2591457" y="1705990"/>
            <a:ext cx="405469" cy="405469"/>
          </a:xfrm>
          <a:prstGeom prst="ellipse">
            <a:avLst/>
          </a:prstGeom>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schemeClr val="tx1"/>
                </a:solidFill>
              </a:rPr>
              <a:t>5</a:t>
            </a:r>
          </a:p>
        </p:txBody>
      </p:sp>
      <p:sp>
        <p:nvSpPr>
          <p:cNvPr id="39" name="TextBox 38">
            <a:extLst>
              <a:ext uri="{FF2B5EF4-FFF2-40B4-BE49-F238E27FC236}">
                <a16:creationId xmlns:a16="http://schemas.microsoft.com/office/drawing/2014/main" id="{CB1F235C-B1D1-4E98-BAFD-6C33292332B4}"/>
              </a:ext>
            </a:extLst>
          </p:cNvPr>
          <p:cNvSpPr txBox="1"/>
          <p:nvPr/>
        </p:nvSpPr>
        <p:spPr>
          <a:xfrm>
            <a:off x="1932571" y="2445650"/>
            <a:ext cx="5413659" cy="2516073"/>
          </a:xfrm>
          <a:prstGeom prst="rect">
            <a:avLst/>
          </a:prstGeom>
          <a:noFill/>
        </p:spPr>
        <p:txBody>
          <a:bodyPr wrap="square" rtlCol="0">
            <a:spAutoFit/>
          </a:bodyPr>
          <a:lstStyle/>
          <a:p>
            <a:pPr>
              <a:spcAft>
                <a:spcPts val="900"/>
              </a:spcAft>
            </a:pPr>
            <a:r>
              <a:rPr lang="en-US" sz="1500" noProof="1"/>
              <a:t>Lorem ipsum dolor sit amet, consectetur adipiscing elit, sed do eiusmod tempor incididunt ut labore et dolore magna aliqua. Et tortor consequat id porta nibh venenatis cras. Iaculis urna id volutpat lacus laoreet non curabitur gravida arcu. Arcu risus quis varius quam.</a:t>
            </a:r>
          </a:p>
          <a:p>
            <a:pPr>
              <a:spcAft>
                <a:spcPts val="900"/>
              </a:spcAft>
            </a:pPr>
            <a:r>
              <a:rPr lang="en-US" sz="1500" noProof="1"/>
              <a:t>Ultrices sagittis orci a scelerisque purus semper eget. Fringilla urna porttitor rhoncus dolor purus non enim. Sit amet facilisis magna etiam tempor orci. Sit amet venenatis urna cursus eget nunc. Mi eget mauris pharetra et ultrices neque. Rutrum quisque non tellus orci ac auctor augue mauris.</a:t>
            </a:r>
          </a:p>
        </p:txBody>
      </p:sp>
      <p:grpSp>
        <p:nvGrpSpPr>
          <p:cNvPr id="41" name="Group 40">
            <a:extLst>
              <a:ext uri="{FF2B5EF4-FFF2-40B4-BE49-F238E27FC236}">
                <a16:creationId xmlns:a16="http://schemas.microsoft.com/office/drawing/2014/main" id="{C5EBB28F-F54F-4337-A0BE-FD2DA79055BF}"/>
              </a:ext>
            </a:extLst>
          </p:cNvPr>
          <p:cNvGrpSpPr/>
          <p:nvPr/>
        </p:nvGrpSpPr>
        <p:grpSpPr>
          <a:xfrm>
            <a:off x="238125" y="0"/>
            <a:ext cx="604838" cy="6857998"/>
            <a:chOff x="238125" y="0"/>
            <a:chExt cx="604838" cy="6857998"/>
          </a:xfrm>
        </p:grpSpPr>
        <p:sp>
          <p:nvSpPr>
            <p:cNvPr id="42" name="Rectangle 41">
              <a:extLst>
                <a:ext uri="{FF2B5EF4-FFF2-40B4-BE49-F238E27FC236}">
                  <a16:creationId xmlns:a16="http://schemas.microsoft.com/office/drawing/2014/main" id="{20294943-6BC1-491D-864B-6C64E498B545}"/>
                </a:ext>
              </a:extLst>
            </p:cNvPr>
            <p:cNvSpPr/>
            <p:nvPr/>
          </p:nvSpPr>
          <p:spPr>
            <a:xfrm>
              <a:off x="238125" y="0"/>
              <a:ext cx="604838" cy="6857998"/>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3" name="Group 42">
              <a:extLst>
                <a:ext uri="{FF2B5EF4-FFF2-40B4-BE49-F238E27FC236}">
                  <a16:creationId xmlns:a16="http://schemas.microsoft.com/office/drawing/2014/main" id="{0B374AFC-12F4-4DC4-9036-FE347384DBA5}"/>
                </a:ext>
              </a:extLst>
            </p:cNvPr>
            <p:cNvGrpSpPr/>
            <p:nvPr/>
          </p:nvGrpSpPr>
          <p:grpSpPr>
            <a:xfrm>
              <a:off x="444080" y="850863"/>
              <a:ext cx="192929" cy="5156275"/>
              <a:chOff x="444080" y="822526"/>
              <a:chExt cx="192929" cy="5156275"/>
            </a:xfrm>
          </p:grpSpPr>
          <p:sp>
            <p:nvSpPr>
              <p:cNvPr id="45" name="Oval 44">
                <a:extLst>
                  <a:ext uri="{FF2B5EF4-FFF2-40B4-BE49-F238E27FC236}">
                    <a16:creationId xmlns:a16="http://schemas.microsoft.com/office/drawing/2014/main" id="{9FA9B18A-BED4-40C5-92F5-D85BD713488D}"/>
                  </a:ext>
                </a:extLst>
              </p:cNvPr>
              <p:cNvSpPr/>
              <p:nvPr/>
            </p:nvSpPr>
            <p:spPr>
              <a:xfrm>
                <a:off x="447463" y="822526"/>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6" name="Oval 45">
                <a:extLst>
                  <a:ext uri="{FF2B5EF4-FFF2-40B4-BE49-F238E27FC236}">
                    <a16:creationId xmlns:a16="http://schemas.microsoft.com/office/drawing/2014/main" id="{6F42A4A2-F61B-40F1-9916-4E3D0CFA6221}"/>
                  </a:ext>
                </a:extLst>
              </p:cNvPr>
              <p:cNvSpPr/>
              <p:nvPr/>
            </p:nvSpPr>
            <p:spPr>
              <a:xfrm>
                <a:off x="444080" y="5789255"/>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7" name="Oval 46">
                <a:extLst>
                  <a:ext uri="{FF2B5EF4-FFF2-40B4-BE49-F238E27FC236}">
                    <a16:creationId xmlns:a16="http://schemas.microsoft.com/office/drawing/2014/main" id="{A38A8E2F-8D94-41E0-8618-9F2F2D0960A9}"/>
                  </a:ext>
                </a:extLst>
              </p:cNvPr>
              <p:cNvSpPr/>
              <p:nvPr/>
            </p:nvSpPr>
            <p:spPr>
              <a:xfrm>
                <a:off x="446110" y="3305890"/>
                <a:ext cx="189546" cy="1895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44" name="Rectangle 43">
              <a:extLst>
                <a:ext uri="{FF2B5EF4-FFF2-40B4-BE49-F238E27FC236}">
                  <a16:creationId xmlns:a16="http://schemas.microsoft.com/office/drawing/2014/main" id="{0ACA86D0-2F2D-4AB5-B551-15BA6A1D3E80}"/>
                </a:ext>
              </a:extLst>
            </p:cNvPr>
            <p:cNvSpPr/>
            <p:nvPr/>
          </p:nvSpPr>
          <p:spPr>
            <a:xfrm>
              <a:off x="238125" y="0"/>
              <a:ext cx="57150" cy="6857998"/>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49" name="Rectangle 48">
            <a:extLst>
              <a:ext uri="{FF2B5EF4-FFF2-40B4-BE49-F238E27FC236}">
                <a16:creationId xmlns:a16="http://schemas.microsoft.com/office/drawing/2014/main" id="{4138BE37-9C1A-408E-BDA4-26AE349D1504}"/>
              </a:ext>
            </a:extLst>
          </p:cNvPr>
          <p:cNvSpPr/>
          <p:nvPr/>
        </p:nvSpPr>
        <p:spPr>
          <a:xfrm>
            <a:off x="-1" y="6305910"/>
            <a:ext cx="8613769"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schemeClr val="tx1">
                    <a:lumMod val="65000"/>
                    <a:lumOff val="35000"/>
                  </a:schemeClr>
                </a:solidFill>
                <a:effectLst/>
                <a:uLnTx/>
                <a:uFillTx/>
                <a:latin typeface="+mn-lt"/>
                <a:ea typeface="+mn-ea"/>
                <a:cs typeface="+mn-cs"/>
              </a:rPr>
              <a:t>www.</a:t>
            </a:r>
            <a:r>
              <a:rPr kumimoji="0" lang="en-US" sz="3200" b="0" i="0" u="none" strike="noStrike" kern="1200" cap="none" spc="150" normalizeH="0" baseline="0" noProof="0" dirty="0">
                <a:ln>
                  <a:noFill/>
                </a:ln>
                <a:solidFill>
                  <a:schemeClr val="bg1">
                    <a:lumMod val="95000"/>
                  </a:schemeClr>
                </a:solidFill>
                <a:effectLst/>
                <a:uLnTx/>
                <a:uFillTx/>
                <a:latin typeface="+mn-lt"/>
                <a:ea typeface="+mn-ea"/>
                <a:cs typeface="+mn-cs"/>
              </a:rPr>
              <a:t>presentationgo</a:t>
            </a:r>
            <a:r>
              <a:rPr kumimoji="0" lang="en-US" sz="3200" b="0" i="0" u="none" strike="noStrike" kern="1200" cap="none" spc="150" normalizeH="0" baseline="0" noProof="0" dirty="0">
                <a:ln>
                  <a:noFill/>
                </a:ln>
                <a:solidFill>
                  <a:schemeClr val="tx1">
                    <a:lumMod val="65000"/>
                    <a:lumOff val="35000"/>
                  </a:schemeClr>
                </a:solidFill>
                <a:effectLst/>
                <a:uLnTx/>
                <a:uFillTx/>
                <a:latin typeface="+mn-lt"/>
                <a:ea typeface="+mn-ea"/>
                <a:cs typeface="+mn-cs"/>
              </a:rPr>
              <a:t>.com</a:t>
            </a:r>
          </a:p>
        </p:txBody>
      </p:sp>
    </p:spTree>
    <p:extLst>
      <p:ext uri="{BB962C8B-B14F-4D97-AF65-F5344CB8AC3E}">
        <p14:creationId xmlns:p14="http://schemas.microsoft.com/office/powerpoint/2010/main" val="403927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10150</TotalTime>
  <Words>748</Words>
  <PresentationFormat>On-screen Show (4:3)</PresentationFormat>
  <Paragraphs>81</Paragraphs>
  <Slides>7</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Calibri</vt:lpstr>
      <vt:lpstr>Calibri Light</vt:lpstr>
      <vt:lpstr>Helvetica</vt:lpstr>
      <vt:lpstr>Open Sans</vt:lpstr>
      <vt:lpstr>Template PresentationGo</vt:lpstr>
      <vt:lpstr>Template PresentationGo Dark</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5-Tab Binder Dividers</dc:title>
  <dc:creator>PresentationGO.com</dc:creator>
  <dc:description>© Copyright PresentationGO.com</dc:description>
  <dcterms:created xsi:type="dcterms:W3CDTF">2014-11-26T05:14:11Z</dcterms:created>
  <dcterms:modified xsi:type="dcterms:W3CDTF">2019-06-24T04:08:07Z</dcterms:modified>
  <cp:category>Text &amp; Tables</cp:category>
</cp:coreProperties>
</file>