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2" d="100"/>
          <a:sy n="62" d="100"/>
        </p:scale>
        <p:origin x="72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29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12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5x2 Two-Level Chart – Slide Template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4AD26E4-BEDF-08D2-7910-D9AEBF573FB8}"/>
              </a:ext>
            </a:extLst>
          </p:cNvPr>
          <p:cNvSpPr/>
          <p:nvPr/>
        </p:nvSpPr>
        <p:spPr>
          <a:xfrm>
            <a:off x="4939945" y="4594786"/>
            <a:ext cx="1116696" cy="983055"/>
          </a:xfrm>
          <a:custGeom>
            <a:avLst/>
            <a:gdLst>
              <a:gd name="connsiteX0" fmla="*/ 350943 w 1116696"/>
              <a:gd name="connsiteY0" fmla="*/ 0 h 983055"/>
              <a:gd name="connsiteX1" fmla="*/ 363618 w 1116696"/>
              <a:gd name="connsiteY1" fmla="*/ 9479 h 983055"/>
              <a:gd name="connsiteX2" fmla="*/ 1011143 w 1116696"/>
              <a:gd name="connsiteY2" fmla="*/ 244218 h 983055"/>
              <a:gd name="connsiteX3" fmla="*/ 1116696 w 1116696"/>
              <a:gd name="connsiteY3" fmla="*/ 249548 h 983055"/>
              <a:gd name="connsiteX4" fmla="*/ 1116696 w 1116696"/>
              <a:gd name="connsiteY4" fmla="*/ 983055 h 983055"/>
              <a:gd name="connsiteX5" fmla="*/ 93612 w 1116696"/>
              <a:gd name="connsiteY5" fmla="*/ 704629 h 983055"/>
              <a:gd name="connsiteX6" fmla="*/ 35748 w 1116696"/>
              <a:gd name="connsiteY6" fmla="*/ 433981 h 98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6696" h="983055">
                <a:moveTo>
                  <a:pt x="350943" y="0"/>
                </a:moveTo>
                <a:lnTo>
                  <a:pt x="363618" y="9479"/>
                </a:lnTo>
                <a:cubicBezTo>
                  <a:pt x="552123" y="136831"/>
                  <a:pt x="772912" y="220024"/>
                  <a:pt x="1011143" y="244218"/>
                </a:cubicBezTo>
                <a:lnTo>
                  <a:pt x="1116696" y="249548"/>
                </a:lnTo>
                <a:lnTo>
                  <a:pt x="1116696" y="983055"/>
                </a:lnTo>
                <a:cubicBezTo>
                  <a:pt x="744400" y="978369"/>
                  <a:pt x="397108" y="878235"/>
                  <a:pt x="93612" y="704629"/>
                </a:cubicBezTo>
                <a:cubicBezTo>
                  <a:pt x="-1838" y="649853"/>
                  <a:pt x="-29974" y="523151"/>
                  <a:pt x="35748" y="43398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8AB6162-403E-D689-ED12-4BADC272BA9F}"/>
              </a:ext>
            </a:extLst>
          </p:cNvPr>
          <p:cNvSpPr/>
          <p:nvPr/>
        </p:nvSpPr>
        <p:spPr>
          <a:xfrm>
            <a:off x="4861749" y="1291960"/>
            <a:ext cx="1196708" cy="969984"/>
          </a:xfrm>
          <a:custGeom>
            <a:avLst/>
            <a:gdLst>
              <a:gd name="connsiteX0" fmla="*/ 990221 w 1196708"/>
              <a:gd name="connsiteY0" fmla="*/ 1216 h 969984"/>
              <a:gd name="connsiteX1" fmla="*/ 1196708 w 1196708"/>
              <a:gd name="connsiteY1" fmla="*/ 185787 h 969984"/>
              <a:gd name="connsiteX2" fmla="*/ 1196708 w 1196708"/>
              <a:gd name="connsiteY2" fmla="*/ 721616 h 969984"/>
              <a:gd name="connsiteX3" fmla="*/ 1089339 w 1196708"/>
              <a:gd name="connsiteY3" fmla="*/ 727038 h 969984"/>
              <a:gd name="connsiteX4" fmla="*/ 441814 w 1196708"/>
              <a:gd name="connsiteY4" fmla="*/ 961776 h 969984"/>
              <a:gd name="connsiteX5" fmla="*/ 430839 w 1196708"/>
              <a:gd name="connsiteY5" fmla="*/ 969984 h 969984"/>
              <a:gd name="connsiteX6" fmla="*/ 0 w 1196708"/>
              <a:gd name="connsiteY6" fmla="*/ 376626 h 969984"/>
              <a:gd name="connsiteX7" fmla="*/ 990221 w 1196708"/>
              <a:gd name="connsiteY7" fmla="*/ 1216 h 96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9984">
                <a:moveTo>
                  <a:pt x="990221" y="1216"/>
                </a:moveTo>
                <a:cubicBezTo>
                  <a:pt x="1099697" y="-11322"/>
                  <a:pt x="1196708" y="74717"/>
                  <a:pt x="1196708" y="185787"/>
                </a:cubicBezTo>
                <a:lnTo>
                  <a:pt x="1196708" y="721616"/>
                </a:lnTo>
                <a:lnTo>
                  <a:pt x="1089339" y="727038"/>
                </a:lnTo>
                <a:cubicBezTo>
                  <a:pt x="851108" y="751231"/>
                  <a:pt x="630319" y="834425"/>
                  <a:pt x="441814" y="961776"/>
                </a:cubicBezTo>
                <a:lnTo>
                  <a:pt x="430839" y="969984"/>
                </a:lnTo>
                <a:lnTo>
                  <a:pt x="0" y="376626"/>
                </a:lnTo>
                <a:cubicBezTo>
                  <a:pt x="286268" y="174839"/>
                  <a:pt x="624172" y="41873"/>
                  <a:pt x="990221" y="12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0E3CF0B-2A7E-A7C9-B125-5E502D29A95C}"/>
              </a:ext>
            </a:extLst>
          </p:cNvPr>
          <p:cNvSpPr/>
          <p:nvPr/>
        </p:nvSpPr>
        <p:spPr>
          <a:xfrm>
            <a:off x="6128852" y="4597946"/>
            <a:ext cx="1117079" cy="979895"/>
          </a:xfrm>
          <a:custGeom>
            <a:avLst/>
            <a:gdLst>
              <a:gd name="connsiteX0" fmla="*/ 768036 w 1117079"/>
              <a:gd name="connsiteY0" fmla="*/ 0 h 979895"/>
              <a:gd name="connsiteX1" fmla="*/ 1080932 w 1117079"/>
              <a:gd name="connsiteY1" fmla="*/ 430821 h 979895"/>
              <a:gd name="connsiteX2" fmla="*/ 1023068 w 1117079"/>
              <a:gd name="connsiteY2" fmla="*/ 701422 h 979895"/>
              <a:gd name="connsiteX3" fmla="*/ 0 w 1117079"/>
              <a:gd name="connsiteY3" fmla="*/ 979895 h 979895"/>
              <a:gd name="connsiteX4" fmla="*/ 0 w 1117079"/>
              <a:gd name="connsiteY4" fmla="*/ 246716 h 979895"/>
              <a:gd name="connsiteX5" fmla="*/ 112061 w 1117079"/>
              <a:gd name="connsiteY5" fmla="*/ 241058 h 979895"/>
              <a:gd name="connsiteX6" fmla="*/ 759585 w 1117079"/>
              <a:gd name="connsiteY6" fmla="*/ 6319 h 97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7079" h="979895">
                <a:moveTo>
                  <a:pt x="768036" y="0"/>
                </a:moveTo>
                <a:lnTo>
                  <a:pt x="1080932" y="430821"/>
                </a:lnTo>
                <a:cubicBezTo>
                  <a:pt x="1146652" y="519991"/>
                  <a:pt x="1120056" y="646693"/>
                  <a:pt x="1023068" y="701422"/>
                </a:cubicBezTo>
                <a:cubicBezTo>
                  <a:pt x="719577" y="873529"/>
                  <a:pt x="372290" y="975209"/>
                  <a:pt x="0" y="979895"/>
                </a:cubicBezTo>
                <a:lnTo>
                  <a:pt x="0" y="246716"/>
                </a:lnTo>
                <a:lnTo>
                  <a:pt x="112061" y="241058"/>
                </a:lnTo>
                <a:cubicBezTo>
                  <a:pt x="350292" y="216864"/>
                  <a:pt x="571080" y="133671"/>
                  <a:pt x="759585" y="63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C2FBCF9-F587-DE62-7F22-C2A8FD9897B4}"/>
              </a:ext>
            </a:extLst>
          </p:cNvPr>
          <p:cNvSpPr/>
          <p:nvPr/>
        </p:nvSpPr>
        <p:spPr>
          <a:xfrm>
            <a:off x="6128852" y="1291923"/>
            <a:ext cx="1196708" cy="967748"/>
          </a:xfrm>
          <a:custGeom>
            <a:avLst/>
            <a:gdLst>
              <a:gd name="connsiteX0" fmla="*/ 206488 w 1196708"/>
              <a:gd name="connsiteY0" fmla="*/ 1207 h 967748"/>
              <a:gd name="connsiteX1" fmla="*/ 1196708 w 1196708"/>
              <a:gd name="connsiteY1" fmla="*/ 376663 h 967748"/>
              <a:gd name="connsiteX2" fmla="*/ 767521 w 1196708"/>
              <a:gd name="connsiteY2" fmla="*/ 967748 h 967748"/>
              <a:gd name="connsiteX3" fmla="*/ 759585 w 1196708"/>
              <a:gd name="connsiteY3" fmla="*/ 961813 h 967748"/>
              <a:gd name="connsiteX4" fmla="*/ 112061 w 1196708"/>
              <a:gd name="connsiteY4" fmla="*/ 727075 h 967748"/>
              <a:gd name="connsiteX5" fmla="*/ 0 w 1196708"/>
              <a:gd name="connsiteY5" fmla="*/ 721416 h 967748"/>
              <a:gd name="connsiteX6" fmla="*/ 0 w 1196708"/>
              <a:gd name="connsiteY6" fmla="*/ 185824 h 967748"/>
              <a:gd name="connsiteX7" fmla="*/ 206488 w 1196708"/>
              <a:gd name="connsiteY7" fmla="*/ 1207 h 96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7748">
                <a:moveTo>
                  <a:pt x="206488" y="1207"/>
                </a:moveTo>
                <a:cubicBezTo>
                  <a:pt x="572536" y="41911"/>
                  <a:pt x="910440" y="174876"/>
                  <a:pt x="1196708" y="376663"/>
                </a:cubicBezTo>
                <a:lnTo>
                  <a:pt x="767521" y="967748"/>
                </a:lnTo>
                <a:lnTo>
                  <a:pt x="759585" y="961813"/>
                </a:lnTo>
                <a:cubicBezTo>
                  <a:pt x="571080" y="834462"/>
                  <a:pt x="350292" y="751268"/>
                  <a:pt x="112061" y="727075"/>
                </a:cubicBezTo>
                <a:lnTo>
                  <a:pt x="0" y="721416"/>
                </a:lnTo>
                <a:lnTo>
                  <a:pt x="0" y="185824"/>
                </a:lnTo>
                <a:cubicBezTo>
                  <a:pt x="0" y="74754"/>
                  <a:pt x="97011" y="-11285"/>
                  <a:pt x="206488" y="120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3EB785E-60DF-656D-15EB-779FCB976F54}"/>
              </a:ext>
            </a:extLst>
          </p:cNvPr>
          <p:cNvSpPr/>
          <p:nvPr/>
        </p:nvSpPr>
        <p:spPr>
          <a:xfrm>
            <a:off x="3948654" y="2845388"/>
            <a:ext cx="790589" cy="1205914"/>
          </a:xfrm>
          <a:custGeom>
            <a:avLst/>
            <a:gdLst>
              <a:gd name="connsiteX0" fmla="*/ 243681 w 790589"/>
              <a:gd name="connsiteY0" fmla="*/ 865 h 1205914"/>
              <a:gd name="connsiteX1" fmla="*/ 283161 w 790589"/>
              <a:gd name="connsiteY1" fmla="*/ 9194 h 1205914"/>
              <a:gd name="connsiteX2" fmla="*/ 790589 w 790589"/>
              <a:gd name="connsiteY2" fmla="*/ 174424 h 1205914"/>
              <a:gd name="connsiteX3" fmla="*/ 758821 w 790589"/>
              <a:gd name="connsiteY3" fmla="*/ 297972 h 1205914"/>
              <a:gd name="connsiteX4" fmla="*/ 730026 w 790589"/>
              <a:gd name="connsiteY4" fmla="*/ 583611 h 1205914"/>
              <a:gd name="connsiteX5" fmla="*/ 758821 w 790589"/>
              <a:gd name="connsiteY5" fmla="*/ 869250 h 1205914"/>
              <a:gd name="connsiteX6" fmla="*/ 787459 w 790589"/>
              <a:gd name="connsiteY6" fmla="*/ 980628 h 1205914"/>
              <a:gd name="connsiteX7" fmla="*/ 93877 w 790589"/>
              <a:gd name="connsiteY7" fmla="*/ 1205914 h 1205914"/>
              <a:gd name="connsiteX8" fmla="*/ 0 w 790589"/>
              <a:gd name="connsiteY8" fmla="*/ 577060 h 1205914"/>
              <a:gd name="connsiteX9" fmla="*/ 43784 w 790589"/>
              <a:gd name="connsiteY9" fmla="*/ 148382 h 1205914"/>
              <a:gd name="connsiteX10" fmla="*/ 243681 w 790589"/>
              <a:gd name="connsiteY10" fmla="*/ 865 h 120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0589" h="1205914">
                <a:moveTo>
                  <a:pt x="243681" y="865"/>
                </a:moveTo>
                <a:cubicBezTo>
                  <a:pt x="256835" y="2152"/>
                  <a:pt x="270059" y="4890"/>
                  <a:pt x="283161" y="9194"/>
                </a:cubicBezTo>
                <a:lnTo>
                  <a:pt x="790589" y="174424"/>
                </a:lnTo>
                <a:lnTo>
                  <a:pt x="758821" y="297972"/>
                </a:lnTo>
                <a:cubicBezTo>
                  <a:pt x="739941" y="390236"/>
                  <a:pt x="730026" y="485766"/>
                  <a:pt x="730026" y="583611"/>
                </a:cubicBezTo>
                <a:cubicBezTo>
                  <a:pt x="730026" y="681457"/>
                  <a:pt x="739941" y="776986"/>
                  <a:pt x="758821" y="869250"/>
                </a:cubicBezTo>
                <a:lnTo>
                  <a:pt x="787459" y="980628"/>
                </a:lnTo>
                <a:lnTo>
                  <a:pt x="93877" y="1205914"/>
                </a:lnTo>
                <a:cubicBezTo>
                  <a:pt x="32848" y="1007221"/>
                  <a:pt x="0" y="796045"/>
                  <a:pt x="0" y="577060"/>
                </a:cubicBezTo>
                <a:cubicBezTo>
                  <a:pt x="0" y="430007"/>
                  <a:pt x="15640" y="287627"/>
                  <a:pt x="43784" y="148382"/>
                </a:cubicBezTo>
                <a:cubicBezTo>
                  <a:pt x="62956" y="53972"/>
                  <a:pt x="151602" y="-8144"/>
                  <a:pt x="243681" y="86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5052822-AE92-7BE3-7A40-19330EBD0FFD}"/>
              </a:ext>
            </a:extLst>
          </p:cNvPr>
          <p:cNvSpPr/>
          <p:nvPr/>
        </p:nvSpPr>
        <p:spPr>
          <a:xfrm>
            <a:off x="7452758" y="2845388"/>
            <a:ext cx="790589" cy="1205915"/>
          </a:xfrm>
          <a:custGeom>
            <a:avLst/>
            <a:gdLst>
              <a:gd name="connsiteX0" fmla="*/ 546909 w 790589"/>
              <a:gd name="connsiteY0" fmla="*/ 865 h 1205915"/>
              <a:gd name="connsiteX1" fmla="*/ 746805 w 790589"/>
              <a:gd name="connsiteY1" fmla="*/ 148439 h 1205915"/>
              <a:gd name="connsiteX2" fmla="*/ 790589 w 790589"/>
              <a:gd name="connsiteY2" fmla="*/ 577061 h 1205915"/>
              <a:gd name="connsiteX3" fmla="*/ 696712 w 790589"/>
              <a:gd name="connsiteY3" fmla="*/ 1205915 h 1205915"/>
              <a:gd name="connsiteX4" fmla="*/ 3129 w 790589"/>
              <a:gd name="connsiteY4" fmla="*/ 980628 h 1205915"/>
              <a:gd name="connsiteX5" fmla="*/ 31767 w 790589"/>
              <a:gd name="connsiteY5" fmla="*/ 869251 h 1205915"/>
              <a:gd name="connsiteX6" fmla="*/ 60562 w 790589"/>
              <a:gd name="connsiteY6" fmla="*/ 583612 h 1205915"/>
              <a:gd name="connsiteX7" fmla="*/ 31767 w 790589"/>
              <a:gd name="connsiteY7" fmla="*/ 297973 h 1205915"/>
              <a:gd name="connsiteX8" fmla="*/ 0 w 790589"/>
              <a:gd name="connsiteY8" fmla="*/ 174424 h 1205915"/>
              <a:gd name="connsiteX9" fmla="*/ 507429 w 790589"/>
              <a:gd name="connsiteY9" fmla="*/ 9194 h 1205915"/>
              <a:gd name="connsiteX10" fmla="*/ 546909 w 790589"/>
              <a:gd name="connsiteY10" fmla="*/ 865 h 120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0589" h="1205915">
                <a:moveTo>
                  <a:pt x="546909" y="865"/>
                </a:moveTo>
                <a:cubicBezTo>
                  <a:pt x="638987" y="-8144"/>
                  <a:pt x="727633" y="53980"/>
                  <a:pt x="746805" y="148439"/>
                </a:cubicBezTo>
                <a:cubicBezTo>
                  <a:pt x="774949" y="286088"/>
                  <a:pt x="790589" y="430007"/>
                  <a:pt x="790589" y="577061"/>
                </a:cubicBezTo>
                <a:cubicBezTo>
                  <a:pt x="790589" y="796045"/>
                  <a:pt x="757742" y="1007222"/>
                  <a:pt x="696712" y="1205915"/>
                </a:cubicBezTo>
                <a:lnTo>
                  <a:pt x="3129" y="980628"/>
                </a:lnTo>
                <a:lnTo>
                  <a:pt x="31767" y="869251"/>
                </a:lnTo>
                <a:cubicBezTo>
                  <a:pt x="50647" y="776987"/>
                  <a:pt x="60562" y="681458"/>
                  <a:pt x="60562" y="583612"/>
                </a:cubicBezTo>
                <a:cubicBezTo>
                  <a:pt x="60562" y="485767"/>
                  <a:pt x="50647" y="390237"/>
                  <a:pt x="31767" y="297973"/>
                </a:cubicBezTo>
                <a:lnTo>
                  <a:pt x="0" y="174424"/>
                </a:lnTo>
                <a:lnTo>
                  <a:pt x="507429" y="9194"/>
                </a:lnTo>
                <a:cubicBezTo>
                  <a:pt x="520530" y="4890"/>
                  <a:pt x="533755" y="2152"/>
                  <a:pt x="546909" y="86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17429F9-F853-B31A-E0EE-1D9762EE5AD0}"/>
              </a:ext>
            </a:extLst>
          </p:cNvPr>
          <p:cNvSpPr/>
          <p:nvPr/>
        </p:nvSpPr>
        <p:spPr>
          <a:xfrm>
            <a:off x="6963671" y="3890991"/>
            <a:ext cx="1166160" cy="1161174"/>
          </a:xfrm>
          <a:custGeom>
            <a:avLst/>
            <a:gdLst>
              <a:gd name="connsiteX0" fmla="*/ 471098 w 1166160"/>
              <a:gd name="connsiteY0" fmla="*/ 0 h 1161174"/>
              <a:gd name="connsiteX1" fmla="*/ 1166160 w 1166160"/>
              <a:gd name="connsiteY1" fmla="*/ 227248 h 1161174"/>
              <a:gd name="connsiteX2" fmla="*/ 585771 w 1166160"/>
              <a:gd name="connsiteY2" fmla="*/ 1112626 h 1161174"/>
              <a:gd name="connsiteX3" fmla="*/ 310449 w 1166160"/>
              <a:gd name="connsiteY3" fmla="*/ 1084464 h 1161174"/>
              <a:gd name="connsiteX4" fmla="*/ 0 w 1166160"/>
              <a:gd name="connsiteY4" fmla="*/ 657014 h 1161174"/>
              <a:gd name="connsiteX5" fmla="*/ 33876 w 1166160"/>
              <a:gd name="connsiteY5" fmla="*/ 631682 h 1161174"/>
              <a:gd name="connsiteX6" fmla="*/ 438269 w 1166160"/>
              <a:gd name="connsiteY6" fmla="*/ 89694 h 1161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6160" h="1161174">
                <a:moveTo>
                  <a:pt x="471098" y="0"/>
                </a:moveTo>
                <a:lnTo>
                  <a:pt x="1166160" y="227248"/>
                </a:lnTo>
                <a:cubicBezTo>
                  <a:pt x="1048835" y="569812"/>
                  <a:pt x="847021" y="873270"/>
                  <a:pt x="585771" y="1112626"/>
                </a:cubicBezTo>
                <a:cubicBezTo>
                  <a:pt x="504427" y="1187727"/>
                  <a:pt x="376175" y="1173673"/>
                  <a:pt x="310449" y="1084464"/>
                </a:cubicBezTo>
                <a:lnTo>
                  <a:pt x="0" y="657014"/>
                </a:lnTo>
                <a:lnTo>
                  <a:pt x="33876" y="631682"/>
                </a:lnTo>
                <a:cubicBezTo>
                  <a:pt x="208874" y="487261"/>
                  <a:pt x="348619" y="301651"/>
                  <a:pt x="438269" y="8969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F3D18A2-08EB-C8BF-7339-C41A7D802E54}"/>
              </a:ext>
            </a:extLst>
          </p:cNvPr>
          <p:cNvSpPr/>
          <p:nvPr/>
        </p:nvSpPr>
        <p:spPr>
          <a:xfrm>
            <a:off x="4062170" y="3896578"/>
            <a:ext cx="1169099" cy="1160359"/>
          </a:xfrm>
          <a:custGeom>
            <a:avLst/>
            <a:gdLst>
              <a:gd name="connsiteX0" fmla="*/ 697107 w 1169099"/>
              <a:gd name="connsiteY0" fmla="*/ 0 h 1160359"/>
              <a:gd name="connsiteX1" fmla="*/ 727891 w 1169099"/>
              <a:gd name="connsiteY1" fmla="*/ 84108 h 1160359"/>
              <a:gd name="connsiteX2" fmla="*/ 1132284 w 1169099"/>
              <a:gd name="connsiteY2" fmla="*/ 626096 h 1160359"/>
              <a:gd name="connsiteX3" fmla="*/ 1169099 w 1169099"/>
              <a:gd name="connsiteY3" fmla="*/ 653626 h 1160359"/>
              <a:gd name="connsiteX4" fmla="*/ 855713 w 1169099"/>
              <a:gd name="connsiteY4" fmla="*/ 1083684 h 1160359"/>
              <a:gd name="connsiteX5" fmla="*/ 580391 w 1169099"/>
              <a:gd name="connsiteY5" fmla="*/ 1111810 h 1160359"/>
              <a:gd name="connsiteX6" fmla="*/ 0 w 1169099"/>
              <a:gd name="connsiteY6" fmla="*/ 226408 h 116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099" h="1160359">
                <a:moveTo>
                  <a:pt x="697107" y="0"/>
                </a:moveTo>
                <a:lnTo>
                  <a:pt x="727891" y="84108"/>
                </a:lnTo>
                <a:cubicBezTo>
                  <a:pt x="817542" y="296065"/>
                  <a:pt x="957287" y="481675"/>
                  <a:pt x="1132284" y="626096"/>
                </a:cubicBezTo>
                <a:lnTo>
                  <a:pt x="1169099" y="653626"/>
                </a:lnTo>
                <a:lnTo>
                  <a:pt x="855713" y="1083684"/>
                </a:lnTo>
                <a:cubicBezTo>
                  <a:pt x="791532" y="1172834"/>
                  <a:pt x="661735" y="1186925"/>
                  <a:pt x="580391" y="1111810"/>
                </a:cubicBezTo>
                <a:cubicBezTo>
                  <a:pt x="319140" y="872485"/>
                  <a:pt x="117325" y="569030"/>
                  <a:pt x="0" y="22640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6F6B783-AA71-9435-19C6-23FC3B1A26DB}"/>
              </a:ext>
            </a:extLst>
          </p:cNvPr>
          <p:cNvSpPr/>
          <p:nvPr/>
        </p:nvSpPr>
        <p:spPr>
          <a:xfrm>
            <a:off x="4127519" y="1710589"/>
            <a:ext cx="1110013" cy="1243788"/>
          </a:xfrm>
          <a:custGeom>
            <a:avLst/>
            <a:gdLst>
              <a:gd name="connsiteX0" fmla="*/ 679770 w 1110013"/>
              <a:gd name="connsiteY0" fmla="*/ 0 h 1243788"/>
              <a:gd name="connsiteX1" fmla="*/ 1110013 w 1110013"/>
              <a:gd name="connsiteY1" fmla="*/ 592524 h 1243788"/>
              <a:gd name="connsiteX2" fmla="*/ 1066934 w 1110013"/>
              <a:gd name="connsiteY2" fmla="*/ 624738 h 1243788"/>
              <a:gd name="connsiteX3" fmla="*/ 662541 w 1110013"/>
              <a:gd name="connsiteY3" fmla="*/ 1166726 h 1243788"/>
              <a:gd name="connsiteX4" fmla="*/ 634336 w 1110013"/>
              <a:gd name="connsiteY4" fmla="*/ 1243788 h 1243788"/>
              <a:gd name="connsiteX5" fmla="*/ 129126 w 1110013"/>
              <a:gd name="connsiteY5" fmla="*/ 1077794 h 1243788"/>
              <a:gd name="connsiteX6" fmla="*/ 16492 w 1110013"/>
              <a:gd name="connsiteY6" fmla="*/ 824411 h 1243788"/>
              <a:gd name="connsiteX7" fmla="*/ 679770 w 1110013"/>
              <a:gd name="connsiteY7" fmla="*/ 0 h 124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0013" h="1243788">
                <a:moveTo>
                  <a:pt x="679770" y="0"/>
                </a:moveTo>
                <a:lnTo>
                  <a:pt x="1110013" y="592524"/>
                </a:lnTo>
                <a:lnTo>
                  <a:pt x="1066934" y="624738"/>
                </a:lnTo>
                <a:cubicBezTo>
                  <a:pt x="891937" y="769159"/>
                  <a:pt x="752192" y="954769"/>
                  <a:pt x="662541" y="1166726"/>
                </a:cubicBezTo>
                <a:lnTo>
                  <a:pt x="634336" y="1243788"/>
                </a:lnTo>
                <a:lnTo>
                  <a:pt x="129126" y="1077794"/>
                </a:lnTo>
                <a:cubicBezTo>
                  <a:pt x="22780" y="1043424"/>
                  <a:pt x="-28862" y="926066"/>
                  <a:pt x="16492" y="824411"/>
                </a:cubicBezTo>
                <a:cubicBezTo>
                  <a:pt x="165129" y="497461"/>
                  <a:pt x="395071" y="214303"/>
                  <a:pt x="67977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DF73216-9653-9AFC-9D49-832DFBAAF3BD}"/>
              </a:ext>
            </a:extLst>
          </p:cNvPr>
          <p:cNvSpPr/>
          <p:nvPr/>
        </p:nvSpPr>
        <p:spPr>
          <a:xfrm>
            <a:off x="6952793" y="1710590"/>
            <a:ext cx="1111676" cy="1242073"/>
          </a:xfrm>
          <a:custGeom>
            <a:avLst/>
            <a:gdLst>
              <a:gd name="connsiteX0" fmla="*/ 431928 w 1111676"/>
              <a:gd name="connsiteY0" fmla="*/ 0 h 1242073"/>
              <a:gd name="connsiteX1" fmla="*/ 1095175 w 1111676"/>
              <a:gd name="connsiteY1" fmla="*/ 824428 h 1242073"/>
              <a:gd name="connsiteX2" fmla="*/ 982553 w 1111676"/>
              <a:gd name="connsiteY2" fmla="*/ 1077844 h 1242073"/>
              <a:gd name="connsiteX3" fmla="*/ 476724 w 1111676"/>
              <a:gd name="connsiteY3" fmla="*/ 1242073 h 1242073"/>
              <a:gd name="connsiteX4" fmla="*/ 449147 w 1111676"/>
              <a:gd name="connsiteY4" fmla="*/ 1166726 h 1242073"/>
              <a:gd name="connsiteX5" fmla="*/ 44754 w 1111676"/>
              <a:gd name="connsiteY5" fmla="*/ 624738 h 1242073"/>
              <a:gd name="connsiteX6" fmla="*/ 0 w 1111676"/>
              <a:gd name="connsiteY6" fmla="*/ 591271 h 124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1676" h="1242073">
                <a:moveTo>
                  <a:pt x="431928" y="0"/>
                </a:moveTo>
                <a:cubicBezTo>
                  <a:pt x="716630" y="212758"/>
                  <a:pt x="946555" y="495912"/>
                  <a:pt x="1095175" y="824428"/>
                </a:cubicBezTo>
                <a:cubicBezTo>
                  <a:pt x="1140536" y="924505"/>
                  <a:pt x="1088933" y="1043401"/>
                  <a:pt x="982553" y="1077844"/>
                </a:cubicBezTo>
                <a:lnTo>
                  <a:pt x="476724" y="1242073"/>
                </a:lnTo>
                <a:lnTo>
                  <a:pt x="449147" y="1166726"/>
                </a:lnTo>
                <a:cubicBezTo>
                  <a:pt x="359497" y="954769"/>
                  <a:pt x="219752" y="769159"/>
                  <a:pt x="44754" y="624738"/>
                </a:cubicBezTo>
                <a:lnTo>
                  <a:pt x="0" y="5912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CC3E9F7-638C-B26D-59D4-4E3D6363FA4A}"/>
              </a:ext>
            </a:extLst>
          </p:cNvPr>
          <p:cNvSpPr/>
          <p:nvPr/>
        </p:nvSpPr>
        <p:spPr>
          <a:xfrm>
            <a:off x="4866779" y="2123034"/>
            <a:ext cx="1185283" cy="1017551"/>
          </a:xfrm>
          <a:custGeom>
            <a:avLst/>
            <a:gdLst>
              <a:gd name="connsiteX0" fmla="*/ 1185283 w 1185283"/>
              <a:gd name="connsiteY0" fmla="*/ 0 h 1017551"/>
              <a:gd name="connsiteX1" fmla="*/ 1185283 w 1185283"/>
              <a:gd name="connsiteY1" fmla="*/ 415994 h 1017551"/>
              <a:gd name="connsiteX2" fmla="*/ 936539 w 1185283"/>
              <a:gd name="connsiteY2" fmla="*/ 891562 h 1017551"/>
              <a:gd name="connsiteX3" fmla="*/ 928707 w 1185283"/>
              <a:gd name="connsiteY3" fmla="*/ 897807 h 1017551"/>
              <a:gd name="connsiteX4" fmla="*/ 396890 w 1185283"/>
              <a:gd name="connsiteY4" fmla="*/ 991681 h 1017551"/>
              <a:gd name="connsiteX5" fmla="*/ 0 w 1185283"/>
              <a:gd name="connsiteY5" fmla="*/ 861899 h 1017551"/>
              <a:gd name="connsiteX6" fmla="*/ 23840 w 1185283"/>
              <a:gd name="connsiteY6" fmla="*/ 796762 h 1017551"/>
              <a:gd name="connsiteX7" fmla="*/ 1095468 w 1185283"/>
              <a:gd name="connsiteY7" fmla="*/ 4535 h 101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283" h="1017551">
                <a:moveTo>
                  <a:pt x="1185283" y="0"/>
                </a:moveTo>
                <a:lnTo>
                  <a:pt x="1185283" y="415994"/>
                </a:lnTo>
                <a:cubicBezTo>
                  <a:pt x="1185283" y="605267"/>
                  <a:pt x="1091407" y="782050"/>
                  <a:pt x="936539" y="891562"/>
                </a:cubicBezTo>
                <a:cubicBezTo>
                  <a:pt x="934984" y="893135"/>
                  <a:pt x="931873" y="896233"/>
                  <a:pt x="928707" y="897807"/>
                </a:cubicBezTo>
                <a:cubicBezTo>
                  <a:pt x="775450" y="1010466"/>
                  <a:pt x="578310" y="1047986"/>
                  <a:pt x="396890" y="991681"/>
                </a:cubicBezTo>
                <a:lnTo>
                  <a:pt x="0" y="861899"/>
                </a:lnTo>
                <a:lnTo>
                  <a:pt x="23840" y="796762"/>
                </a:lnTo>
                <a:cubicBezTo>
                  <a:pt x="205884" y="366362"/>
                  <a:pt x="611717" y="53663"/>
                  <a:pt x="1095468" y="453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2E56B36-BADD-78C5-9436-275F781F8033}"/>
              </a:ext>
            </a:extLst>
          </p:cNvPr>
          <p:cNvSpPr/>
          <p:nvPr/>
        </p:nvSpPr>
        <p:spPr>
          <a:xfrm>
            <a:off x="6138378" y="2122954"/>
            <a:ext cx="1186342" cy="1017658"/>
          </a:xfrm>
          <a:custGeom>
            <a:avLst/>
            <a:gdLst>
              <a:gd name="connsiteX0" fmla="*/ 0 w 1186342"/>
              <a:gd name="connsiteY0" fmla="*/ 0 h 1017658"/>
              <a:gd name="connsiteX1" fmla="*/ 91377 w 1186342"/>
              <a:gd name="connsiteY1" fmla="*/ 4614 h 1017658"/>
              <a:gd name="connsiteX2" fmla="*/ 1163005 w 1186342"/>
              <a:gd name="connsiteY2" fmla="*/ 796841 h 1017658"/>
              <a:gd name="connsiteX3" fmla="*/ 1186342 w 1186342"/>
              <a:gd name="connsiteY3" fmla="*/ 860603 h 1017658"/>
              <a:gd name="connsiteX4" fmla="*/ 788394 w 1186342"/>
              <a:gd name="connsiteY4" fmla="*/ 990736 h 1017658"/>
              <a:gd name="connsiteX5" fmla="*/ 256577 w 1186342"/>
              <a:gd name="connsiteY5" fmla="*/ 898445 h 1017658"/>
              <a:gd name="connsiteX6" fmla="*/ 248744 w 1186342"/>
              <a:gd name="connsiteY6" fmla="*/ 892190 h 1017658"/>
              <a:gd name="connsiteX7" fmla="*/ 0 w 1186342"/>
              <a:gd name="connsiteY7" fmla="*/ 415020 h 101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6342" h="1017658">
                <a:moveTo>
                  <a:pt x="0" y="0"/>
                </a:moveTo>
                <a:lnTo>
                  <a:pt x="91377" y="4614"/>
                </a:lnTo>
                <a:cubicBezTo>
                  <a:pt x="575128" y="53742"/>
                  <a:pt x="980960" y="366441"/>
                  <a:pt x="1163005" y="796841"/>
                </a:cubicBezTo>
                <a:lnTo>
                  <a:pt x="1186342" y="860603"/>
                </a:lnTo>
                <a:lnTo>
                  <a:pt x="788394" y="990736"/>
                </a:lnTo>
                <a:cubicBezTo>
                  <a:pt x="606974" y="1048604"/>
                  <a:pt x="409834" y="1011076"/>
                  <a:pt x="256577" y="898445"/>
                </a:cubicBezTo>
                <a:cubicBezTo>
                  <a:pt x="254966" y="896869"/>
                  <a:pt x="251855" y="893717"/>
                  <a:pt x="248744" y="892190"/>
                </a:cubicBezTo>
                <a:cubicBezTo>
                  <a:pt x="92321" y="782661"/>
                  <a:pt x="0" y="605908"/>
                  <a:pt x="0" y="41502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A10699E-0A44-7B2C-2DCE-178C55D6749C}"/>
              </a:ext>
            </a:extLst>
          </p:cNvPr>
          <p:cNvSpPr/>
          <p:nvPr/>
        </p:nvSpPr>
        <p:spPr>
          <a:xfrm>
            <a:off x="4787814" y="3064207"/>
            <a:ext cx="858824" cy="1394578"/>
          </a:xfrm>
          <a:custGeom>
            <a:avLst/>
            <a:gdLst>
              <a:gd name="connsiteX0" fmla="*/ 52586 w 858824"/>
              <a:gd name="connsiteY0" fmla="*/ 0 h 1394578"/>
              <a:gd name="connsiteX1" fmla="*/ 449045 w 858824"/>
              <a:gd name="connsiteY1" fmla="*/ 129662 h 1394578"/>
              <a:gd name="connsiteX2" fmla="*/ 824474 w 858824"/>
              <a:gd name="connsiteY2" fmla="*/ 516024 h 1394578"/>
              <a:gd name="connsiteX3" fmla="*/ 827631 w 858824"/>
              <a:gd name="connsiteY3" fmla="*/ 525420 h 1394578"/>
              <a:gd name="connsiteX4" fmla="*/ 749407 w 858824"/>
              <a:gd name="connsiteY4" fmla="*/ 1055729 h 1394578"/>
              <a:gd name="connsiteX5" fmla="*/ 503239 w 858824"/>
              <a:gd name="connsiteY5" fmla="*/ 1394578 h 1394578"/>
              <a:gd name="connsiteX6" fmla="*/ 476059 w 858824"/>
              <a:gd name="connsiteY6" fmla="*/ 1374253 h 1394578"/>
              <a:gd name="connsiteX7" fmla="*/ 0 w 858824"/>
              <a:gd name="connsiteY7" fmla="*/ 364793 h 1394578"/>
              <a:gd name="connsiteX8" fmla="*/ 26578 w 858824"/>
              <a:gd name="connsiteY8" fmla="*/ 101148 h 139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824" h="1394578">
                <a:moveTo>
                  <a:pt x="52586" y="0"/>
                </a:moveTo>
                <a:lnTo>
                  <a:pt x="449045" y="129662"/>
                </a:lnTo>
                <a:cubicBezTo>
                  <a:pt x="630515" y="187541"/>
                  <a:pt x="766630" y="334556"/>
                  <a:pt x="824474" y="516024"/>
                </a:cubicBezTo>
                <a:cubicBezTo>
                  <a:pt x="826052" y="519156"/>
                  <a:pt x="826052" y="522288"/>
                  <a:pt x="827631" y="525420"/>
                </a:cubicBezTo>
                <a:cubicBezTo>
                  <a:pt x="888632" y="705322"/>
                  <a:pt x="858920" y="902450"/>
                  <a:pt x="749407" y="1055729"/>
                </a:cubicBezTo>
                <a:lnTo>
                  <a:pt x="503239" y="1394578"/>
                </a:lnTo>
                <a:lnTo>
                  <a:pt x="476059" y="1374253"/>
                </a:lnTo>
                <a:cubicBezTo>
                  <a:pt x="185318" y="1134313"/>
                  <a:pt x="0" y="771194"/>
                  <a:pt x="0" y="364793"/>
                </a:cubicBezTo>
                <a:cubicBezTo>
                  <a:pt x="0" y="274482"/>
                  <a:pt x="9152" y="186308"/>
                  <a:pt x="26578" y="10114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742F685-CF7D-5422-E1F4-9B7445DE7382}"/>
              </a:ext>
            </a:extLst>
          </p:cNvPr>
          <p:cNvSpPr/>
          <p:nvPr/>
        </p:nvSpPr>
        <p:spPr>
          <a:xfrm>
            <a:off x="6545412" y="3064221"/>
            <a:ext cx="858775" cy="1394540"/>
          </a:xfrm>
          <a:custGeom>
            <a:avLst/>
            <a:gdLst>
              <a:gd name="connsiteX0" fmla="*/ 806193 w 858775"/>
              <a:gd name="connsiteY0" fmla="*/ 0 h 1394540"/>
              <a:gd name="connsiteX1" fmla="*/ 832198 w 858775"/>
              <a:gd name="connsiteY1" fmla="*/ 101134 h 1394540"/>
              <a:gd name="connsiteX2" fmla="*/ 858775 w 858775"/>
              <a:gd name="connsiteY2" fmla="*/ 364779 h 1394540"/>
              <a:gd name="connsiteX3" fmla="*/ 382717 w 858775"/>
              <a:gd name="connsiteY3" fmla="*/ 1374239 h 1394540"/>
              <a:gd name="connsiteX4" fmla="*/ 355568 w 858775"/>
              <a:gd name="connsiteY4" fmla="*/ 1394540 h 1394540"/>
              <a:gd name="connsiteX5" fmla="*/ 109418 w 858775"/>
              <a:gd name="connsiteY5" fmla="*/ 1055715 h 1394540"/>
              <a:gd name="connsiteX6" fmla="*/ 31194 w 858775"/>
              <a:gd name="connsiteY6" fmla="*/ 525406 h 1394540"/>
              <a:gd name="connsiteX7" fmla="*/ 34351 w 858775"/>
              <a:gd name="connsiteY7" fmla="*/ 516010 h 1394540"/>
              <a:gd name="connsiteX8" fmla="*/ 409779 w 858775"/>
              <a:gd name="connsiteY8" fmla="*/ 129648 h 139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775" h="1394540">
                <a:moveTo>
                  <a:pt x="806193" y="0"/>
                </a:moveTo>
                <a:lnTo>
                  <a:pt x="832198" y="101134"/>
                </a:lnTo>
                <a:cubicBezTo>
                  <a:pt x="849624" y="186294"/>
                  <a:pt x="858775" y="274468"/>
                  <a:pt x="858775" y="364779"/>
                </a:cubicBezTo>
                <a:cubicBezTo>
                  <a:pt x="858775" y="771180"/>
                  <a:pt x="673458" y="1134299"/>
                  <a:pt x="382717" y="1374239"/>
                </a:cubicBezTo>
                <a:lnTo>
                  <a:pt x="355568" y="1394540"/>
                </a:lnTo>
                <a:lnTo>
                  <a:pt x="109418" y="1055715"/>
                </a:lnTo>
                <a:cubicBezTo>
                  <a:pt x="-96" y="902436"/>
                  <a:pt x="-29807" y="705308"/>
                  <a:pt x="31194" y="525406"/>
                </a:cubicBezTo>
                <a:cubicBezTo>
                  <a:pt x="32772" y="522274"/>
                  <a:pt x="32772" y="519142"/>
                  <a:pt x="34351" y="516010"/>
                </a:cubicBezTo>
                <a:cubicBezTo>
                  <a:pt x="92195" y="334542"/>
                  <a:pt x="228309" y="187527"/>
                  <a:pt x="409779" y="12964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ACD1BCA-9DEC-030C-4043-DD4199758F2E}"/>
              </a:ext>
            </a:extLst>
          </p:cNvPr>
          <p:cNvSpPr/>
          <p:nvPr/>
        </p:nvSpPr>
        <p:spPr>
          <a:xfrm>
            <a:off x="5362562" y="3935134"/>
            <a:ext cx="1466942" cy="802052"/>
          </a:xfrm>
          <a:custGeom>
            <a:avLst/>
            <a:gdLst>
              <a:gd name="connsiteX0" fmla="*/ 731860 w 1466942"/>
              <a:gd name="connsiteY0" fmla="*/ 20 h 802052"/>
              <a:gd name="connsiteX1" fmla="*/ 735018 w 1466942"/>
              <a:gd name="connsiteY1" fmla="*/ 20 h 802052"/>
              <a:gd name="connsiteX2" fmla="*/ 738107 w 1466942"/>
              <a:gd name="connsiteY2" fmla="*/ 20 h 802052"/>
              <a:gd name="connsiteX3" fmla="*/ 1226187 w 1466942"/>
              <a:gd name="connsiteY3" fmla="*/ 240930 h 802052"/>
              <a:gd name="connsiteX4" fmla="*/ 1466942 w 1466942"/>
              <a:gd name="connsiteY4" fmla="*/ 577076 h 802052"/>
              <a:gd name="connsiteX5" fmla="*/ 1464857 w 1466942"/>
              <a:gd name="connsiteY5" fmla="*/ 578635 h 802052"/>
              <a:gd name="connsiteX6" fmla="*/ 733438 w 1466942"/>
              <a:gd name="connsiteY6" fmla="*/ 802052 h 802052"/>
              <a:gd name="connsiteX7" fmla="*/ 2019 w 1466942"/>
              <a:gd name="connsiteY7" fmla="*/ 578635 h 802052"/>
              <a:gd name="connsiteX8" fmla="*/ 0 w 1466942"/>
              <a:gd name="connsiteY8" fmla="*/ 577124 h 802052"/>
              <a:gd name="connsiteX9" fmla="*/ 243780 w 1466942"/>
              <a:gd name="connsiteY9" fmla="*/ 240930 h 802052"/>
              <a:gd name="connsiteX10" fmla="*/ 731860 w 1466942"/>
              <a:gd name="connsiteY10" fmla="*/ 20 h 80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6942" h="802052">
                <a:moveTo>
                  <a:pt x="731860" y="20"/>
                </a:moveTo>
                <a:cubicBezTo>
                  <a:pt x="733439" y="20"/>
                  <a:pt x="733439" y="20"/>
                  <a:pt x="735018" y="20"/>
                </a:cubicBezTo>
                <a:cubicBezTo>
                  <a:pt x="736597" y="20"/>
                  <a:pt x="736597" y="20"/>
                  <a:pt x="738107" y="20"/>
                </a:cubicBezTo>
                <a:cubicBezTo>
                  <a:pt x="930552" y="-1539"/>
                  <a:pt x="1113590" y="86065"/>
                  <a:pt x="1226187" y="240930"/>
                </a:cubicBezTo>
                <a:lnTo>
                  <a:pt x="1466942" y="577076"/>
                </a:lnTo>
                <a:lnTo>
                  <a:pt x="1464857" y="578635"/>
                </a:lnTo>
                <a:cubicBezTo>
                  <a:pt x="1256070" y="719689"/>
                  <a:pt x="1004372" y="802052"/>
                  <a:pt x="733438" y="802052"/>
                </a:cubicBezTo>
                <a:cubicBezTo>
                  <a:pt x="462504" y="802052"/>
                  <a:pt x="210807" y="719689"/>
                  <a:pt x="2019" y="578635"/>
                </a:cubicBezTo>
                <a:lnTo>
                  <a:pt x="0" y="577124"/>
                </a:lnTo>
                <a:lnTo>
                  <a:pt x="243780" y="240930"/>
                </a:lnTo>
                <a:cubicBezTo>
                  <a:pt x="358025" y="86065"/>
                  <a:pt x="539484" y="-1539"/>
                  <a:pt x="731860" y="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C7033D2-AA05-A1D2-B6BD-332F598CD275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BF654F5-AD58-D542-7AE8-FB883C0E83A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51192AC-53DC-C940-3DE4-AD1E095E34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B517B56-E396-68A2-2C08-90B913D6C1F3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A3A21E7-D8F0-C0ED-D331-B549920BC30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A6570DE-7384-B827-FDE6-AD3AA14F863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11408E4-C228-52E4-A7C3-CAB199484A79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6168890-5BB6-7CBB-E651-284804B4FB0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F10833-AE7C-5804-F5DE-FAB85ECB93F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A21756B-518C-4602-3710-1D4488EC16E1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33E484B-46DD-A72F-BDC0-04E7FE0A66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C32D3BC-6757-9F4D-17C3-1B32D1EC11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F093FE3-DC01-2001-F289-3B0B30AD0E5B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2477158-4A4F-C4CC-1D1E-1792CB7E017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A9E2730-0EF5-BB92-80E8-3D58E020ED4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4" name="Graphic 53" descr="Bar graph with upward trend with solid fill">
            <a:extLst>
              <a:ext uri="{FF2B5EF4-FFF2-40B4-BE49-F238E27FC236}">
                <a16:creationId xmlns:a16="http://schemas.microsoft.com/office/drawing/2014/main" id="{94A4B0AD-1245-8FAC-5D80-4853D743C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69912" y="2416651"/>
            <a:ext cx="562787" cy="562787"/>
          </a:xfrm>
          <a:prstGeom prst="rect">
            <a:avLst/>
          </a:prstGeom>
        </p:spPr>
      </p:pic>
      <p:pic>
        <p:nvPicPr>
          <p:cNvPr id="55" name="Graphic 54" descr="Bullseye with solid fill">
            <a:extLst>
              <a:ext uri="{FF2B5EF4-FFF2-40B4-BE49-F238E27FC236}">
                <a16:creationId xmlns:a16="http://schemas.microsoft.com/office/drawing/2014/main" id="{3CE81CF2-5AB6-8BFE-ACDA-43EA0133C3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4607" y="4069925"/>
            <a:ext cx="562787" cy="562787"/>
          </a:xfrm>
          <a:prstGeom prst="rect">
            <a:avLst/>
          </a:prstGeom>
        </p:spPr>
      </p:pic>
      <p:pic>
        <p:nvPicPr>
          <p:cNvPr id="57" name="Graphic 56" descr="Hourglass Finished with solid fill">
            <a:extLst>
              <a:ext uri="{FF2B5EF4-FFF2-40B4-BE49-F238E27FC236}">
                <a16:creationId xmlns:a16="http://schemas.microsoft.com/office/drawing/2014/main" id="{8E4E2CAC-044B-9BBF-95FE-1A5FDD2A84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7001" y="3397282"/>
            <a:ext cx="562787" cy="562787"/>
          </a:xfrm>
          <a:prstGeom prst="rect">
            <a:avLst/>
          </a:prstGeom>
        </p:spPr>
      </p:pic>
      <p:pic>
        <p:nvPicPr>
          <p:cNvPr id="58" name="Graphic 57" descr="Magnifying glass with solid fill">
            <a:extLst>
              <a:ext uri="{FF2B5EF4-FFF2-40B4-BE49-F238E27FC236}">
                <a16:creationId xmlns:a16="http://schemas.microsoft.com/office/drawing/2014/main" id="{E5EF990E-68BF-25CB-89EB-67FAAB8BCF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93405" y="3397282"/>
            <a:ext cx="562787" cy="562787"/>
          </a:xfrm>
          <a:prstGeom prst="rect">
            <a:avLst/>
          </a:prstGeom>
        </p:spPr>
      </p:pic>
      <p:pic>
        <p:nvPicPr>
          <p:cNvPr id="59" name="Graphic 58" descr="Lights On with solid fill">
            <a:extLst>
              <a:ext uri="{FF2B5EF4-FFF2-40B4-BE49-F238E27FC236}">
                <a16:creationId xmlns:a16="http://schemas.microsoft.com/office/drawing/2014/main" id="{4CA0D472-0066-5610-E8A3-DF224237B48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25987" y="2416651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8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5x2 Two-Level Chart – Slide Template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4AD26E4-BEDF-08D2-7910-D9AEBF573FB8}"/>
              </a:ext>
            </a:extLst>
          </p:cNvPr>
          <p:cNvSpPr/>
          <p:nvPr/>
        </p:nvSpPr>
        <p:spPr>
          <a:xfrm>
            <a:off x="4939945" y="4594786"/>
            <a:ext cx="1116696" cy="983055"/>
          </a:xfrm>
          <a:custGeom>
            <a:avLst/>
            <a:gdLst>
              <a:gd name="connsiteX0" fmla="*/ 350943 w 1116696"/>
              <a:gd name="connsiteY0" fmla="*/ 0 h 983055"/>
              <a:gd name="connsiteX1" fmla="*/ 363618 w 1116696"/>
              <a:gd name="connsiteY1" fmla="*/ 9479 h 983055"/>
              <a:gd name="connsiteX2" fmla="*/ 1011143 w 1116696"/>
              <a:gd name="connsiteY2" fmla="*/ 244218 h 983055"/>
              <a:gd name="connsiteX3" fmla="*/ 1116696 w 1116696"/>
              <a:gd name="connsiteY3" fmla="*/ 249548 h 983055"/>
              <a:gd name="connsiteX4" fmla="*/ 1116696 w 1116696"/>
              <a:gd name="connsiteY4" fmla="*/ 983055 h 983055"/>
              <a:gd name="connsiteX5" fmla="*/ 93612 w 1116696"/>
              <a:gd name="connsiteY5" fmla="*/ 704629 h 983055"/>
              <a:gd name="connsiteX6" fmla="*/ 35748 w 1116696"/>
              <a:gd name="connsiteY6" fmla="*/ 433981 h 98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6696" h="983055">
                <a:moveTo>
                  <a:pt x="350943" y="0"/>
                </a:moveTo>
                <a:lnTo>
                  <a:pt x="363618" y="9479"/>
                </a:lnTo>
                <a:cubicBezTo>
                  <a:pt x="552123" y="136831"/>
                  <a:pt x="772912" y="220024"/>
                  <a:pt x="1011143" y="244218"/>
                </a:cubicBezTo>
                <a:lnTo>
                  <a:pt x="1116696" y="249548"/>
                </a:lnTo>
                <a:lnTo>
                  <a:pt x="1116696" y="983055"/>
                </a:lnTo>
                <a:cubicBezTo>
                  <a:pt x="744400" y="978369"/>
                  <a:pt x="397108" y="878235"/>
                  <a:pt x="93612" y="704629"/>
                </a:cubicBezTo>
                <a:cubicBezTo>
                  <a:pt x="-1838" y="649853"/>
                  <a:pt x="-29974" y="523151"/>
                  <a:pt x="35748" y="43398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8AB6162-403E-D689-ED12-4BADC272BA9F}"/>
              </a:ext>
            </a:extLst>
          </p:cNvPr>
          <p:cNvSpPr/>
          <p:nvPr/>
        </p:nvSpPr>
        <p:spPr>
          <a:xfrm>
            <a:off x="4861749" y="1291960"/>
            <a:ext cx="1196708" cy="969984"/>
          </a:xfrm>
          <a:custGeom>
            <a:avLst/>
            <a:gdLst>
              <a:gd name="connsiteX0" fmla="*/ 990221 w 1196708"/>
              <a:gd name="connsiteY0" fmla="*/ 1216 h 969984"/>
              <a:gd name="connsiteX1" fmla="*/ 1196708 w 1196708"/>
              <a:gd name="connsiteY1" fmla="*/ 185787 h 969984"/>
              <a:gd name="connsiteX2" fmla="*/ 1196708 w 1196708"/>
              <a:gd name="connsiteY2" fmla="*/ 721616 h 969984"/>
              <a:gd name="connsiteX3" fmla="*/ 1089339 w 1196708"/>
              <a:gd name="connsiteY3" fmla="*/ 727038 h 969984"/>
              <a:gd name="connsiteX4" fmla="*/ 441814 w 1196708"/>
              <a:gd name="connsiteY4" fmla="*/ 961776 h 969984"/>
              <a:gd name="connsiteX5" fmla="*/ 430839 w 1196708"/>
              <a:gd name="connsiteY5" fmla="*/ 969984 h 969984"/>
              <a:gd name="connsiteX6" fmla="*/ 0 w 1196708"/>
              <a:gd name="connsiteY6" fmla="*/ 376626 h 969984"/>
              <a:gd name="connsiteX7" fmla="*/ 990221 w 1196708"/>
              <a:gd name="connsiteY7" fmla="*/ 1216 h 96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9984">
                <a:moveTo>
                  <a:pt x="990221" y="1216"/>
                </a:moveTo>
                <a:cubicBezTo>
                  <a:pt x="1099697" y="-11322"/>
                  <a:pt x="1196708" y="74717"/>
                  <a:pt x="1196708" y="185787"/>
                </a:cubicBezTo>
                <a:lnTo>
                  <a:pt x="1196708" y="721616"/>
                </a:lnTo>
                <a:lnTo>
                  <a:pt x="1089339" y="727038"/>
                </a:lnTo>
                <a:cubicBezTo>
                  <a:pt x="851108" y="751231"/>
                  <a:pt x="630319" y="834425"/>
                  <a:pt x="441814" y="961776"/>
                </a:cubicBezTo>
                <a:lnTo>
                  <a:pt x="430839" y="969984"/>
                </a:lnTo>
                <a:lnTo>
                  <a:pt x="0" y="376626"/>
                </a:lnTo>
                <a:cubicBezTo>
                  <a:pt x="286268" y="174839"/>
                  <a:pt x="624172" y="41873"/>
                  <a:pt x="990221" y="12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0E3CF0B-2A7E-A7C9-B125-5E502D29A95C}"/>
              </a:ext>
            </a:extLst>
          </p:cNvPr>
          <p:cNvSpPr/>
          <p:nvPr/>
        </p:nvSpPr>
        <p:spPr>
          <a:xfrm>
            <a:off x="6128852" y="4597946"/>
            <a:ext cx="1117079" cy="979895"/>
          </a:xfrm>
          <a:custGeom>
            <a:avLst/>
            <a:gdLst>
              <a:gd name="connsiteX0" fmla="*/ 768036 w 1117079"/>
              <a:gd name="connsiteY0" fmla="*/ 0 h 979895"/>
              <a:gd name="connsiteX1" fmla="*/ 1080932 w 1117079"/>
              <a:gd name="connsiteY1" fmla="*/ 430821 h 979895"/>
              <a:gd name="connsiteX2" fmla="*/ 1023068 w 1117079"/>
              <a:gd name="connsiteY2" fmla="*/ 701422 h 979895"/>
              <a:gd name="connsiteX3" fmla="*/ 0 w 1117079"/>
              <a:gd name="connsiteY3" fmla="*/ 979895 h 979895"/>
              <a:gd name="connsiteX4" fmla="*/ 0 w 1117079"/>
              <a:gd name="connsiteY4" fmla="*/ 246716 h 979895"/>
              <a:gd name="connsiteX5" fmla="*/ 112061 w 1117079"/>
              <a:gd name="connsiteY5" fmla="*/ 241058 h 979895"/>
              <a:gd name="connsiteX6" fmla="*/ 759585 w 1117079"/>
              <a:gd name="connsiteY6" fmla="*/ 6319 h 97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7079" h="979895">
                <a:moveTo>
                  <a:pt x="768036" y="0"/>
                </a:moveTo>
                <a:lnTo>
                  <a:pt x="1080932" y="430821"/>
                </a:lnTo>
                <a:cubicBezTo>
                  <a:pt x="1146652" y="519991"/>
                  <a:pt x="1120056" y="646693"/>
                  <a:pt x="1023068" y="701422"/>
                </a:cubicBezTo>
                <a:cubicBezTo>
                  <a:pt x="719577" y="873529"/>
                  <a:pt x="372290" y="975209"/>
                  <a:pt x="0" y="979895"/>
                </a:cubicBezTo>
                <a:lnTo>
                  <a:pt x="0" y="246716"/>
                </a:lnTo>
                <a:lnTo>
                  <a:pt x="112061" y="241058"/>
                </a:lnTo>
                <a:cubicBezTo>
                  <a:pt x="350292" y="216864"/>
                  <a:pt x="571080" y="133671"/>
                  <a:pt x="759585" y="63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C2FBCF9-F587-DE62-7F22-C2A8FD9897B4}"/>
              </a:ext>
            </a:extLst>
          </p:cNvPr>
          <p:cNvSpPr/>
          <p:nvPr/>
        </p:nvSpPr>
        <p:spPr>
          <a:xfrm>
            <a:off x="6128852" y="1291923"/>
            <a:ext cx="1196708" cy="967748"/>
          </a:xfrm>
          <a:custGeom>
            <a:avLst/>
            <a:gdLst>
              <a:gd name="connsiteX0" fmla="*/ 206488 w 1196708"/>
              <a:gd name="connsiteY0" fmla="*/ 1207 h 967748"/>
              <a:gd name="connsiteX1" fmla="*/ 1196708 w 1196708"/>
              <a:gd name="connsiteY1" fmla="*/ 376663 h 967748"/>
              <a:gd name="connsiteX2" fmla="*/ 767521 w 1196708"/>
              <a:gd name="connsiteY2" fmla="*/ 967748 h 967748"/>
              <a:gd name="connsiteX3" fmla="*/ 759585 w 1196708"/>
              <a:gd name="connsiteY3" fmla="*/ 961813 h 967748"/>
              <a:gd name="connsiteX4" fmla="*/ 112061 w 1196708"/>
              <a:gd name="connsiteY4" fmla="*/ 727075 h 967748"/>
              <a:gd name="connsiteX5" fmla="*/ 0 w 1196708"/>
              <a:gd name="connsiteY5" fmla="*/ 721416 h 967748"/>
              <a:gd name="connsiteX6" fmla="*/ 0 w 1196708"/>
              <a:gd name="connsiteY6" fmla="*/ 185824 h 967748"/>
              <a:gd name="connsiteX7" fmla="*/ 206488 w 1196708"/>
              <a:gd name="connsiteY7" fmla="*/ 1207 h 96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7748">
                <a:moveTo>
                  <a:pt x="206488" y="1207"/>
                </a:moveTo>
                <a:cubicBezTo>
                  <a:pt x="572536" y="41911"/>
                  <a:pt x="910440" y="174876"/>
                  <a:pt x="1196708" y="376663"/>
                </a:cubicBezTo>
                <a:lnTo>
                  <a:pt x="767521" y="967748"/>
                </a:lnTo>
                <a:lnTo>
                  <a:pt x="759585" y="961813"/>
                </a:lnTo>
                <a:cubicBezTo>
                  <a:pt x="571080" y="834462"/>
                  <a:pt x="350292" y="751268"/>
                  <a:pt x="112061" y="727075"/>
                </a:cubicBezTo>
                <a:lnTo>
                  <a:pt x="0" y="721416"/>
                </a:lnTo>
                <a:lnTo>
                  <a:pt x="0" y="185824"/>
                </a:lnTo>
                <a:cubicBezTo>
                  <a:pt x="0" y="74754"/>
                  <a:pt x="97011" y="-11285"/>
                  <a:pt x="206488" y="120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3EB785E-60DF-656D-15EB-779FCB976F54}"/>
              </a:ext>
            </a:extLst>
          </p:cNvPr>
          <p:cNvSpPr/>
          <p:nvPr/>
        </p:nvSpPr>
        <p:spPr>
          <a:xfrm>
            <a:off x="3948654" y="2845388"/>
            <a:ext cx="790589" cy="1205914"/>
          </a:xfrm>
          <a:custGeom>
            <a:avLst/>
            <a:gdLst>
              <a:gd name="connsiteX0" fmla="*/ 243681 w 790589"/>
              <a:gd name="connsiteY0" fmla="*/ 865 h 1205914"/>
              <a:gd name="connsiteX1" fmla="*/ 283161 w 790589"/>
              <a:gd name="connsiteY1" fmla="*/ 9194 h 1205914"/>
              <a:gd name="connsiteX2" fmla="*/ 790589 w 790589"/>
              <a:gd name="connsiteY2" fmla="*/ 174424 h 1205914"/>
              <a:gd name="connsiteX3" fmla="*/ 758821 w 790589"/>
              <a:gd name="connsiteY3" fmla="*/ 297972 h 1205914"/>
              <a:gd name="connsiteX4" fmla="*/ 730026 w 790589"/>
              <a:gd name="connsiteY4" fmla="*/ 583611 h 1205914"/>
              <a:gd name="connsiteX5" fmla="*/ 758821 w 790589"/>
              <a:gd name="connsiteY5" fmla="*/ 869250 h 1205914"/>
              <a:gd name="connsiteX6" fmla="*/ 787459 w 790589"/>
              <a:gd name="connsiteY6" fmla="*/ 980628 h 1205914"/>
              <a:gd name="connsiteX7" fmla="*/ 93877 w 790589"/>
              <a:gd name="connsiteY7" fmla="*/ 1205914 h 1205914"/>
              <a:gd name="connsiteX8" fmla="*/ 0 w 790589"/>
              <a:gd name="connsiteY8" fmla="*/ 577060 h 1205914"/>
              <a:gd name="connsiteX9" fmla="*/ 43784 w 790589"/>
              <a:gd name="connsiteY9" fmla="*/ 148382 h 1205914"/>
              <a:gd name="connsiteX10" fmla="*/ 243681 w 790589"/>
              <a:gd name="connsiteY10" fmla="*/ 865 h 120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0589" h="1205914">
                <a:moveTo>
                  <a:pt x="243681" y="865"/>
                </a:moveTo>
                <a:cubicBezTo>
                  <a:pt x="256835" y="2152"/>
                  <a:pt x="270059" y="4890"/>
                  <a:pt x="283161" y="9194"/>
                </a:cubicBezTo>
                <a:lnTo>
                  <a:pt x="790589" y="174424"/>
                </a:lnTo>
                <a:lnTo>
                  <a:pt x="758821" y="297972"/>
                </a:lnTo>
                <a:cubicBezTo>
                  <a:pt x="739941" y="390236"/>
                  <a:pt x="730026" y="485766"/>
                  <a:pt x="730026" y="583611"/>
                </a:cubicBezTo>
                <a:cubicBezTo>
                  <a:pt x="730026" y="681457"/>
                  <a:pt x="739941" y="776986"/>
                  <a:pt x="758821" y="869250"/>
                </a:cubicBezTo>
                <a:lnTo>
                  <a:pt x="787459" y="980628"/>
                </a:lnTo>
                <a:lnTo>
                  <a:pt x="93877" y="1205914"/>
                </a:lnTo>
                <a:cubicBezTo>
                  <a:pt x="32848" y="1007221"/>
                  <a:pt x="0" y="796045"/>
                  <a:pt x="0" y="577060"/>
                </a:cubicBezTo>
                <a:cubicBezTo>
                  <a:pt x="0" y="430007"/>
                  <a:pt x="15640" y="287627"/>
                  <a:pt x="43784" y="148382"/>
                </a:cubicBezTo>
                <a:cubicBezTo>
                  <a:pt x="62956" y="53972"/>
                  <a:pt x="151602" y="-8144"/>
                  <a:pt x="243681" y="86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5052822-AE92-7BE3-7A40-19330EBD0FFD}"/>
              </a:ext>
            </a:extLst>
          </p:cNvPr>
          <p:cNvSpPr/>
          <p:nvPr/>
        </p:nvSpPr>
        <p:spPr>
          <a:xfrm>
            <a:off x="7452758" y="2845388"/>
            <a:ext cx="790589" cy="1205915"/>
          </a:xfrm>
          <a:custGeom>
            <a:avLst/>
            <a:gdLst>
              <a:gd name="connsiteX0" fmla="*/ 546909 w 790589"/>
              <a:gd name="connsiteY0" fmla="*/ 865 h 1205915"/>
              <a:gd name="connsiteX1" fmla="*/ 746805 w 790589"/>
              <a:gd name="connsiteY1" fmla="*/ 148439 h 1205915"/>
              <a:gd name="connsiteX2" fmla="*/ 790589 w 790589"/>
              <a:gd name="connsiteY2" fmla="*/ 577061 h 1205915"/>
              <a:gd name="connsiteX3" fmla="*/ 696712 w 790589"/>
              <a:gd name="connsiteY3" fmla="*/ 1205915 h 1205915"/>
              <a:gd name="connsiteX4" fmla="*/ 3129 w 790589"/>
              <a:gd name="connsiteY4" fmla="*/ 980628 h 1205915"/>
              <a:gd name="connsiteX5" fmla="*/ 31767 w 790589"/>
              <a:gd name="connsiteY5" fmla="*/ 869251 h 1205915"/>
              <a:gd name="connsiteX6" fmla="*/ 60562 w 790589"/>
              <a:gd name="connsiteY6" fmla="*/ 583612 h 1205915"/>
              <a:gd name="connsiteX7" fmla="*/ 31767 w 790589"/>
              <a:gd name="connsiteY7" fmla="*/ 297973 h 1205915"/>
              <a:gd name="connsiteX8" fmla="*/ 0 w 790589"/>
              <a:gd name="connsiteY8" fmla="*/ 174424 h 1205915"/>
              <a:gd name="connsiteX9" fmla="*/ 507429 w 790589"/>
              <a:gd name="connsiteY9" fmla="*/ 9194 h 1205915"/>
              <a:gd name="connsiteX10" fmla="*/ 546909 w 790589"/>
              <a:gd name="connsiteY10" fmla="*/ 865 h 120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0589" h="1205915">
                <a:moveTo>
                  <a:pt x="546909" y="865"/>
                </a:moveTo>
                <a:cubicBezTo>
                  <a:pt x="638987" y="-8144"/>
                  <a:pt x="727633" y="53980"/>
                  <a:pt x="746805" y="148439"/>
                </a:cubicBezTo>
                <a:cubicBezTo>
                  <a:pt x="774949" y="286088"/>
                  <a:pt x="790589" y="430007"/>
                  <a:pt x="790589" y="577061"/>
                </a:cubicBezTo>
                <a:cubicBezTo>
                  <a:pt x="790589" y="796045"/>
                  <a:pt x="757742" y="1007222"/>
                  <a:pt x="696712" y="1205915"/>
                </a:cubicBezTo>
                <a:lnTo>
                  <a:pt x="3129" y="980628"/>
                </a:lnTo>
                <a:lnTo>
                  <a:pt x="31767" y="869251"/>
                </a:lnTo>
                <a:cubicBezTo>
                  <a:pt x="50647" y="776987"/>
                  <a:pt x="60562" y="681458"/>
                  <a:pt x="60562" y="583612"/>
                </a:cubicBezTo>
                <a:cubicBezTo>
                  <a:pt x="60562" y="485767"/>
                  <a:pt x="50647" y="390237"/>
                  <a:pt x="31767" y="297973"/>
                </a:cubicBezTo>
                <a:lnTo>
                  <a:pt x="0" y="174424"/>
                </a:lnTo>
                <a:lnTo>
                  <a:pt x="507429" y="9194"/>
                </a:lnTo>
                <a:cubicBezTo>
                  <a:pt x="520530" y="4890"/>
                  <a:pt x="533755" y="2152"/>
                  <a:pt x="546909" y="86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17429F9-F853-B31A-E0EE-1D9762EE5AD0}"/>
              </a:ext>
            </a:extLst>
          </p:cNvPr>
          <p:cNvSpPr/>
          <p:nvPr/>
        </p:nvSpPr>
        <p:spPr>
          <a:xfrm>
            <a:off x="6963671" y="3890991"/>
            <a:ext cx="1166160" cy="1161174"/>
          </a:xfrm>
          <a:custGeom>
            <a:avLst/>
            <a:gdLst>
              <a:gd name="connsiteX0" fmla="*/ 471098 w 1166160"/>
              <a:gd name="connsiteY0" fmla="*/ 0 h 1161174"/>
              <a:gd name="connsiteX1" fmla="*/ 1166160 w 1166160"/>
              <a:gd name="connsiteY1" fmla="*/ 227248 h 1161174"/>
              <a:gd name="connsiteX2" fmla="*/ 585771 w 1166160"/>
              <a:gd name="connsiteY2" fmla="*/ 1112626 h 1161174"/>
              <a:gd name="connsiteX3" fmla="*/ 310449 w 1166160"/>
              <a:gd name="connsiteY3" fmla="*/ 1084464 h 1161174"/>
              <a:gd name="connsiteX4" fmla="*/ 0 w 1166160"/>
              <a:gd name="connsiteY4" fmla="*/ 657014 h 1161174"/>
              <a:gd name="connsiteX5" fmla="*/ 33876 w 1166160"/>
              <a:gd name="connsiteY5" fmla="*/ 631682 h 1161174"/>
              <a:gd name="connsiteX6" fmla="*/ 438269 w 1166160"/>
              <a:gd name="connsiteY6" fmla="*/ 89694 h 1161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6160" h="1161174">
                <a:moveTo>
                  <a:pt x="471098" y="0"/>
                </a:moveTo>
                <a:lnTo>
                  <a:pt x="1166160" y="227248"/>
                </a:lnTo>
                <a:cubicBezTo>
                  <a:pt x="1048835" y="569812"/>
                  <a:pt x="847021" y="873270"/>
                  <a:pt x="585771" y="1112626"/>
                </a:cubicBezTo>
                <a:cubicBezTo>
                  <a:pt x="504427" y="1187727"/>
                  <a:pt x="376175" y="1173673"/>
                  <a:pt x="310449" y="1084464"/>
                </a:cubicBezTo>
                <a:lnTo>
                  <a:pt x="0" y="657014"/>
                </a:lnTo>
                <a:lnTo>
                  <a:pt x="33876" y="631682"/>
                </a:lnTo>
                <a:cubicBezTo>
                  <a:pt x="208874" y="487261"/>
                  <a:pt x="348619" y="301651"/>
                  <a:pt x="438269" y="8969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F3D18A2-08EB-C8BF-7339-C41A7D802E54}"/>
              </a:ext>
            </a:extLst>
          </p:cNvPr>
          <p:cNvSpPr/>
          <p:nvPr/>
        </p:nvSpPr>
        <p:spPr>
          <a:xfrm>
            <a:off x="4062170" y="3896578"/>
            <a:ext cx="1169099" cy="1160359"/>
          </a:xfrm>
          <a:custGeom>
            <a:avLst/>
            <a:gdLst>
              <a:gd name="connsiteX0" fmla="*/ 697107 w 1169099"/>
              <a:gd name="connsiteY0" fmla="*/ 0 h 1160359"/>
              <a:gd name="connsiteX1" fmla="*/ 727891 w 1169099"/>
              <a:gd name="connsiteY1" fmla="*/ 84108 h 1160359"/>
              <a:gd name="connsiteX2" fmla="*/ 1132284 w 1169099"/>
              <a:gd name="connsiteY2" fmla="*/ 626096 h 1160359"/>
              <a:gd name="connsiteX3" fmla="*/ 1169099 w 1169099"/>
              <a:gd name="connsiteY3" fmla="*/ 653626 h 1160359"/>
              <a:gd name="connsiteX4" fmla="*/ 855713 w 1169099"/>
              <a:gd name="connsiteY4" fmla="*/ 1083684 h 1160359"/>
              <a:gd name="connsiteX5" fmla="*/ 580391 w 1169099"/>
              <a:gd name="connsiteY5" fmla="*/ 1111810 h 1160359"/>
              <a:gd name="connsiteX6" fmla="*/ 0 w 1169099"/>
              <a:gd name="connsiteY6" fmla="*/ 226408 h 116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099" h="1160359">
                <a:moveTo>
                  <a:pt x="697107" y="0"/>
                </a:moveTo>
                <a:lnTo>
                  <a:pt x="727891" y="84108"/>
                </a:lnTo>
                <a:cubicBezTo>
                  <a:pt x="817542" y="296065"/>
                  <a:pt x="957287" y="481675"/>
                  <a:pt x="1132284" y="626096"/>
                </a:cubicBezTo>
                <a:lnTo>
                  <a:pt x="1169099" y="653626"/>
                </a:lnTo>
                <a:lnTo>
                  <a:pt x="855713" y="1083684"/>
                </a:lnTo>
                <a:cubicBezTo>
                  <a:pt x="791532" y="1172834"/>
                  <a:pt x="661735" y="1186925"/>
                  <a:pt x="580391" y="1111810"/>
                </a:cubicBezTo>
                <a:cubicBezTo>
                  <a:pt x="319140" y="872485"/>
                  <a:pt x="117325" y="569030"/>
                  <a:pt x="0" y="22640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6F6B783-AA71-9435-19C6-23FC3B1A26DB}"/>
              </a:ext>
            </a:extLst>
          </p:cNvPr>
          <p:cNvSpPr/>
          <p:nvPr/>
        </p:nvSpPr>
        <p:spPr>
          <a:xfrm>
            <a:off x="4127519" y="1710589"/>
            <a:ext cx="1110013" cy="1243788"/>
          </a:xfrm>
          <a:custGeom>
            <a:avLst/>
            <a:gdLst>
              <a:gd name="connsiteX0" fmla="*/ 679770 w 1110013"/>
              <a:gd name="connsiteY0" fmla="*/ 0 h 1243788"/>
              <a:gd name="connsiteX1" fmla="*/ 1110013 w 1110013"/>
              <a:gd name="connsiteY1" fmla="*/ 592524 h 1243788"/>
              <a:gd name="connsiteX2" fmla="*/ 1066934 w 1110013"/>
              <a:gd name="connsiteY2" fmla="*/ 624738 h 1243788"/>
              <a:gd name="connsiteX3" fmla="*/ 662541 w 1110013"/>
              <a:gd name="connsiteY3" fmla="*/ 1166726 h 1243788"/>
              <a:gd name="connsiteX4" fmla="*/ 634336 w 1110013"/>
              <a:gd name="connsiteY4" fmla="*/ 1243788 h 1243788"/>
              <a:gd name="connsiteX5" fmla="*/ 129126 w 1110013"/>
              <a:gd name="connsiteY5" fmla="*/ 1077794 h 1243788"/>
              <a:gd name="connsiteX6" fmla="*/ 16492 w 1110013"/>
              <a:gd name="connsiteY6" fmla="*/ 824411 h 1243788"/>
              <a:gd name="connsiteX7" fmla="*/ 679770 w 1110013"/>
              <a:gd name="connsiteY7" fmla="*/ 0 h 124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0013" h="1243788">
                <a:moveTo>
                  <a:pt x="679770" y="0"/>
                </a:moveTo>
                <a:lnTo>
                  <a:pt x="1110013" y="592524"/>
                </a:lnTo>
                <a:lnTo>
                  <a:pt x="1066934" y="624738"/>
                </a:lnTo>
                <a:cubicBezTo>
                  <a:pt x="891937" y="769159"/>
                  <a:pt x="752192" y="954769"/>
                  <a:pt x="662541" y="1166726"/>
                </a:cubicBezTo>
                <a:lnTo>
                  <a:pt x="634336" y="1243788"/>
                </a:lnTo>
                <a:lnTo>
                  <a:pt x="129126" y="1077794"/>
                </a:lnTo>
                <a:cubicBezTo>
                  <a:pt x="22780" y="1043424"/>
                  <a:pt x="-28862" y="926066"/>
                  <a:pt x="16492" y="824411"/>
                </a:cubicBezTo>
                <a:cubicBezTo>
                  <a:pt x="165129" y="497461"/>
                  <a:pt x="395071" y="214303"/>
                  <a:pt x="67977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DF73216-9653-9AFC-9D49-832DFBAAF3BD}"/>
              </a:ext>
            </a:extLst>
          </p:cNvPr>
          <p:cNvSpPr/>
          <p:nvPr/>
        </p:nvSpPr>
        <p:spPr>
          <a:xfrm>
            <a:off x="6952793" y="1710590"/>
            <a:ext cx="1111676" cy="1242073"/>
          </a:xfrm>
          <a:custGeom>
            <a:avLst/>
            <a:gdLst>
              <a:gd name="connsiteX0" fmla="*/ 431928 w 1111676"/>
              <a:gd name="connsiteY0" fmla="*/ 0 h 1242073"/>
              <a:gd name="connsiteX1" fmla="*/ 1095175 w 1111676"/>
              <a:gd name="connsiteY1" fmla="*/ 824428 h 1242073"/>
              <a:gd name="connsiteX2" fmla="*/ 982553 w 1111676"/>
              <a:gd name="connsiteY2" fmla="*/ 1077844 h 1242073"/>
              <a:gd name="connsiteX3" fmla="*/ 476724 w 1111676"/>
              <a:gd name="connsiteY3" fmla="*/ 1242073 h 1242073"/>
              <a:gd name="connsiteX4" fmla="*/ 449147 w 1111676"/>
              <a:gd name="connsiteY4" fmla="*/ 1166726 h 1242073"/>
              <a:gd name="connsiteX5" fmla="*/ 44754 w 1111676"/>
              <a:gd name="connsiteY5" fmla="*/ 624738 h 1242073"/>
              <a:gd name="connsiteX6" fmla="*/ 0 w 1111676"/>
              <a:gd name="connsiteY6" fmla="*/ 591271 h 124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1676" h="1242073">
                <a:moveTo>
                  <a:pt x="431928" y="0"/>
                </a:moveTo>
                <a:cubicBezTo>
                  <a:pt x="716630" y="212758"/>
                  <a:pt x="946555" y="495912"/>
                  <a:pt x="1095175" y="824428"/>
                </a:cubicBezTo>
                <a:cubicBezTo>
                  <a:pt x="1140536" y="924505"/>
                  <a:pt x="1088933" y="1043401"/>
                  <a:pt x="982553" y="1077844"/>
                </a:cubicBezTo>
                <a:lnTo>
                  <a:pt x="476724" y="1242073"/>
                </a:lnTo>
                <a:lnTo>
                  <a:pt x="449147" y="1166726"/>
                </a:lnTo>
                <a:cubicBezTo>
                  <a:pt x="359497" y="954769"/>
                  <a:pt x="219752" y="769159"/>
                  <a:pt x="44754" y="624738"/>
                </a:cubicBezTo>
                <a:lnTo>
                  <a:pt x="0" y="5912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CC3E9F7-638C-B26D-59D4-4E3D6363FA4A}"/>
              </a:ext>
            </a:extLst>
          </p:cNvPr>
          <p:cNvSpPr/>
          <p:nvPr/>
        </p:nvSpPr>
        <p:spPr>
          <a:xfrm>
            <a:off x="4866779" y="2123034"/>
            <a:ext cx="1185283" cy="1017551"/>
          </a:xfrm>
          <a:custGeom>
            <a:avLst/>
            <a:gdLst>
              <a:gd name="connsiteX0" fmla="*/ 1185283 w 1185283"/>
              <a:gd name="connsiteY0" fmla="*/ 0 h 1017551"/>
              <a:gd name="connsiteX1" fmla="*/ 1185283 w 1185283"/>
              <a:gd name="connsiteY1" fmla="*/ 415994 h 1017551"/>
              <a:gd name="connsiteX2" fmla="*/ 936539 w 1185283"/>
              <a:gd name="connsiteY2" fmla="*/ 891562 h 1017551"/>
              <a:gd name="connsiteX3" fmla="*/ 928707 w 1185283"/>
              <a:gd name="connsiteY3" fmla="*/ 897807 h 1017551"/>
              <a:gd name="connsiteX4" fmla="*/ 396890 w 1185283"/>
              <a:gd name="connsiteY4" fmla="*/ 991681 h 1017551"/>
              <a:gd name="connsiteX5" fmla="*/ 0 w 1185283"/>
              <a:gd name="connsiteY5" fmla="*/ 861899 h 1017551"/>
              <a:gd name="connsiteX6" fmla="*/ 23840 w 1185283"/>
              <a:gd name="connsiteY6" fmla="*/ 796762 h 1017551"/>
              <a:gd name="connsiteX7" fmla="*/ 1095468 w 1185283"/>
              <a:gd name="connsiteY7" fmla="*/ 4535 h 101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283" h="1017551">
                <a:moveTo>
                  <a:pt x="1185283" y="0"/>
                </a:moveTo>
                <a:lnTo>
                  <a:pt x="1185283" y="415994"/>
                </a:lnTo>
                <a:cubicBezTo>
                  <a:pt x="1185283" y="605267"/>
                  <a:pt x="1091407" y="782050"/>
                  <a:pt x="936539" y="891562"/>
                </a:cubicBezTo>
                <a:cubicBezTo>
                  <a:pt x="934984" y="893135"/>
                  <a:pt x="931873" y="896233"/>
                  <a:pt x="928707" y="897807"/>
                </a:cubicBezTo>
                <a:cubicBezTo>
                  <a:pt x="775450" y="1010466"/>
                  <a:pt x="578310" y="1047986"/>
                  <a:pt x="396890" y="991681"/>
                </a:cubicBezTo>
                <a:lnTo>
                  <a:pt x="0" y="861899"/>
                </a:lnTo>
                <a:lnTo>
                  <a:pt x="23840" y="796762"/>
                </a:lnTo>
                <a:cubicBezTo>
                  <a:pt x="205884" y="366362"/>
                  <a:pt x="611717" y="53663"/>
                  <a:pt x="1095468" y="453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2E56B36-BADD-78C5-9436-275F781F8033}"/>
              </a:ext>
            </a:extLst>
          </p:cNvPr>
          <p:cNvSpPr/>
          <p:nvPr/>
        </p:nvSpPr>
        <p:spPr>
          <a:xfrm>
            <a:off x="6138378" y="2122954"/>
            <a:ext cx="1186342" cy="1017658"/>
          </a:xfrm>
          <a:custGeom>
            <a:avLst/>
            <a:gdLst>
              <a:gd name="connsiteX0" fmla="*/ 0 w 1186342"/>
              <a:gd name="connsiteY0" fmla="*/ 0 h 1017658"/>
              <a:gd name="connsiteX1" fmla="*/ 91377 w 1186342"/>
              <a:gd name="connsiteY1" fmla="*/ 4614 h 1017658"/>
              <a:gd name="connsiteX2" fmla="*/ 1163005 w 1186342"/>
              <a:gd name="connsiteY2" fmla="*/ 796841 h 1017658"/>
              <a:gd name="connsiteX3" fmla="*/ 1186342 w 1186342"/>
              <a:gd name="connsiteY3" fmla="*/ 860603 h 1017658"/>
              <a:gd name="connsiteX4" fmla="*/ 788394 w 1186342"/>
              <a:gd name="connsiteY4" fmla="*/ 990736 h 1017658"/>
              <a:gd name="connsiteX5" fmla="*/ 256577 w 1186342"/>
              <a:gd name="connsiteY5" fmla="*/ 898445 h 1017658"/>
              <a:gd name="connsiteX6" fmla="*/ 248744 w 1186342"/>
              <a:gd name="connsiteY6" fmla="*/ 892190 h 1017658"/>
              <a:gd name="connsiteX7" fmla="*/ 0 w 1186342"/>
              <a:gd name="connsiteY7" fmla="*/ 415020 h 101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6342" h="1017658">
                <a:moveTo>
                  <a:pt x="0" y="0"/>
                </a:moveTo>
                <a:lnTo>
                  <a:pt x="91377" y="4614"/>
                </a:lnTo>
                <a:cubicBezTo>
                  <a:pt x="575128" y="53742"/>
                  <a:pt x="980960" y="366441"/>
                  <a:pt x="1163005" y="796841"/>
                </a:cubicBezTo>
                <a:lnTo>
                  <a:pt x="1186342" y="860603"/>
                </a:lnTo>
                <a:lnTo>
                  <a:pt x="788394" y="990736"/>
                </a:lnTo>
                <a:cubicBezTo>
                  <a:pt x="606974" y="1048604"/>
                  <a:pt x="409834" y="1011076"/>
                  <a:pt x="256577" y="898445"/>
                </a:cubicBezTo>
                <a:cubicBezTo>
                  <a:pt x="254966" y="896869"/>
                  <a:pt x="251855" y="893717"/>
                  <a:pt x="248744" y="892190"/>
                </a:cubicBezTo>
                <a:cubicBezTo>
                  <a:pt x="92321" y="782661"/>
                  <a:pt x="0" y="605908"/>
                  <a:pt x="0" y="41502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A10699E-0A44-7B2C-2DCE-178C55D6749C}"/>
              </a:ext>
            </a:extLst>
          </p:cNvPr>
          <p:cNvSpPr/>
          <p:nvPr/>
        </p:nvSpPr>
        <p:spPr>
          <a:xfrm>
            <a:off x="4787814" y="3064207"/>
            <a:ext cx="858824" cy="1394578"/>
          </a:xfrm>
          <a:custGeom>
            <a:avLst/>
            <a:gdLst>
              <a:gd name="connsiteX0" fmla="*/ 52586 w 858824"/>
              <a:gd name="connsiteY0" fmla="*/ 0 h 1394578"/>
              <a:gd name="connsiteX1" fmla="*/ 449045 w 858824"/>
              <a:gd name="connsiteY1" fmla="*/ 129662 h 1394578"/>
              <a:gd name="connsiteX2" fmla="*/ 824474 w 858824"/>
              <a:gd name="connsiteY2" fmla="*/ 516024 h 1394578"/>
              <a:gd name="connsiteX3" fmla="*/ 827631 w 858824"/>
              <a:gd name="connsiteY3" fmla="*/ 525420 h 1394578"/>
              <a:gd name="connsiteX4" fmla="*/ 749407 w 858824"/>
              <a:gd name="connsiteY4" fmla="*/ 1055729 h 1394578"/>
              <a:gd name="connsiteX5" fmla="*/ 503239 w 858824"/>
              <a:gd name="connsiteY5" fmla="*/ 1394578 h 1394578"/>
              <a:gd name="connsiteX6" fmla="*/ 476059 w 858824"/>
              <a:gd name="connsiteY6" fmla="*/ 1374253 h 1394578"/>
              <a:gd name="connsiteX7" fmla="*/ 0 w 858824"/>
              <a:gd name="connsiteY7" fmla="*/ 364793 h 1394578"/>
              <a:gd name="connsiteX8" fmla="*/ 26578 w 858824"/>
              <a:gd name="connsiteY8" fmla="*/ 101148 h 139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824" h="1394578">
                <a:moveTo>
                  <a:pt x="52586" y="0"/>
                </a:moveTo>
                <a:lnTo>
                  <a:pt x="449045" y="129662"/>
                </a:lnTo>
                <a:cubicBezTo>
                  <a:pt x="630515" y="187541"/>
                  <a:pt x="766630" y="334556"/>
                  <a:pt x="824474" y="516024"/>
                </a:cubicBezTo>
                <a:cubicBezTo>
                  <a:pt x="826052" y="519156"/>
                  <a:pt x="826052" y="522288"/>
                  <a:pt x="827631" y="525420"/>
                </a:cubicBezTo>
                <a:cubicBezTo>
                  <a:pt x="888632" y="705322"/>
                  <a:pt x="858920" y="902450"/>
                  <a:pt x="749407" y="1055729"/>
                </a:cubicBezTo>
                <a:lnTo>
                  <a:pt x="503239" y="1394578"/>
                </a:lnTo>
                <a:lnTo>
                  <a:pt x="476059" y="1374253"/>
                </a:lnTo>
                <a:cubicBezTo>
                  <a:pt x="185318" y="1134313"/>
                  <a:pt x="0" y="771194"/>
                  <a:pt x="0" y="364793"/>
                </a:cubicBezTo>
                <a:cubicBezTo>
                  <a:pt x="0" y="274482"/>
                  <a:pt x="9152" y="186308"/>
                  <a:pt x="26578" y="10114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742F685-CF7D-5422-E1F4-9B7445DE7382}"/>
              </a:ext>
            </a:extLst>
          </p:cNvPr>
          <p:cNvSpPr/>
          <p:nvPr/>
        </p:nvSpPr>
        <p:spPr>
          <a:xfrm>
            <a:off x="6545412" y="3064221"/>
            <a:ext cx="858775" cy="1394540"/>
          </a:xfrm>
          <a:custGeom>
            <a:avLst/>
            <a:gdLst>
              <a:gd name="connsiteX0" fmla="*/ 806193 w 858775"/>
              <a:gd name="connsiteY0" fmla="*/ 0 h 1394540"/>
              <a:gd name="connsiteX1" fmla="*/ 832198 w 858775"/>
              <a:gd name="connsiteY1" fmla="*/ 101134 h 1394540"/>
              <a:gd name="connsiteX2" fmla="*/ 858775 w 858775"/>
              <a:gd name="connsiteY2" fmla="*/ 364779 h 1394540"/>
              <a:gd name="connsiteX3" fmla="*/ 382717 w 858775"/>
              <a:gd name="connsiteY3" fmla="*/ 1374239 h 1394540"/>
              <a:gd name="connsiteX4" fmla="*/ 355568 w 858775"/>
              <a:gd name="connsiteY4" fmla="*/ 1394540 h 1394540"/>
              <a:gd name="connsiteX5" fmla="*/ 109418 w 858775"/>
              <a:gd name="connsiteY5" fmla="*/ 1055715 h 1394540"/>
              <a:gd name="connsiteX6" fmla="*/ 31194 w 858775"/>
              <a:gd name="connsiteY6" fmla="*/ 525406 h 1394540"/>
              <a:gd name="connsiteX7" fmla="*/ 34351 w 858775"/>
              <a:gd name="connsiteY7" fmla="*/ 516010 h 1394540"/>
              <a:gd name="connsiteX8" fmla="*/ 409779 w 858775"/>
              <a:gd name="connsiteY8" fmla="*/ 129648 h 139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775" h="1394540">
                <a:moveTo>
                  <a:pt x="806193" y="0"/>
                </a:moveTo>
                <a:lnTo>
                  <a:pt x="832198" y="101134"/>
                </a:lnTo>
                <a:cubicBezTo>
                  <a:pt x="849624" y="186294"/>
                  <a:pt x="858775" y="274468"/>
                  <a:pt x="858775" y="364779"/>
                </a:cubicBezTo>
                <a:cubicBezTo>
                  <a:pt x="858775" y="771180"/>
                  <a:pt x="673458" y="1134299"/>
                  <a:pt x="382717" y="1374239"/>
                </a:cubicBezTo>
                <a:lnTo>
                  <a:pt x="355568" y="1394540"/>
                </a:lnTo>
                <a:lnTo>
                  <a:pt x="109418" y="1055715"/>
                </a:lnTo>
                <a:cubicBezTo>
                  <a:pt x="-96" y="902436"/>
                  <a:pt x="-29807" y="705308"/>
                  <a:pt x="31194" y="525406"/>
                </a:cubicBezTo>
                <a:cubicBezTo>
                  <a:pt x="32772" y="522274"/>
                  <a:pt x="32772" y="519142"/>
                  <a:pt x="34351" y="516010"/>
                </a:cubicBezTo>
                <a:cubicBezTo>
                  <a:pt x="92195" y="334542"/>
                  <a:pt x="228309" y="187527"/>
                  <a:pt x="409779" y="12964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ACD1BCA-9DEC-030C-4043-DD4199758F2E}"/>
              </a:ext>
            </a:extLst>
          </p:cNvPr>
          <p:cNvSpPr/>
          <p:nvPr/>
        </p:nvSpPr>
        <p:spPr>
          <a:xfrm>
            <a:off x="5362562" y="3935134"/>
            <a:ext cx="1466942" cy="802052"/>
          </a:xfrm>
          <a:custGeom>
            <a:avLst/>
            <a:gdLst>
              <a:gd name="connsiteX0" fmla="*/ 731860 w 1466942"/>
              <a:gd name="connsiteY0" fmla="*/ 20 h 802052"/>
              <a:gd name="connsiteX1" fmla="*/ 735018 w 1466942"/>
              <a:gd name="connsiteY1" fmla="*/ 20 h 802052"/>
              <a:gd name="connsiteX2" fmla="*/ 738107 w 1466942"/>
              <a:gd name="connsiteY2" fmla="*/ 20 h 802052"/>
              <a:gd name="connsiteX3" fmla="*/ 1226187 w 1466942"/>
              <a:gd name="connsiteY3" fmla="*/ 240930 h 802052"/>
              <a:gd name="connsiteX4" fmla="*/ 1466942 w 1466942"/>
              <a:gd name="connsiteY4" fmla="*/ 577076 h 802052"/>
              <a:gd name="connsiteX5" fmla="*/ 1464857 w 1466942"/>
              <a:gd name="connsiteY5" fmla="*/ 578635 h 802052"/>
              <a:gd name="connsiteX6" fmla="*/ 733438 w 1466942"/>
              <a:gd name="connsiteY6" fmla="*/ 802052 h 802052"/>
              <a:gd name="connsiteX7" fmla="*/ 2019 w 1466942"/>
              <a:gd name="connsiteY7" fmla="*/ 578635 h 802052"/>
              <a:gd name="connsiteX8" fmla="*/ 0 w 1466942"/>
              <a:gd name="connsiteY8" fmla="*/ 577124 h 802052"/>
              <a:gd name="connsiteX9" fmla="*/ 243780 w 1466942"/>
              <a:gd name="connsiteY9" fmla="*/ 240930 h 802052"/>
              <a:gd name="connsiteX10" fmla="*/ 731860 w 1466942"/>
              <a:gd name="connsiteY10" fmla="*/ 20 h 80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6942" h="802052">
                <a:moveTo>
                  <a:pt x="731860" y="20"/>
                </a:moveTo>
                <a:cubicBezTo>
                  <a:pt x="733439" y="20"/>
                  <a:pt x="733439" y="20"/>
                  <a:pt x="735018" y="20"/>
                </a:cubicBezTo>
                <a:cubicBezTo>
                  <a:pt x="736597" y="20"/>
                  <a:pt x="736597" y="20"/>
                  <a:pt x="738107" y="20"/>
                </a:cubicBezTo>
                <a:cubicBezTo>
                  <a:pt x="930552" y="-1539"/>
                  <a:pt x="1113590" y="86065"/>
                  <a:pt x="1226187" y="240930"/>
                </a:cubicBezTo>
                <a:lnTo>
                  <a:pt x="1466942" y="577076"/>
                </a:lnTo>
                <a:lnTo>
                  <a:pt x="1464857" y="578635"/>
                </a:lnTo>
                <a:cubicBezTo>
                  <a:pt x="1256070" y="719689"/>
                  <a:pt x="1004372" y="802052"/>
                  <a:pt x="733438" y="802052"/>
                </a:cubicBezTo>
                <a:cubicBezTo>
                  <a:pt x="462504" y="802052"/>
                  <a:pt x="210807" y="719689"/>
                  <a:pt x="2019" y="578635"/>
                </a:cubicBezTo>
                <a:lnTo>
                  <a:pt x="0" y="577124"/>
                </a:lnTo>
                <a:lnTo>
                  <a:pt x="243780" y="240930"/>
                </a:lnTo>
                <a:cubicBezTo>
                  <a:pt x="358025" y="86065"/>
                  <a:pt x="539484" y="-1539"/>
                  <a:pt x="731860" y="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C7033D2-AA05-A1D2-B6BD-332F598CD275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BF654F5-AD58-D542-7AE8-FB883C0E83A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51192AC-53DC-C940-3DE4-AD1E095E34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B517B56-E396-68A2-2C08-90B913D6C1F3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A3A21E7-D8F0-C0ED-D331-B549920BC30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A6570DE-7384-B827-FDE6-AD3AA14F863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11408E4-C228-52E4-A7C3-CAB199484A79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6168890-5BB6-7CBB-E651-284804B4FB0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F10833-AE7C-5804-F5DE-FAB85ECB93F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A21756B-518C-4602-3710-1D4488EC16E1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33E484B-46DD-A72F-BDC0-04E7FE0A66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C32D3BC-6757-9F4D-17C3-1B32D1EC11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F093FE3-DC01-2001-F289-3B0B30AD0E5B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2477158-4A4F-C4CC-1D1E-1792CB7E017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A9E2730-0EF5-BB92-80E8-3D58E020ED4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4" name="Graphic 53" descr="Bar graph with upward trend with solid fill">
            <a:extLst>
              <a:ext uri="{FF2B5EF4-FFF2-40B4-BE49-F238E27FC236}">
                <a16:creationId xmlns:a16="http://schemas.microsoft.com/office/drawing/2014/main" id="{94A4B0AD-1245-8FAC-5D80-4853D743C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69912" y="2416651"/>
            <a:ext cx="562787" cy="562787"/>
          </a:xfrm>
          <a:prstGeom prst="rect">
            <a:avLst/>
          </a:prstGeom>
        </p:spPr>
      </p:pic>
      <p:pic>
        <p:nvPicPr>
          <p:cNvPr id="55" name="Graphic 54" descr="Bullseye with solid fill">
            <a:extLst>
              <a:ext uri="{FF2B5EF4-FFF2-40B4-BE49-F238E27FC236}">
                <a16:creationId xmlns:a16="http://schemas.microsoft.com/office/drawing/2014/main" id="{3CE81CF2-5AB6-8BFE-ACDA-43EA0133C3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4607" y="4069925"/>
            <a:ext cx="562787" cy="562787"/>
          </a:xfrm>
          <a:prstGeom prst="rect">
            <a:avLst/>
          </a:prstGeom>
        </p:spPr>
      </p:pic>
      <p:pic>
        <p:nvPicPr>
          <p:cNvPr id="57" name="Graphic 56" descr="Hourglass Finished with solid fill">
            <a:extLst>
              <a:ext uri="{FF2B5EF4-FFF2-40B4-BE49-F238E27FC236}">
                <a16:creationId xmlns:a16="http://schemas.microsoft.com/office/drawing/2014/main" id="{8E4E2CAC-044B-9BBF-95FE-1A5FDD2A84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7001" y="3397282"/>
            <a:ext cx="562787" cy="562787"/>
          </a:xfrm>
          <a:prstGeom prst="rect">
            <a:avLst/>
          </a:prstGeom>
        </p:spPr>
      </p:pic>
      <p:pic>
        <p:nvPicPr>
          <p:cNvPr id="58" name="Graphic 57" descr="Magnifying glass with solid fill">
            <a:extLst>
              <a:ext uri="{FF2B5EF4-FFF2-40B4-BE49-F238E27FC236}">
                <a16:creationId xmlns:a16="http://schemas.microsoft.com/office/drawing/2014/main" id="{E5EF990E-68BF-25CB-89EB-67FAAB8BCF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93405" y="3397282"/>
            <a:ext cx="562787" cy="562787"/>
          </a:xfrm>
          <a:prstGeom prst="rect">
            <a:avLst/>
          </a:prstGeom>
        </p:spPr>
      </p:pic>
      <p:pic>
        <p:nvPicPr>
          <p:cNvPr id="59" name="Graphic 58" descr="Lights On with solid fill">
            <a:extLst>
              <a:ext uri="{FF2B5EF4-FFF2-40B4-BE49-F238E27FC236}">
                <a16:creationId xmlns:a16="http://schemas.microsoft.com/office/drawing/2014/main" id="{4CA0D472-0066-5610-E8A3-DF224237B48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25987" y="2416651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4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447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5x2 Two-Level Chart – Slide Template</vt:lpstr>
      <vt:lpstr>5x2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5x2 Two-Level Chart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2023-03-28T02:35:08Z</dcterms:modified>
  <cp:category>Charts &amp; Diagrams</cp:category>
</cp:coreProperties>
</file>