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4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3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D522DB7-C49E-437D-876B-3883C42B600D}"/>
              </a:ext>
            </a:extLst>
          </p:cNvPr>
          <p:cNvSpPr/>
          <p:nvPr/>
        </p:nvSpPr>
        <p:spPr>
          <a:xfrm>
            <a:off x="3024221" y="1884904"/>
            <a:ext cx="3095560" cy="3103814"/>
          </a:xfrm>
          <a:custGeom>
            <a:avLst/>
            <a:gdLst>
              <a:gd name="connsiteX0" fmla="*/ 1563635 w 4127413"/>
              <a:gd name="connsiteY0" fmla="*/ 856 h 4138418"/>
              <a:gd name="connsiteX1" fmla="*/ 1664224 w 4127413"/>
              <a:gd name="connsiteY1" fmla="*/ 128898 h 4138418"/>
              <a:gd name="connsiteX2" fmla="*/ 1563146 w 4127413"/>
              <a:gd name="connsiteY2" fmla="*/ 975891 h 4138418"/>
              <a:gd name="connsiteX3" fmla="*/ 1801385 w 4127413"/>
              <a:gd name="connsiteY3" fmla="*/ 1388420 h 4138418"/>
              <a:gd name="connsiteX4" fmla="*/ 1802968 w 4127413"/>
              <a:gd name="connsiteY4" fmla="*/ 1374896 h 4138418"/>
              <a:gd name="connsiteX5" fmla="*/ 1892401 w 4127413"/>
              <a:gd name="connsiteY5" fmla="*/ 1305476 h 4138418"/>
              <a:gd name="connsiteX6" fmla="*/ 1961919 w 4127413"/>
              <a:gd name="connsiteY6" fmla="*/ 1394922 h 4138418"/>
              <a:gd name="connsiteX7" fmla="*/ 1934813 w 4127413"/>
              <a:gd name="connsiteY7" fmla="*/ 1619381 h 4138418"/>
              <a:gd name="connsiteX8" fmla="*/ 2061128 w 4127413"/>
              <a:gd name="connsiteY8" fmla="*/ 1838018 h 4138418"/>
              <a:gd name="connsiteX9" fmla="*/ 2188181 w 4127413"/>
              <a:gd name="connsiteY9" fmla="*/ 1617955 h 4138418"/>
              <a:gd name="connsiteX10" fmla="*/ 2160966 w 4127413"/>
              <a:gd name="connsiteY10" fmla="*/ 1394785 h 4138418"/>
              <a:gd name="connsiteX11" fmla="*/ 2230781 w 4127413"/>
              <a:gd name="connsiteY11" fmla="*/ 1305821 h 4138418"/>
              <a:gd name="connsiteX12" fmla="*/ 2319838 w 4127413"/>
              <a:gd name="connsiteY12" fmla="*/ 1375673 h 4138418"/>
              <a:gd name="connsiteX13" fmla="*/ 2322121 w 4127413"/>
              <a:gd name="connsiteY13" fmla="*/ 1389430 h 4138418"/>
              <a:gd name="connsiteX14" fmla="*/ 2562186 w 4127413"/>
              <a:gd name="connsiteY14" fmla="*/ 973627 h 4138418"/>
              <a:gd name="connsiteX15" fmla="*/ 2458452 w 4127413"/>
              <a:gd name="connsiteY15" fmla="*/ 129440 h 4138418"/>
              <a:gd name="connsiteX16" fmla="*/ 2559347 w 4127413"/>
              <a:gd name="connsiteY16" fmla="*/ 891 h 4138418"/>
              <a:gd name="connsiteX17" fmla="*/ 2687861 w 4127413"/>
              <a:gd name="connsiteY17" fmla="*/ 101743 h 4138418"/>
              <a:gd name="connsiteX18" fmla="*/ 2754160 w 4127413"/>
              <a:gd name="connsiteY18" fmla="*/ 641117 h 4138418"/>
              <a:gd name="connsiteX19" fmla="*/ 2936420 w 4127413"/>
              <a:gd name="connsiteY19" fmla="*/ 325433 h 4138418"/>
              <a:gd name="connsiteX20" fmla="*/ 3094431 w 4127413"/>
              <a:gd name="connsiteY20" fmla="*/ 283168 h 4138418"/>
              <a:gd name="connsiteX21" fmla="*/ 3136667 w 4127413"/>
              <a:gd name="connsiteY21" fmla="*/ 441045 h 4138418"/>
              <a:gd name="connsiteX22" fmla="*/ 2953541 w 4127413"/>
              <a:gd name="connsiteY22" fmla="*/ 758229 h 4138418"/>
              <a:gd name="connsiteX23" fmla="*/ 3454668 w 4127413"/>
              <a:gd name="connsiteY23" fmla="*/ 544459 h 4138418"/>
              <a:gd name="connsiteX24" fmla="*/ 3606266 w 4127413"/>
              <a:gd name="connsiteY24" fmla="*/ 605330 h 4138418"/>
              <a:gd name="connsiteX25" fmla="*/ 3545387 w 4127413"/>
              <a:gd name="connsiteY25" fmla="*/ 756982 h 4138418"/>
              <a:gd name="connsiteX26" fmla="*/ 2760605 w 4127413"/>
              <a:gd name="connsiteY26" fmla="*/ 1092404 h 4138418"/>
              <a:gd name="connsiteX27" fmla="*/ 2523330 w 4127413"/>
              <a:gd name="connsiteY27" fmla="*/ 1503377 h 4138418"/>
              <a:gd name="connsiteX28" fmla="*/ 2534789 w 4127413"/>
              <a:gd name="connsiteY28" fmla="*/ 1497776 h 4138418"/>
              <a:gd name="connsiteX29" fmla="*/ 2639811 w 4127413"/>
              <a:gd name="connsiteY29" fmla="*/ 1539975 h 4138418"/>
              <a:gd name="connsiteX30" fmla="*/ 2597673 w 4127413"/>
              <a:gd name="connsiteY30" fmla="*/ 1644919 h 4138418"/>
              <a:gd name="connsiteX31" fmla="*/ 2389929 w 4127413"/>
              <a:gd name="connsiteY31" fmla="*/ 1734435 h 4138418"/>
              <a:gd name="connsiteX32" fmla="*/ 2263741 w 4127413"/>
              <a:gd name="connsiteY32" fmla="*/ 1952998 h 4138418"/>
              <a:gd name="connsiteX33" fmla="*/ 2517745 w 4127413"/>
              <a:gd name="connsiteY33" fmla="*/ 1953938 h 4138418"/>
              <a:gd name="connsiteX34" fmla="*/ 2697078 w 4127413"/>
              <a:gd name="connsiteY34" fmla="*/ 1817367 h 4138418"/>
              <a:gd name="connsiteX35" fmla="*/ 2809300 w 4127413"/>
              <a:gd name="connsiteY35" fmla="*/ 1832848 h 4138418"/>
              <a:gd name="connsiteX36" fmla="*/ 2793897 w 4127413"/>
              <a:gd name="connsiteY36" fmla="*/ 1945010 h 4138418"/>
              <a:gd name="connsiteX37" fmla="*/ 2782976 w 4127413"/>
              <a:gd name="connsiteY37" fmla="*/ 1953142 h 4138418"/>
              <a:gd name="connsiteX38" fmla="*/ 3263319 w 4127413"/>
              <a:gd name="connsiteY38" fmla="*/ 1953266 h 4138418"/>
              <a:gd name="connsiteX39" fmla="*/ 3940930 w 4127413"/>
              <a:gd name="connsiteY39" fmla="*/ 1441133 h 4138418"/>
              <a:gd name="connsiteX40" fmla="*/ 4102882 w 4127413"/>
              <a:gd name="connsiteY40" fmla="*/ 1462892 h 4138418"/>
              <a:gd name="connsiteX41" fmla="*/ 4081235 w 4127413"/>
              <a:gd name="connsiteY41" fmla="*/ 1624757 h 4138418"/>
              <a:gd name="connsiteX42" fmla="*/ 3648121 w 4127413"/>
              <a:gd name="connsiteY42" fmla="*/ 1951759 h 4138418"/>
              <a:gd name="connsiteX43" fmla="*/ 4011427 w 4127413"/>
              <a:gd name="connsiteY43" fmla="*/ 1952057 h 4138418"/>
              <a:gd name="connsiteX44" fmla="*/ 4127130 w 4127413"/>
              <a:gd name="connsiteY44" fmla="*/ 2068169 h 4138418"/>
              <a:gd name="connsiteX45" fmla="*/ 4011056 w 4127413"/>
              <a:gd name="connsiteY45" fmla="*/ 2183734 h 4138418"/>
              <a:gd name="connsiteX46" fmla="*/ 3643883 w 4127413"/>
              <a:gd name="connsiteY46" fmla="*/ 2183202 h 4138418"/>
              <a:gd name="connsiteX47" fmla="*/ 4080510 w 4127413"/>
              <a:gd name="connsiteY47" fmla="*/ 2511253 h 4138418"/>
              <a:gd name="connsiteX48" fmla="*/ 4104323 w 4127413"/>
              <a:gd name="connsiteY48" fmla="*/ 2672931 h 4138418"/>
              <a:gd name="connsiteX49" fmla="*/ 3955097 w 4127413"/>
              <a:gd name="connsiteY49" fmla="*/ 2703831 h 4138418"/>
              <a:gd name="connsiteX50" fmla="*/ 3942759 w 4127413"/>
              <a:gd name="connsiteY50" fmla="*/ 2696708 h 4138418"/>
              <a:gd name="connsiteX51" fmla="*/ 3258985 w 4127413"/>
              <a:gd name="connsiteY51" fmla="*/ 2184875 h 4138418"/>
              <a:gd name="connsiteX52" fmla="*/ 2782772 w 4127413"/>
              <a:gd name="connsiteY52" fmla="*/ 2184915 h 4138418"/>
              <a:gd name="connsiteX53" fmla="*/ 2792577 w 4127413"/>
              <a:gd name="connsiteY53" fmla="*/ 2192575 h 4138418"/>
              <a:gd name="connsiteX54" fmla="*/ 2808070 w 4127413"/>
              <a:gd name="connsiteY54" fmla="*/ 2304360 h 4138418"/>
              <a:gd name="connsiteX55" fmla="*/ 2703385 w 4127413"/>
              <a:gd name="connsiteY55" fmla="*/ 2325881 h 4138418"/>
              <a:gd name="connsiteX56" fmla="*/ 2695715 w 4127413"/>
              <a:gd name="connsiteY56" fmla="*/ 2321453 h 4138418"/>
              <a:gd name="connsiteX57" fmla="*/ 2514911 w 4127413"/>
              <a:gd name="connsiteY57" fmla="*/ 2186413 h 4138418"/>
              <a:gd name="connsiteX58" fmla="*/ 2262408 w 4127413"/>
              <a:gd name="connsiteY58" fmla="*/ 2186340 h 4138418"/>
              <a:gd name="connsiteX59" fmla="*/ 2390224 w 4127413"/>
              <a:gd name="connsiteY59" fmla="*/ 2405843 h 4138418"/>
              <a:gd name="connsiteX60" fmla="*/ 2598536 w 4127413"/>
              <a:gd name="connsiteY60" fmla="*/ 2493239 h 4138418"/>
              <a:gd name="connsiteX61" fmla="*/ 2640846 w 4127413"/>
              <a:gd name="connsiteY61" fmla="*/ 2597851 h 4138418"/>
              <a:gd name="connsiteX62" fmla="*/ 2536220 w 4127413"/>
              <a:gd name="connsiteY62" fmla="*/ 2640063 h 4138418"/>
              <a:gd name="connsiteX63" fmla="*/ 2524683 w 4127413"/>
              <a:gd name="connsiteY63" fmla="*/ 2635402 h 4138418"/>
              <a:gd name="connsiteX64" fmla="*/ 2764962 w 4127413"/>
              <a:gd name="connsiteY64" fmla="*/ 3051329 h 4138418"/>
              <a:gd name="connsiteX65" fmla="*/ 3547268 w 4127413"/>
              <a:gd name="connsiteY65" fmla="*/ 3381718 h 4138418"/>
              <a:gd name="connsiteX66" fmla="*/ 3608960 w 4127413"/>
              <a:gd name="connsiteY66" fmla="*/ 3534391 h 4138418"/>
              <a:gd name="connsiteX67" fmla="*/ 3457203 w 4127413"/>
              <a:gd name="connsiteY67" fmla="*/ 3594704 h 4138418"/>
              <a:gd name="connsiteX68" fmla="*/ 2957789 w 4127413"/>
              <a:gd name="connsiteY68" fmla="*/ 3382332 h 4138418"/>
              <a:gd name="connsiteX69" fmla="*/ 3139534 w 4127413"/>
              <a:gd name="connsiteY69" fmla="*/ 3696719 h 4138418"/>
              <a:gd name="connsiteX70" fmla="*/ 3097489 w 4127413"/>
              <a:gd name="connsiteY70" fmla="*/ 3855025 h 4138418"/>
              <a:gd name="connsiteX71" fmla="*/ 2981953 w 4127413"/>
              <a:gd name="connsiteY71" fmla="*/ 3856066 h 4138418"/>
              <a:gd name="connsiteX72" fmla="*/ 2940583 w 4127413"/>
              <a:gd name="connsiteY72" fmla="*/ 3813745 h 4138418"/>
              <a:gd name="connsiteX73" fmla="*/ 2756536 w 4127413"/>
              <a:gd name="connsiteY73" fmla="*/ 3496030 h 4138418"/>
              <a:gd name="connsiteX74" fmla="*/ 2690632 w 4127413"/>
              <a:gd name="connsiteY74" fmla="*/ 4036818 h 4138418"/>
              <a:gd name="connsiteX75" fmla="*/ 2562681 w 4127413"/>
              <a:gd name="connsiteY75" fmla="*/ 4137529 h 4138418"/>
              <a:gd name="connsiteX76" fmla="*/ 2519741 w 4127413"/>
              <a:gd name="connsiteY76" fmla="*/ 4122956 h 4138418"/>
              <a:gd name="connsiteX77" fmla="*/ 2461996 w 4127413"/>
              <a:gd name="connsiteY77" fmla="*/ 4009654 h 4138418"/>
              <a:gd name="connsiteX78" fmla="*/ 2563074 w 4127413"/>
              <a:gd name="connsiteY78" fmla="*/ 3162661 h 4138418"/>
              <a:gd name="connsiteX79" fmla="*/ 2324931 w 4127413"/>
              <a:gd name="connsiteY79" fmla="*/ 2749966 h 4138418"/>
              <a:gd name="connsiteX80" fmla="*/ 2323348 w 4127413"/>
              <a:gd name="connsiteY80" fmla="*/ 2763489 h 4138418"/>
              <a:gd name="connsiteX81" fmla="*/ 2234082 w 4127413"/>
              <a:gd name="connsiteY81" fmla="*/ 2833006 h 4138418"/>
              <a:gd name="connsiteX82" fmla="*/ 2202679 w 4127413"/>
              <a:gd name="connsiteY82" fmla="*/ 2823094 h 4138418"/>
              <a:gd name="connsiteX83" fmla="*/ 2163602 w 4127413"/>
              <a:gd name="connsiteY83" fmla="*/ 2745225 h 4138418"/>
              <a:gd name="connsiteX84" fmla="*/ 2190638 w 4127413"/>
              <a:gd name="connsiteY84" fmla="*/ 2520503 h 4138418"/>
              <a:gd name="connsiteX85" fmla="*/ 2064322 w 4127413"/>
              <a:gd name="connsiteY85" fmla="*/ 2301867 h 4138418"/>
              <a:gd name="connsiteX86" fmla="*/ 1937173 w 4127413"/>
              <a:gd name="connsiteY86" fmla="*/ 2522096 h 4138418"/>
              <a:gd name="connsiteX87" fmla="*/ 1964484 w 4127413"/>
              <a:gd name="connsiteY87" fmla="*/ 2745099 h 4138418"/>
              <a:gd name="connsiteX88" fmla="*/ 1894573 w 4127413"/>
              <a:gd name="connsiteY88" fmla="*/ 2834230 h 4138418"/>
              <a:gd name="connsiteX89" fmla="*/ 1805613 w 4127413"/>
              <a:gd name="connsiteY89" fmla="*/ 2764212 h 4138418"/>
              <a:gd name="connsiteX90" fmla="*/ 1803233 w 4127413"/>
              <a:gd name="connsiteY90" fmla="*/ 2750621 h 4138418"/>
              <a:gd name="connsiteX91" fmla="*/ 1563265 w 4127413"/>
              <a:gd name="connsiteY91" fmla="*/ 3166258 h 4138418"/>
              <a:gd name="connsiteX92" fmla="*/ 1667864 w 4127413"/>
              <a:gd name="connsiteY92" fmla="*/ 4008946 h 4138418"/>
              <a:gd name="connsiteX93" fmla="*/ 1566969 w 4127413"/>
              <a:gd name="connsiteY93" fmla="*/ 4137495 h 4138418"/>
              <a:gd name="connsiteX94" fmla="*/ 1438455 w 4127413"/>
              <a:gd name="connsiteY94" fmla="*/ 4036643 h 4138418"/>
              <a:gd name="connsiteX95" fmla="*/ 1372060 w 4127413"/>
              <a:gd name="connsiteY95" fmla="*/ 3497435 h 4138418"/>
              <a:gd name="connsiteX96" fmla="*/ 1189896 w 4127413"/>
              <a:gd name="connsiteY96" fmla="*/ 3812953 h 4138418"/>
              <a:gd name="connsiteX97" fmla="*/ 1032052 w 4127413"/>
              <a:gd name="connsiteY97" fmla="*/ 3855314 h 4138418"/>
              <a:gd name="connsiteX98" fmla="*/ 989649 w 4127413"/>
              <a:gd name="connsiteY98" fmla="*/ 3697340 h 4138418"/>
              <a:gd name="connsiteX99" fmla="*/ 1172775 w 4127413"/>
              <a:gd name="connsiteY99" fmla="*/ 3380157 h 4138418"/>
              <a:gd name="connsiteX100" fmla="*/ 671648 w 4127413"/>
              <a:gd name="connsiteY100" fmla="*/ 3593927 h 4138418"/>
              <a:gd name="connsiteX101" fmla="*/ 568533 w 4127413"/>
              <a:gd name="connsiteY101" fmla="*/ 3587701 h 4138418"/>
              <a:gd name="connsiteX102" fmla="*/ 520050 w 4127413"/>
              <a:gd name="connsiteY102" fmla="*/ 3533056 h 4138418"/>
              <a:gd name="connsiteX103" fmla="*/ 580929 w 4127413"/>
              <a:gd name="connsiteY103" fmla="*/ 3381404 h 4138418"/>
              <a:gd name="connsiteX104" fmla="*/ 1365615 w 4127413"/>
              <a:gd name="connsiteY104" fmla="*/ 3046148 h 4138418"/>
              <a:gd name="connsiteX105" fmla="*/ 1602986 w 4127413"/>
              <a:gd name="connsiteY105" fmla="*/ 2635008 h 4138418"/>
              <a:gd name="connsiteX106" fmla="*/ 1591527 w 4127413"/>
              <a:gd name="connsiteY106" fmla="*/ 2640609 h 4138418"/>
              <a:gd name="connsiteX107" fmla="*/ 1520110 w 4127413"/>
              <a:gd name="connsiteY107" fmla="*/ 2636470 h 4138418"/>
              <a:gd name="connsiteX108" fmla="*/ 1486576 w 4127413"/>
              <a:gd name="connsiteY108" fmla="*/ 2598673 h 4138418"/>
              <a:gd name="connsiteX109" fmla="*/ 1528810 w 4127413"/>
              <a:gd name="connsiteY109" fmla="*/ 2493563 h 4138418"/>
              <a:gd name="connsiteX110" fmla="*/ 1736387 w 4127413"/>
              <a:gd name="connsiteY110" fmla="*/ 2403951 h 4138418"/>
              <a:gd name="connsiteX111" fmla="*/ 1862575 w 4127413"/>
              <a:gd name="connsiteY111" fmla="*/ 2185388 h 4138418"/>
              <a:gd name="connsiteX112" fmla="*/ 1608571 w 4127413"/>
              <a:gd name="connsiteY112" fmla="*/ 2184448 h 4138418"/>
              <a:gd name="connsiteX113" fmla="*/ 1429142 w 4127413"/>
              <a:gd name="connsiteY113" fmla="*/ 2321184 h 4138418"/>
              <a:gd name="connsiteX114" fmla="*/ 1342001 w 4127413"/>
              <a:gd name="connsiteY114" fmla="*/ 2326181 h 4138418"/>
              <a:gd name="connsiteX115" fmla="*/ 1317882 w 4127413"/>
              <a:gd name="connsiteY115" fmla="*/ 2304038 h 4138418"/>
              <a:gd name="connsiteX116" fmla="*/ 1333285 w 4127413"/>
              <a:gd name="connsiteY116" fmla="*/ 2191877 h 4138418"/>
              <a:gd name="connsiteX117" fmla="*/ 1344205 w 4127413"/>
              <a:gd name="connsiteY117" fmla="*/ 2183744 h 4138418"/>
              <a:gd name="connsiteX118" fmla="*/ 863862 w 4127413"/>
              <a:gd name="connsiteY118" fmla="*/ 2183620 h 4138418"/>
              <a:gd name="connsiteX119" fmla="*/ 186252 w 4127413"/>
              <a:gd name="connsiteY119" fmla="*/ 2695752 h 4138418"/>
              <a:gd name="connsiteX120" fmla="*/ 58391 w 4127413"/>
              <a:gd name="connsiteY120" fmla="*/ 2703893 h 4138418"/>
              <a:gd name="connsiteX121" fmla="*/ 24300 w 4127413"/>
              <a:gd name="connsiteY121" fmla="*/ 2673993 h 4138418"/>
              <a:gd name="connsiteX122" fmla="*/ 45946 w 4127413"/>
              <a:gd name="connsiteY122" fmla="*/ 2512129 h 4138418"/>
              <a:gd name="connsiteX123" fmla="*/ 479061 w 4127413"/>
              <a:gd name="connsiteY123" fmla="*/ 2185127 h 4138418"/>
              <a:gd name="connsiteX124" fmla="*/ 115921 w 4127413"/>
              <a:gd name="connsiteY124" fmla="*/ 2184925 h 4138418"/>
              <a:gd name="connsiteX125" fmla="*/ 58585 w 4127413"/>
              <a:gd name="connsiteY125" fmla="*/ 2170258 h 4138418"/>
              <a:gd name="connsiteX126" fmla="*/ 1719 w 4127413"/>
              <a:gd name="connsiteY126" fmla="*/ 2069680 h 4138418"/>
              <a:gd name="connsiteX127" fmla="*/ 117793 w 4127413"/>
              <a:gd name="connsiteY127" fmla="*/ 1954115 h 4138418"/>
              <a:gd name="connsiteX128" fmla="*/ 484966 w 4127413"/>
              <a:gd name="connsiteY128" fmla="*/ 1954647 h 4138418"/>
              <a:gd name="connsiteX129" fmla="*/ 48172 w 4127413"/>
              <a:gd name="connsiteY129" fmla="*/ 1626500 h 4138418"/>
              <a:gd name="connsiteX130" fmla="*/ 24526 w 4127413"/>
              <a:gd name="connsiteY130" fmla="*/ 1464917 h 4138418"/>
              <a:gd name="connsiteX131" fmla="*/ 186090 w 4127413"/>
              <a:gd name="connsiteY131" fmla="*/ 1441141 h 4138418"/>
              <a:gd name="connsiteX132" fmla="*/ 869697 w 4127413"/>
              <a:gd name="connsiteY132" fmla="*/ 1952877 h 4138418"/>
              <a:gd name="connsiteX133" fmla="*/ 1342909 w 4127413"/>
              <a:gd name="connsiteY133" fmla="*/ 1951105 h 4138418"/>
              <a:gd name="connsiteX134" fmla="*/ 1333104 w 4127413"/>
              <a:gd name="connsiteY134" fmla="*/ 1943445 h 4138418"/>
              <a:gd name="connsiteX135" fmla="*/ 1317611 w 4127413"/>
              <a:gd name="connsiteY135" fmla="*/ 1831660 h 4138418"/>
              <a:gd name="connsiteX136" fmla="*/ 1429100 w 4127413"/>
              <a:gd name="connsiteY136" fmla="*/ 1816066 h 4138418"/>
              <a:gd name="connsiteX137" fmla="*/ 1609809 w 4127413"/>
              <a:gd name="connsiteY137" fmla="*/ 1951272 h 4138418"/>
              <a:gd name="connsiteX138" fmla="*/ 1862408 w 4127413"/>
              <a:gd name="connsiteY138" fmla="*/ 1951180 h 4138418"/>
              <a:gd name="connsiteX139" fmla="*/ 1734592 w 4127413"/>
              <a:gd name="connsiteY139" fmla="*/ 1731676 h 4138418"/>
              <a:gd name="connsiteX140" fmla="*/ 1526280 w 4127413"/>
              <a:gd name="connsiteY140" fmla="*/ 1644280 h 4138418"/>
              <a:gd name="connsiteX141" fmla="*/ 1517109 w 4127413"/>
              <a:gd name="connsiteY141" fmla="*/ 1638986 h 4138418"/>
              <a:gd name="connsiteX142" fmla="*/ 1482373 w 4127413"/>
              <a:gd name="connsiteY142" fmla="*/ 1538968 h 4138418"/>
              <a:gd name="connsiteX143" fmla="*/ 1586928 w 4127413"/>
              <a:gd name="connsiteY143" fmla="*/ 1496493 h 4138418"/>
              <a:gd name="connsiteX144" fmla="*/ 1598631 w 4127413"/>
              <a:gd name="connsiteY144" fmla="*/ 1501251 h 4138418"/>
              <a:gd name="connsiteX145" fmla="*/ 1358353 w 4127413"/>
              <a:gd name="connsiteY145" fmla="*/ 1085324 h 4138418"/>
              <a:gd name="connsiteX146" fmla="*/ 576046 w 4127413"/>
              <a:gd name="connsiteY146" fmla="*/ 754935 h 4138418"/>
              <a:gd name="connsiteX147" fmla="*/ 563708 w 4127413"/>
              <a:gd name="connsiteY147" fmla="*/ 747812 h 4138418"/>
              <a:gd name="connsiteX148" fmla="*/ 515855 w 4127413"/>
              <a:gd name="connsiteY148" fmla="*/ 603128 h 4138418"/>
              <a:gd name="connsiteX149" fmla="*/ 667613 w 4127413"/>
              <a:gd name="connsiteY149" fmla="*/ 542815 h 4138418"/>
              <a:gd name="connsiteX150" fmla="*/ 1167026 w 4127413"/>
              <a:gd name="connsiteY150" fmla="*/ 755187 h 4138418"/>
              <a:gd name="connsiteX151" fmla="*/ 985185 w 4127413"/>
              <a:gd name="connsiteY151" fmla="*/ 440967 h 4138418"/>
              <a:gd name="connsiteX152" fmla="*/ 1027326 w 4127413"/>
              <a:gd name="connsiteY152" fmla="*/ 282494 h 4138418"/>
              <a:gd name="connsiteX153" fmla="*/ 1185733 w 4127413"/>
              <a:gd name="connsiteY153" fmla="*/ 324640 h 4138418"/>
              <a:gd name="connsiteX154" fmla="*/ 1369780 w 4127413"/>
              <a:gd name="connsiteY154" fmla="*/ 642356 h 4138418"/>
              <a:gd name="connsiteX155" fmla="*/ 1435684 w 4127413"/>
              <a:gd name="connsiteY155" fmla="*/ 101567 h 4138418"/>
              <a:gd name="connsiteX156" fmla="*/ 1563635 w 4127413"/>
              <a:gd name="connsiteY156" fmla="*/ 856 h 413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127413" h="4138418">
                <a:moveTo>
                  <a:pt x="1563635" y="856"/>
                </a:moveTo>
                <a:cubicBezTo>
                  <a:pt x="1626896" y="8726"/>
                  <a:pt x="1672050" y="65671"/>
                  <a:pt x="1664224" y="128898"/>
                </a:cubicBezTo>
                <a:lnTo>
                  <a:pt x="1563146" y="975891"/>
                </a:lnTo>
                <a:lnTo>
                  <a:pt x="1801385" y="1388420"/>
                </a:lnTo>
                <a:lnTo>
                  <a:pt x="1802968" y="1374896"/>
                </a:lnTo>
                <a:cubicBezTo>
                  <a:pt x="1809519" y="1331589"/>
                  <a:pt x="1848038" y="1300298"/>
                  <a:pt x="1892401" y="1305476"/>
                </a:cubicBezTo>
                <a:cubicBezTo>
                  <a:pt x="1935731" y="1312057"/>
                  <a:pt x="1966899" y="1350486"/>
                  <a:pt x="1961919" y="1394922"/>
                </a:cubicBezTo>
                <a:lnTo>
                  <a:pt x="1934813" y="1619381"/>
                </a:lnTo>
                <a:lnTo>
                  <a:pt x="2061128" y="1838018"/>
                </a:lnTo>
                <a:lnTo>
                  <a:pt x="2188181" y="1617955"/>
                </a:lnTo>
                <a:lnTo>
                  <a:pt x="2160966" y="1394785"/>
                </a:lnTo>
                <a:cubicBezTo>
                  <a:pt x="2155750" y="1350682"/>
                  <a:pt x="2186734" y="1311264"/>
                  <a:pt x="2230781" y="1305821"/>
                </a:cubicBezTo>
                <a:cubicBezTo>
                  <a:pt x="2274996" y="1300474"/>
                  <a:pt x="2314622" y="1331570"/>
                  <a:pt x="2319838" y="1375673"/>
                </a:cubicBezTo>
                <a:lnTo>
                  <a:pt x="2322121" y="1389430"/>
                </a:lnTo>
                <a:lnTo>
                  <a:pt x="2562186" y="973627"/>
                </a:lnTo>
                <a:lnTo>
                  <a:pt x="2458452" y="129440"/>
                </a:lnTo>
                <a:cubicBezTo>
                  <a:pt x="2451882" y="66119"/>
                  <a:pt x="2495042" y="9076"/>
                  <a:pt x="2559347" y="891"/>
                </a:cubicBezTo>
                <a:cubicBezTo>
                  <a:pt x="2622690" y="-5629"/>
                  <a:pt x="2679790" y="37556"/>
                  <a:pt x="2687861" y="101743"/>
                </a:cubicBezTo>
                <a:lnTo>
                  <a:pt x="2754160" y="641117"/>
                </a:lnTo>
                <a:lnTo>
                  <a:pt x="2936420" y="325433"/>
                </a:lnTo>
                <a:cubicBezTo>
                  <a:pt x="2968448" y="269959"/>
                  <a:pt x="3038909" y="251112"/>
                  <a:pt x="3094431" y="283168"/>
                </a:cubicBezTo>
                <a:cubicBezTo>
                  <a:pt x="3149787" y="315127"/>
                  <a:pt x="3168695" y="385572"/>
                  <a:pt x="3136667" y="441045"/>
                </a:cubicBezTo>
                <a:lnTo>
                  <a:pt x="2953541" y="758229"/>
                </a:lnTo>
                <a:lnTo>
                  <a:pt x="3454668" y="544459"/>
                </a:lnTo>
                <a:cubicBezTo>
                  <a:pt x="3514291" y="519355"/>
                  <a:pt x="3581272" y="545810"/>
                  <a:pt x="3606266" y="605330"/>
                </a:cubicBezTo>
                <a:cubicBezTo>
                  <a:pt x="3631329" y="665112"/>
                  <a:pt x="3605176" y="731974"/>
                  <a:pt x="3545387" y="756982"/>
                </a:cubicBezTo>
                <a:lnTo>
                  <a:pt x="2760605" y="1092404"/>
                </a:lnTo>
                <a:lnTo>
                  <a:pt x="2523330" y="1503377"/>
                </a:lnTo>
                <a:lnTo>
                  <a:pt x="2534789" y="1497776"/>
                </a:lnTo>
                <a:cubicBezTo>
                  <a:pt x="2575591" y="1480242"/>
                  <a:pt x="2622334" y="1499011"/>
                  <a:pt x="2639811" y="1539975"/>
                </a:cubicBezTo>
                <a:cubicBezTo>
                  <a:pt x="2657217" y="1580677"/>
                  <a:pt x="2638475" y="1627385"/>
                  <a:pt x="2597673" y="1644919"/>
                </a:cubicBezTo>
                <a:lnTo>
                  <a:pt x="2389929" y="1734435"/>
                </a:lnTo>
                <a:lnTo>
                  <a:pt x="2263741" y="1952998"/>
                </a:lnTo>
                <a:lnTo>
                  <a:pt x="2517745" y="1953938"/>
                </a:lnTo>
                <a:lnTo>
                  <a:pt x="2697078" y="1817367"/>
                </a:lnTo>
                <a:cubicBezTo>
                  <a:pt x="2733071" y="1790837"/>
                  <a:pt x="2782897" y="1796948"/>
                  <a:pt x="2809300" y="1832848"/>
                </a:cubicBezTo>
                <a:cubicBezTo>
                  <a:pt x="2835965" y="1868679"/>
                  <a:pt x="2829626" y="1918549"/>
                  <a:pt x="2793897" y="1945010"/>
                </a:cubicBezTo>
                <a:lnTo>
                  <a:pt x="2782976" y="1953142"/>
                </a:lnTo>
                <a:lnTo>
                  <a:pt x="3263319" y="1953266"/>
                </a:lnTo>
                <a:lnTo>
                  <a:pt x="3940930" y="1441133"/>
                </a:lnTo>
                <a:cubicBezTo>
                  <a:pt x="3992639" y="1401243"/>
                  <a:pt x="4064531" y="1411876"/>
                  <a:pt x="4102882" y="1462892"/>
                </a:cubicBezTo>
                <a:cubicBezTo>
                  <a:pt x="4142829" y="1514609"/>
                  <a:pt x="4132079" y="1586366"/>
                  <a:pt x="4081235" y="1624757"/>
                </a:cubicBezTo>
                <a:lnTo>
                  <a:pt x="3648121" y="1951759"/>
                </a:lnTo>
                <a:lnTo>
                  <a:pt x="4011427" y="1952057"/>
                </a:lnTo>
                <a:cubicBezTo>
                  <a:pt x="4075175" y="1951769"/>
                  <a:pt x="4126889" y="2004282"/>
                  <a:pt x="4127130" y="2068169"/>
                </a:cubicBezTo>
                <a:cubicBezTo>
                  <a:pt x="4127301" y="2131793"/>
                  <a:pt x="4074707" y="2183612"/>
                  <a:pt x="4011056" y="2183734"/>
                </a:cubicBezTo>
                <a:lnTo>
                  <a:pt x="3643883" y="2183202"/>
                </a:lnTo>
                <a:lnTo>
                  <a:pt x="4080510" y="2511253"/>
                </a:lnTo>
                <a:cubicBezTo>
                  <a:pt x="4132474" y="2549472"/>
                  <a:pt x="4142520" y="2621019"/>
                  <a:pt x="4104323" y="2672931"/>
                </a:cubicBezTo>
                <a:cubicBezTo>
                  <a:pt x="4068819" y="2720179"/>
                  <a:pt x="4004283" y="2732229"/>
                  <a:pt x="3955097" y="2703831"/>
                </a:cubicBezTo>
                <a:cubicBezTo>
                  <a:pt x="3950428" y="2701136"/>
                  <a:pt x="3947427" y="2699403"/>
                  <a:pt x="3942759" y="2696708"/>
                </a:cubicBezTo>
                <a:lnTo>
                  <a:pt x="3258985" y="2184875"/>
                </a:lnTo>
                <a:lnTo>
                  <a:pt x="2782772" y="2184915"/>
                </a:lnTo>
                <a:lnTo>
                  <a:pt x="2792577" y="2192575"/>
                </a:lnTo>
                <a:cubicBezTo>
                  <a:pt x="2826899" y="2218610"/>
                  <a:pt x="2834956" y="2268573"/>
                  <a:pt x="2808070" y="2304360"/>
                </a:cubicBezTo>
                <a:cubicBezTo>
                  <a:pt x="2783178" y="2337077"/>
                  <a:pt x="2737232" y="2345423"/>
                  <a:pt x="2703385" y="2325881"/>
                </a:cubicBezTo>
                <a:cubicBezTo>
                  <a:pt x="2701885" y="2325015"/>
                  <a:pt x="2698717" y="2323186"/>
                  <a:pt x="2695715" y="2321453"/>
                </a:cubicBezTo>
                <a:lnTo>
                  <a:pt x="2514911" y="2186413"/>
                </a:lnTo>
                <a:lnTo>
                  <a:pt x="2262408" y="2186340"/>
                </a:lnTo>
                <a:lnTo>
                  <a:pt x="2390224" y="2405843"/>
                </a:lnTo>
                <a:lnTo>
                  <a:pt x="2598536" y="2493239"/>
                </a:lnTo>
                <a:cubicBezTo>
                  <a:pt x="2638077" y="2509849"/>
                  <a:pt x="2657529" y="2558173"/>
                  <a:pt x="2640846" y="2597851"/>
                </a:cubicBezTo>
                <a:cubicBezTo>
                  <a:pt x="2624092" y="2637266"/>
                  <a:pt x="2577428" y="2657636"/>
                  <a:pt x="2536220" y="2640063"/>
                </a:cubicBezTo>
                <a:lnTo>
                  <a:pt x="2524683" y="2635402"/>
                </a:lnTo>
                <a:lnTo>
                  <a:pt x="2764962" y="3051329"/>
                </a:lnTo>
                <a:lnTo>
                  <a:pt x="3547268" y="3381718"/>
                </a:lnTo>
                <a:cubicBezTo>
                  <a:pt x="3604585" y="3406814"/>
                  <a:pt x="3633222" y="3474656"/>
                  <a:pt x="3608960" y="3534391"/>
                </a:cubicBezTo>
                <a:cubicBezTo>
                  <a:pt x="3583967" y="3591928"/>
                  <a:pt x="3516117" y="3620500"/>
                  <a:pt x="3457203" y="3594704"/>
                </a:cubicBezTo>
                <a:lnTo>
                  <a:pt x="2957789" y="3382332"/>
                </a:lnTo>
                <a:lnTo>
                  <a:pt x="3139534" y="3696719"/>
                </a:lnTo>
                <a:cubicBezTo>
                  <a:pt x="3171254" y="3751904"/>
                  <a:pt x="3152674" y="3823360"/>
                  <a:pt x="3097489" y="3855025"/>
                </a:cubicBezTo>
                <a:cubicBezTo>
                  <a:pt x="3060323" y="3876658"/>
                  <a:pt x="3015800" y="3875608"/>
                  <a:pt x="2981953" y="3856066"/>
                </a:cubicBezTo>
                <a:cubicBezTo>
                  <a:pt x="2964946" y="3846247"/>
                  <a:pt x="2950633" y="3831764"/>
                  <a:pt x="2940583" y="3813745"/>
                </a:cubicBezTo>
                <a:lnTo>
                  <a:pt x="2756536" y="3496030"/>
                </a:lnTo>
                <a:lnTo>
                  <a:pt x="2690632" y="4036818"/>
                </a:lnTo>
                <a:cubicBezTo>
                  <a:pt x="2682973" y="4100142"/>
                  <a:pt x="2625942" y="4145400"/>
                  <a:pt x="2562681" y="4137529"/>
                </a:cubicBezTo>
                <a:cubicBezTo>
                  <a:pt x="2547650" y="4135070"/>
                  <a:pt x="2533747" y="4131042"/>
                  <a:pt x="2519741" y="4122956"/>
                </a:cubicBezTo>
                <a:cubicBezTo>
                  <a:pt x="2481392" y="4100815"/>
                  <a:pt x="2456785" y="4057955"/>
                  <a:pt x="2461996" y="4009654"/>
                </a:cubicBezTo>
                <a:lnTo>
                  <a:pt x="2563074" y="3162661"/>
                </a:lnTo>
                <a:lnTo>
                  <a:pt x="2324931" y="2749966"/>
                </a:lnTo>
                <a:lnTo>
                  <a:pt x="2323348" y="2763489"/>
                </a:lnTo>
                <a:cubicBezTo>
                  <a:pt x="2316796" y="2806796"/>
                  <a:pt x="2278278" y="2838088"/>
                  <a:pt x="2234082" y="2833006"/>
                </a:cubicBezTo>
                <a:cubicBezTo>
                  <a:pt x="2222052" y="2832280"/>
                  <a:pt x="2212016" y="2828484"/>
                  <a:pt x="2202679" y="2823094"/>
                </a:cubicBezTo>
                <a:cubicBezTo>
                  <a:pt x="2176501" y="2807980"/>
                  <a:pt x="2159173" y="2777541"/>
                  <a:pt x="2163602" y="2745225"/>
                </a:cubicBezTo>
                <a:lnTo>
                  <a:pt x="2190638" y="2520503"/>
                </a:lnTo>
                <a:lnTo>
                  <a:pt x="2064322" y="2301867"/>
                </a:lnTo>
                <a:lnTo>
                  <a:pt x="1937173" y="2522096"/>
                </a:lnTo>
                <a:lnTo>
                  <a:pt x="1964484" y="2745099"/>
                </a:lnTo>
                <a:cubicBezTo>
                  <a:pt x="1969700" y="2789203"/>
                  <a:pt x="1938787" y="2828883"/>
                  <a:pt x="1894573" y="2834230"/>
                </a:cubicBezTo>
                <a:cubicBezTo>
                  <a:pt x="1850454" y="2839411"/>
                  <a:pt x="1810996" y="2808411"/>
                  <a:pt x="1805613" y="2764212"/>
                </a:cubicBezTo>
                <a:lnTo>
                  <a:pt x="1803233" y="2750621"/>
                </a:lnTo>
                <a:lnTo>
                  <a:pt x="1563265" y="3166258"/>
                </a:lnTo>
                <a:lnTo>
                  <a:pt x="1667864" y="4008946"/>
                </a:lnTo>
                <a:cubicBezTo>
                  <a:pt x="1674434" y="4072267"/>
                  <a:pt x="1631178" y="4129476"/>
                  <a:pt x="1566969" y="4137495"/>
                </a:cubicBezTo>
                <a:cubicBezTo>
                  <a:pt x="1503793" y="4144110"/>
                  <a:pt x="1446525" y="4100830"/>
                  <a:pt x="1438455" y="4036643"/>
                </a:cubicBezTo>
                <a:lnTo>
                  <a:pt x="1372060" y="3497435"/>
                </a:lnTo>
                <a:lnTo>
                  <a:pt x="1189896" y="3812953"/>
                </a:lnTo>
                <a:cubicBezTo>
                  <a:pt x="1157868" y="3868426"/>
                  <a:pt x="1087407" y="3887274"/>
                  <a:pt x="1032052" y="3855314"/>
                </a:cubicBezTo>
                <a:cubicBezTo>
                  <a:pt x="976529" y="3823258"/>
                  <a:pt x="957621" y="3752814"/>
                  <a:pt x="989649" y="3697340"/>
                </a:cubicBezTo>
                <a:lnTo>
                  <a:pt x="1172775" y="3380157"/>
                </a:lnTo>
                <a:lnTo>
                  <a:pt x="671648" y="3593927"/>
                </a:lnTo>
                <a:cubicBezTo>
                  <a:pt x="636540" y="3608529"/>
                  <a:pt x="599378" y="3605510"/>
                  <a:pt x="568533" y="3587701"/>
                </a:cubicBezTo>
                <a:cubicBezTo>
                  <a:pt x="547024" y="3575283"/>
                  <a:pt x="530575" y="3557568"/>
                  <a:pt x="520050" y="3533056"/>
                </a:cubicBezTo>
                <a:cubicBezTo>
                  <a:pt x="494890" y="3473440"/>
                  <a:pt x="521306" y="3406508"/>
                  <a:pt x="580929" y="3381404"/>
                </a:cubicBezTo>
                <a:lnTo>
                  <a:pt x="1365615" y="3046148"/>
                </a:lnTo>
                <a:lnTo>
                  <a:pt x="1602986" y="2635008"/>
                </a:lnTo>
                <a:lnTo>
                  <a:pt x="1591527" y="2640609"/>
                </a:lnTo>
                <a:cubicBezTo>
                  <a:pt x="1567012" y="2651110"/>
                  <a:pt x="1541618" y="2648888"/>
                  <a:pt x="1520110" y="2636470"/>
                </a:cubicBezTo>
                <a:cubicBezTo>
                  <a:pt x="1506271" y="2628480"/>
                  <a:pt x="1493624" y="2614959"/>
                  <a:pt x="1486576" y="2598673"/>
                </a:cubicBezTo>
                <a:cubicBezTo>
                  <a:pt x="1469099" y="2557709"/>
                  <a:pt x="1487841" y="2511001"/>
                  <a:pt x="1528810" y="2493563"/>
                </a:cubicBezTo>
                <a:lnTo>
                  <a:pt x="1736387" y="2403951"/>
                </a:lnTo>
                <a:lnTo>
                  <a:pt x="1862575" y="2185388"/>
                </a:lnTo>
                <a:lnTo>
                  <a:pt x="1608571" y="2184448"/>
                </a:lnTo>
                <a:lnTo>
                  <a:pt x="1429142" y="2321184"/>
                </a:lnTo>
                <a:cubicBezTo>
                  <a:pt x="1403204" y="2341082"/>
                  <a:pt x="1369679" y="2342161"/>
                  <a:pt x="1342001" y="2326181"/>
                </a:cubicBezTo>
                <a:cubicBezTo>
                  <a:pt x="1332831" y="2320887"/>
                  <a:pt x="1325225" y="2312497"/>
                  <a:pt x="1317882" y="2304038"/>
                </a:cubicBezTo>
                <a:cubicBezTo>
                  <a:pt x="1291383" y="2268303"/>
                  <a:pt x="1297555" y="2218337"/>
                  <a:pt x="1333285" y="2191877"/>
                </a:cubicBezTo>
                <a:lnTo>
                  <a:pt x="1344205" y="2183744"/>
                </a:lnTo>
                <a:lnTo>
                  <a:pt x="863862" y="2183620"/>
                </a:lnTo>
                <a:lnTo>
                  <a:pt x="186252" y="2695752"/>
                </a:lnTo>
                <a:cubicBezTo>
                  <a:pt x="147194" y="2724512"/>
                  <a:pt x="96907" y="2726130"/>
                  <a:pt x="58391" y="2703893"/>
                </a:cubicBezTo>
                <a:cubicBezTo>
                  <a:pt x="46053" y="2696770"/>
                  <a:pt x="33080" y="2687281"/>
                  <a:pt x="24300" y="2673993"/>
                </a:cubicBezTo>
                <a:cubicBezTo>
                  <a:pt x="-15647" y="2622277"/>
                  <a:pt x="-4897" y="2550520"/>
                  <a:pt x="45946" y="2512129"/>
                </a:cubicBezTo>
                <a:lnTo>
                  <a:pt x="479061" y="2185127"/>
                </a:lnTo>
                <a:lnTo>
                  <a:pt x="115921" y="2184925"/>
                </a:lnTo>
                <a:cubicBezTo>
                  <a:pt x="95029" y="2185301"/>
                  <a:pt x="75592" y="2180077"/>
                  <a:pt x="58585" y="2170258"/>
                </a:cubicBezTo>
                <a:cubicBezTo>
                  <a:pt x="24738" y="2150716"/>
                  <a:pt x="1567" y="2112683"/>
                  <a:pt x="1719" y="2069680"/>
                </a:cubicBezTo>
                <a:cubicBezTo>
                  <a:pt x="1548" y="2006056"/>
                  <a:pt x="53975" y="1954141"/>
                  <a:pt x="117793" y="1954115"/>
                </a:cubicBezTo>
                <a:lnTo>
                  <a:pt x="484966" y="1954647"/>
                </a:lnTo>
                <a:lnTo>
                  <a:pt x="48172" y="1626500"/>
                </a:lnTo>
                <a:cubicBezTo>
                  <a:pt x="-3625" y="1588377"/>
                  <a:pt x="-13671" y="1516829"/>
                  <a:pt x="24526" y="1464917"/>
                </a:cubicBezTo>
                <a:cubicBezTo>
                  <a:pt x="62626" y="1413172"/>
                  <a:pt x="134030" y="1403088"/>
                  <a:pt x="186090" y="1441141"/>
                </a:cubicBezTo>
                <a:lnTo>
                  <a:pt x="869697" y="1952877"/>
                </a:lnTo>
                <a:lnTo>
                  <a:pt x="1342909" y="1951105"/>
                </a:lnTo>
                <a:lnTo>
                  <a:pt x="1333104" y="1943445"/>
                </a:lnTo>
                <a:cubicBezTo>
                  <a:pt x="1298782" y="1917410"/>
                  <a:pt x="1290725" y="1867446"/>
                  <a:pt x="1317611" y="1831660"/>
                </a:cubicBezTo>
                <a:cubicBezTo>
                  <a:pt x="1343369" y="1797443"/>
                  <a:pt x="1393444" y="1789261"/>
                  <a:pt x="1429100" y="1816066"/>
                </a:cubicBezTo>
                <a:lnTo>
                  <a:pt x="1609809" y="1951272"/>
                </a:lnTo>
                <a:lnTo>
                  <a:pt x="1862408" y="1951180"/>
                </a:lnTo>
                <a:lnTo>
                  <a:pt x="1734592" y="1731676"/>
                </a:lnTo>
                <a:lnTo>
                  <a:pt x="1526280" y="1644280"/>
                </a:lnTo>
                <a:cubicBezTo>
                  <a:pt x="1523278" y="1642547"/>
                  <a:pt x="1520110" y="1640718"/>
                  <a:pt x="1517109" y="1638986"/>
                </a:cubicBezTo>
                <a:cubicBezTo>
                  <a:pt x="1481595" y="1618482"/>
                  <a:pt x="1466651" y="1576980"/>
                  <a:pt x="1482373" y="1538968"/>
                </a:cubicBezTo>
                <a:cubicBezTo>
                  <a:pt x="1499223" y="1499387"/>
                  <a:pt x="1545886" y="1479017"/>
                  <a:pt x="1586928" y="1496493"/>
                </a:cubicBezTo>
                <a:lnTo>
                  <a:pt x="1598631" y="1501251"/>
                </a:lnTo>
                <a:lnTo>
                  <a:pt x="1358353" y="1085324"/>
                </a:lnTo>
                <a:lnTo>
                  <a:pt x="576046" y="754935"/>
                </a:lnTo>
                <a:cubicBezTo>
                  <a:pt x="571378" y="752239"/>
                  <a:pt x="568377" y="750507"/>
                  <a:pt x="563708" y="747812"/>
                </a:cubicBezTo>
                <a:cubicBezTo>
                  <a:pt x="514355" y="719317"/>
                  <a:pt x="492690" y="657499"/>
                  <a:pt x="515855" y="603128"/>
                </a:cubicBezTo>
                <a:cubicBezTo>
                  <a:pt x="540849" y="545591"/>
                  <a:pt x="608699" y="517019"/>
                  <a:pt x="667613" y="542815"/>
                </a:cubicBezTo>
                <a:lnTo>
                  <a:pt x="1167026" y="755187"/>
                </a:lnTo>
                <a:lnTo>
                  <a:pt x="985185" y="440967"/>
                </a:lnTo>
                <a:cubicBezTo>
                  <a:pt x="953561" y="385615"/>
                  <a:pt x="972045" y="314325"/>
                  <a:pt x="1027326" y="282494"/>
                </a:cubicBezTo>
                <a:cubicBezTo>
                  <a:pt x="1082511" y="250830"/>
                  <a:pt x="1154013" y="269455"/>
                  <a:pt x="1185733" y="324640"/>
                </a:cubicBezTo>
                <a:lnTo>
                  <a:pt x="1369780" y="642356"/>
                </a:lnTo>
                <a:lnTo>
                  <a:pt x="1435684" y="101567"/>
                </a:lnTo>
                <a:cubicBezTo>
                  <a:pt x="1443510" y="38340"/>
                  <a:pt x="1500278" y="-6848"/>
                  <a:pt x="1563635" y="8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6-Branch Snowflake – Slide Template</a:t>
            </a:r>
          </a:p>
        </p:txBody>
      </p:sp>
      <p:sp>
        <p:nvSpPr>
          <p:cNvPr id="54" name="TextBox 49">
            <a:extLst>
              <a:ext uri="{FF2B5EF4-FFF2-40B4-BE49-F238E27FC236}">
                <a16:creationId xmlns:a16="http://schemas.microsoft.com/office/drawing/2014/main" id="{07B1851E-A597-794F-B62E-7AAE675690CE}"/>
              </a:ext>
            </a:extLst>
          </p:cNvPr>
          <p:cNvSpPr txBox="1"/>
          <p:nvPr/>
        </p:nvSpPr>
        <p:spPr>
          <a:xfrm>
            <a:off x="3866988" y="2352149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55" name="TextBox 50">
            <a:extLst>
              <a:ext uri="{FF2B5EF4-FFF2-40B4-BE49-F238E27FC236}">
                <a16:creationId xmlns:a16="http://schemas.microsoft.com/office/drawing/2014/main" id="{0B51F49E-5FDA-9F4C-BCA9-50CA083FF8A3}"/>
              </a:ext>
            </a:extLst>
          </p:cNvPr>
          <p:cNvSpPr txBox="1"/>
          <p:nvPr/>
        </p:nvSpPr>
        <p:spPr>
          <a:xfrm>
            <a:off x="4920011" y="2352149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56" name="TextBox 51">
            <a:extLst>
              <a:ext uri="{FF2B5EF4-FFF2-40B4-BE49-F238E27FC236}">
                <a16:creationId xmlns:a16="http://schemas.microsoft.com/office/drawing/2014/main" id="{925B1521-9C52-534E-88C2-9D8C762544F8}"/>
              </a:ext>
            </a:extLst>
          </p:cNvPr>
          <p:cNvSpPr txBox="1"/>
          <p:nvPr/>
        </p:nvSpPr>
        <p:spPr>
          <a:xfrm>
            <a:off x="5448855" y="3275229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57" name="TextBox 52">
            <a:extLst>
              <a:ext uri="{FF2B5EF4-FFF2-40B4-BE49-F238E27FC236}">
                <a16:creationId xmlns:a16="http://schemas.microsoft.com/office/drawing/2014/main" id="{90AAD82B-4ABC-E34A-8C61-B06A92170E1A}"/>
              </a:ext>
            </a:extLst>
          </p:cNvPr>
          <p:cNvSpPr txBox="1"/>
          <p:nvPr/>
        </p:nvSpPr>
        <p:spPr>
          <a:xfrm>
            <a:off x="4922449" y="4197511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58" name="TextBox 53">
            <a:extLst>
              <a:ext uri="{FF2B5EF4-FFF2-40B4-BE49-F238E27FC236}">
                <a16:creationId xmlns:a16="http://schemas.microsoft.com/office/drawing/2014/main" id="{1E6D8604-34A0-7542-B57B-B6429023CC4E}"/>
              </a:ext>
            </a:extLst>
          </p:cNvPr>
          <p:cNvSpPr txBox="1"/>
          <p:nvPr/>
        </p:nvSpPr>
        <p:spPr>
          <a:xfrm>
            <a:off x="3855608" y="4197511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59" name="TextBox 54">
            <a:extLst>
              <a:ext uri="{FF2B5EF4-FFF2-40B4-BE49-F238E27FC236}">
                <a16:creationId xmlns:a16="http://schemas.microsoft.com/office/drawing/2014/main" id="{F402C20E-94B8-5442-A998-181FF01C1BC0}"/>
              </a:ext>
            </a:extLst>
          </p:cNvPr>
          <p:cNvSpPr txBox="1"/>
          <p:nvPr/>
        </p:nvSpPr>
        <p:spPr>
          <a:xfrm>
            <a:off x="3314914" y="3275229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2"/>
                </a:solidFill>
              </a:rPr>
              <a:t>05</a:t>
            </a:r>
          </a:p>
        </p:txBody>
      </p:sp>
      <p:pic>
        <p:nvPicPr>
          <p:cNvPr id="60" name="Graphic 73" descr="Briefcase with solid fill">
            <a:extLst>
              <a:ext uri="{FF2B5EF4-FFF2-40B4-BE49-F238E27FC236}">
                <a16:creationId xmlns:a16="http://schemas.microsoft.com/office/drawing/2014/main" id="{BB989164-80E7-0544-ADD1-D6DF69114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35126" y="3236003"/>
            <a:ext cx="401617" cy="401617"/>
          </a:xfrm>
          <a:prstGeom prst="rect">
            <a:avLst/>
          </a:prstGeom>
        </p:spPr>
      </p:pic>
      <p:pic>
        <p:nvPicPr>
          <p:cNvPr id="61" name="Graphic 74" descr="Bullseye with solid fill">
            <a:extLst>
              <a:ext uri="{FF2B5EF4-FFF2-40B4-BE49-F238E27FC236}">
                <a16:creationId xmlns:a16="http://schemas.microsoft.com/office/drawing/2014/main" id="{7BB9C35E-1E9E-6341-9934-2623F04E31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41998" y="4783584"/>
            <a:ext cx="401617" cy="401617"/>
          </a:xfrm>
          <a:prstGeom prst="rect">
            <a:avLst/>
          </a:prstGeom>
        </p:spPr>
      </p:pic>
      <p:pic>
        <p:nvPicPr>
          <p:cNvPr id="62" name="Graphic 75" descr="Database with solid fill">
            <a:extLst>
              <a:ext uri="{FF2B5EF4-FFF2-40B4-BE49-F238E27FC236}">
                <a16:creationId xmlns:a16="http://schemas.microsoft.com/office/drawing/2014/main" id="{9272CB78-45B8-2747-9320-D1BD581AB8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0388" y="4783584"/>
            <a:ext cx="401617" cy="401617"/>
          </a:xfrm>
          <a:prstGeom prst="rect">
            <a:avLst/>
          </a:prstGeom>
        </p:spPr>
      </p:pic>
      <p:pic>
        <p:nvPicPr>
          <p:cNvPr id="63" name="Graphic 76" descr="Gears with solid fill">
            <a:extLst>
              <a:ext uri="{FF2B5EF4-FFF2-40B4-BE49-F238E27FC236}">
                <a16:creationId xmlns:a16="http://schemas.microsoft.com/office/drawing/2014/main" id="{4E9B7B7A-9B6D-9A44-8027-C1677D5F4B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89451" y="1689111"/>
            <a:ext cx="401617" cy="401617"/>
          </a:xfrm>
          <a:prstGeom prst="rect">
            <a:avLst/>
          </a:prstGeom>
        </p:spPr>
      </p:pic>
      <p:pic>
        <p:nvPicPr>
          <p:cNvPr id="64" name="Graphic 77" descr="Lights On with solid fill">
            <a:extLst>
              <a:ext uri="{FF2B5EF4-FFF2-40B4-BE49-F238E27FC236}">
                <a16:creationId xmlns:a16="http://schemas.microsoft.com/office/drawing/2014/main" id="{5195C6C2-D5F3-2D41-BAAD-A24F7B68E0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14932" y="3236003"/>
            <a:ext cx="401617" cy="401617"/>
          </a:xfrm>
          <a:prstGeom prst="rect">
            <a:avLst/>
          </a:prstGeom>
        </p:spPr>
      </p:pic>
      <p:pic>
        <p:nvPicPr>
          <p:cNvPr id="65" name="Graphic 78" descr="Stopwatch 66% with solid fill">
            <a:extLst>
              <a:ext uri="{FF2B5EF4-FFF2-40B4-BE49-F238E27FC236}">
                <a16:creationId xmlns:a16="http://schemas.microsoft.com/office/drawing/2014/main" id="{CCE016E8-65C0-0D48-AF14-821333EF390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52934" y="1689111"/>
            <a:ext cx="401617" cy="401617"/>
          </a:xfrm>
          <a:prstGeom prst="rect">
            <a:avLst/>
          </a:prstGeom>
        </p:spPr>
      </p:pic>
      <p:pic>
        <p:nvPicPr>
          <p:cNvPr id="34" name="Graphic 81" descr="Trophy outline">
            <a:extLst>
              <a:ext uri="{FF2B5EF4-FFF2-40B4-BE49-F238E27FC236}">
                <a16:creationId xmlns:a16="http://schemas.microsoft.com/office/drawing/2014/main" id="{E450304A-01DF-4563-B08A-FC4511EE1B9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05368" y="3270179"/>
            <a:ext cx="333264" cy="333264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64A716D6-8E27-490D-9FB8-8C7B49A85EB0}"/>
              </a:ext>
            </a:extLst>
          </p:cNvPr>
          <p:cNvGrpSpPr/>
          <p:nvPr/>
        </p:nvGrpSpPr>
        <p:grpSpPr>
          <a:xfrm>
            <a:off x="6850920" y="1633992"/>
            <a:ext cx="1945976" cy="952226"/>
            <a:chOff x="8921977" y="1394910"/>
            <a:chExt cx="2926080" cy="1269635"/>
          </a:xfrm>
        </p:grpSpPr>
        <p:sp>
          <p:nvSpPr>
            <p:cNvPr id="36" name="TextBox 51">
              <a:extLst>
                <a:ext uri="{FF2B5EF4-FFF2-40B4-BE49-F238E27FC236}">
                  <a16:creationId xmlns:a16="http://schemas.microsoft.com/office/drawing/2014/main" id="{E5126DA2-6846-4BD2-BE37-4C537A53204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01.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52">
              <a:extLst>
                <a:ext uri="{FF2B5EF4-FFF2-40B4-BE49-F238E27FC236}">
                  <a16:creationId xmlns:a16="http://schemas.microsoft.com/office/drawing/2014/main" id="{28ABB3C4-58B2-4C42-8D9D-E7C9B93BB3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4AB7A8F-A3E2-4B0C-8CA2-0A5CB91E741D}"/>
              </a:ext>
            </a:extLst>
          </p:cNvPr>
          <p:cNvGrpSpPr/>
          <p:nvPr/>
        </p:nvGrpSpPr>
        <p:grpSpPr>
          <a:xfrm>
            <a:off x="6850920" y="2907185"/>
            <a:ext cx="1945976" cy="952226"/>
            <a:chOff x="8921977" y="1394910"/>
            <a:chExt cx="2926080" cy="1269635"/>
          </a:xfrm>
        </p:grpSpPr>
        <p:sp>
          <p:nvSpPr>
            <p:cNvPr id="67" name="TextBox 57">
              <a:extLst>
                <a:ext uri="{FF2B5EF4-FFF2-40B4-BE49-F238E27FC236}">
                  <a16:creationId xmlns:a16="http://schemas.microsoft.com/office/drawing/2014/main" id="{2407D9FB-B5E3-40B0-91C0-607E2140572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02.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58">
              <a:extLst>
                <a:ext uri="{FF2B5EF4-FFF2-40B4-BE49-F238E27FC236}">
                  <a16:creationId xmlns:a16="http://schemas.microsoft.com/office/drawing/2014/main" id="{5DFD4DF3-050D-4AA2-9E52-142D6AEB1F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A157083-6D1E-451C-AF24-9E133DF37FAF}"/>
              </a:ext>
            </a:extLst>
          </p:cNvPr>
          <p:cNvGrpSpPr/>
          <p:nvPr/>
        </p:nvGrpSpPr>
        <p:grpSpPr>
          <a:xfrm>
            <a:off x="6850920" y="4287403"/>
            <a:ext cx="1945976" cy="952226"/>
            <a:chOff x="8921977" y="1394910"/>
            <a:chExt cx="2926080" cy="1269635"/>
          </a:xfrm>
        </p:grpSpPr>
        <p:sp>
          <p:nvSpPr>
            <p:cNvPr id="73" name="TextBox 69">
              <a:extLst>
                <a:ext uri="{FF2B5EF4-FFF2-40B4-BE49-F238E27FC236}">
                  <a16:creationId xmlns:a16="http://schemas.microsoft.com/office/drawing/2014/main" id="{01332E35-3040-472A-B1E4-CA86660410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03.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74" name="TextBox 70">
              <a:extLst>
                <a:ext uri="{FF2B5EF4-FFF2-40B4-BE49-F238E27FC236}">
                  <a16:creationId xmlns:a16="http://schemas.microsoft.com/office/drawing/2014/main" id="{0AC45190-8B74-4387-B78A-497A3DDB0F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2DED52D-0AE5-4600-83E3-AE5D142CA078}"/>
              </a:ext>
            </a:extLst>
          </p:cNvPr>
          <p:cNvGrpSpPr/>
          <p:nvPr/>
        </p:nvGrpSpPr>
        <p:grpSpPr>
          <a:xfrm>
            <a:off x="347106" y="1626181"/>
            <a:ext cx="1945976" cy="952226"/>
            <a:chOff x="8921977" y="1394910"/>
            <a:chExt cx="2926080" cy="1269635"/>
          </a:xfrm>
        </p:grpSpPr>
        <p:sp>
          <p:nvSpPr>
            <p:cNvPr id="43" name="TextBox 54">
              <a:extLst>
                <a:ext uri="{FF2B5EF4-FFF2-40B4-BE49-F238E27FC236}">
                  <a16:creationId xmlns:a16="http://schemas.microsoft.com/office/drawing/2014/main" id="{2E37DCD0-1E86-43AB-A5A2-191DC84A5C6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06.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55">
              <a:extLst>
                <a:ext uri="{FF2B5EF4-FFF2-40B4-BE49-F238E27FC236}">
                  <a16:creationId xmlns:a16="http://schemas.microsoft.com/office/drawing/2014/main" id="{1C32A9F5-0AF8-49F8-8DFE-09B66C1C41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F20C542-30F5-439A-A686-C6DE33B14D9C}"/>
              </a:ext>
            </a:extLst>
          </p:cNvPr>
          <p:cNvGrpSpPr/>
          <p:nvPr/>
        </p:nvGrpSpPr>
        <p:grpSpPr>
          <a:xfrm>
            <a:off x="347106" y="2899374"/>
            <a:ext cx="1945976" cy="952226"/>
            <a:chOff x="8921977" y="1394910"/>
            <a:chExt cx="2926080" cy="1269635"/>
          </a:xfrm>
        </p:grpSpPr>
        <p:sp>
          <p:nvSpPr>
            <p:cNvPr id="70" name="TextBox 60">
              <a:extLst>
                <a:ext uri="{FF2B5EF4-FFF2-40B4-BE49-F238E27FC236}">
                  <a16:creationId xmlns:a16="http://schemas.microsoft.com/office/drawing/2014/main" id="{4AF83115-D41E-4A13-98A7-8BE22C14246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05.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71" name="TextBox 61">
              <a:extLst>
                <a:ext uri="{FF2B5EF4-FFF2-40B4-BE49-F238E27FC236}">
                  <a16:creationId xmlns:a16="http://schemas.microsoft.com/office/drawing/2014/main" id="{1A32433C-3A3F-4121-8DBF-0435E487B9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AA6800F-D76D-449B-AF77-86504F07ED49}"/>
              </a:ext>
            </a:extLst>
          </p:cNvPr>
          <p:cNvGrpSpPr/>
          <p:nvPr/>
        </p:nvGrpSpPr>
        <p:grpSpPr>
          <a:xfrm>
            <a:off x="347106" y="4279592"/>
            <a:ext cx="1945976" cy="952226"/>
            <a:chOff x="8921977" y="1394910"/>
            <a:chExt cx="2926080" cy="1269635"/>
          </a:xfrm>
        </p:grpSpPr>
        <p:sp>
          <p:nvSpPr>
            <p:cNvPr id="76" name="TextBox 72">
              <a:extLst>
                <a:ext uri="{FF2B5EF4-FFF2-40B4-BE49-F238E27FC236}">
                  <a16:creationId xmlns:a16="http://schemas.microsoft.com/office/drawing/2014/main" id="{4F39A882-5800-4103-BF84-5CB9576F4D7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04.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77" name="TextBox 73">
              <a:extLst>
                <a:ext uri="{FF2B5EF4-FFF2-40B4-BE49-F238E27FC236}">
                  <a16:creationId xmlns:a16="http://schemas.microsoft.com/office/drawing/2014/main" id="{40136C7A-AFC2-4CAA-A809-3D73BB02E73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299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D522DB7-C49E-437D-876B-3883C42B600D}"/>
              </a:ext>
            </a:extLst>
          </p:cNvPr>
          <p:cNvSpPr/>
          <p:nvPr/>
        </p:nvSpPr>
        <p:spPr>
          <a:xfrm>
            <a:off x="3024221" y="1884904"/>
            <a:ext cx="3095560" cy="3103814"/>
          </a:xfrm>
          <a:custGeom>
            <a:avLst/>
            <a:gdLst>
              <a:gd name="connsiteX0" fmla="*/ 1563635 w 4127413"/>
              <a:gd name="connsiteY0" fmla="*/ 856 h 4138418"/>
              <a:gd name="connsiteX1" fmla="*/ 1664224 w 4127413"/>
              <a:gd name="connsiteY1" fmla="*/ 128898 h 4138418"/>
              <a:gd name="connsiteX2" fmla="*/ 1563146 w 4127413"/>
              <a:gd name="connsiteY2" fmla="*/ 975891 h 4138418"/>
              <a:gd name="connsiteX3" fmla="*/ 1801385 w 4127413"/>
              <a:gd name="connsiteY3" fmla="*/ 1388420 h 4138418"/>
              <a:gd name="connsiteX4" fmla="*/ 1802968 w 4127413"/>
              <a:gd name="connsiteY4" fmla="*/ 1374896 h 4138418"/>
              <a:gd name="connsiteX5" fmla="*/ 1892401 w 4127413"/>
              <a:gd name="connsiteY5" fmla="*/ 1305476 h 4138418"/>
              <a:gd name="connsiteX6" fmla="*/ 1961919 w 4127413"/>
              <a:gd name="connsiteY6" fmla="*/ 1394922 h 4138418"/>
              <a:gd name="connsiteX7" fmla="*/ 1934813 w 4127413"/>
              <a:gd name="connsiteY7" fmla="*/ 1619381 h 4138418"/>
              <a:gd name="connsiteX8" fmla="*/ 2061128 w 4127413"/>
              <a:gd name="connsiteY8" fmla="*/ 1838018 h 4138418"/>
              <a:gd name="connsiteX9" fmla="*/ 2188181 w 4127413"/>
              <a:gd name="connsiteY9" fmla="*/ 1617955 h 4138418"/>
              <a:gd name="connsiteX10" fmla="*/ 2160966 w 4127413"/>
              <a:gd name="connsiteY10" fmla="*/ 1394785 h 4138418"/>
              <a:gd name="connsiteX11" fmla="*/ 2230781 w 4127413"/>
              <a:gd name="connsiteY11" fmla="*/ 1305821 h 4138418"/>
              <a:gd name="connsiteX12" fmla="*/ 2319838 w 4127413"/>
              <a:gd name="connsiteY12" fmla="*/ 1375673 h 4138418"/>
              <a:gd name="connsiteX13" fmla="*/ 2322121 w 4127413"/>
              <a:gd name="connsiteY13" fmla="*/ 1389430 h 4138418"/>
              <a:gd name="connsiteX14" fmla="*/ 2562186 w 4127413"/>
              <a:gd name="connsiteY14" fmla="*/ 973627 h 4138418"/>
              <a:gd name="connsiteX15" fmla="*/ 2458452 w 4127413"/>
              <a:gd name="connsiteY15" fmla="*/ 129440 h 4138418"/>
              <a:gd name="connsiteX16" fmla="*/ 2559347 w 4127413"/>
              <a:gd name="connsiteY16" fmla="*/ 891 h 4138418"/>
              <a:gd name="connsiteX17" fmla="*/ 2687861 w 4127413"/>
              <a:gd name="connsiteY17" fmla="*/ 101743 h 4138418"/>
              <a:gd name="connsiteX18" fmla="*/ 2754160 w 4127413"/>
              <a:gd name="connsiteY18" fmla="*/ 641117 h 4138418"/>
              <a:gd name="connsiteX19" fmla="*/ 2936420 w 4127413"/>
              <a:gd name="connsiteY19" fmla="*/ 325433 h 4138418"/>
              <a:gd name="connsiteX20" fmla="*/ 3094431 w 4127413"/>
              <a:gd name="connsiteY20" fmla="*/ 283168 h 4138418"/>
              <a:gd name="connsiteX21" fmla="*/ 3136667 w 4127413"/>
              <a:gd name="connsiteY21" fmla="*/ 441045 h 4138418"/>
              <a:gd name="connsiteX22" fmla="*/ 2953541 w 4127413"/>
              <a:gd name="connsiteY22" fmla="*/ 758229 h 4138418"/>
              <a:gd name="connsiteX23" fmla="*/ 3454668 w 4127413"/>
              <a:gd name="connsiteY23" fmla="*/ 544459 h 4138418"/>
              <a:gd name="connsiteX24" fmla="*/ 3606266 w 4127413"/>
              <a:gd name="connsiteY24" fmla="*/ 605330 h 4138418"/>
              <a:gd name="connsiteX25" fmla="*/ 3545387 w 4127413"/>
              <a:gd name="connsiteY25" fmla="*/ 756982 h 4138418"/>
              <a:gd name="connsiteX26" fmla="*/ 2760605 w 4127413"/>
              <a:gd name="connsiteY26" fmla="*/ 1092404 h 4138418"/>
              <a:gd name="connsiteX27" fmla="*/ 2523330 w 4127413"/>
              <a:gd name="connsiteY27" fmla="*/ 1503377 h 4138418"/>
              <a:gd name="connsiteX28" fmla="*/ 2534789 w 4127413"/>
              <a:gd name="connsiteY28" fmla="*/ 1497776 h 4138418"/>
              <a:gd name="connsiteX29" fmla="*/ 2639811 w 4127413"/>
              <a:gd name="connsiteY29" fmla="*/ 1539975 h 4138418"/>
              <a:gd name="connsiteX30" fmla="*/ 2597673 w 4127413"/>
              <a:gd name="connsiteY30" fmla="*/ 1644919 h 4138418"/>
              <a:gd name="connsiteX31" fmla="*/ 2389929 w 4127413"/>
              <a:gd name="connsiteY31" fmla="*/ 1734435 h 4138418"/>
              <a:gd name="connsiteX32" fmla="*/ 2263741 w 4127413"/>
              <a:gd name="connsiteY32" fmla="*/ 1952998 h 4138418"/>
              <a:gd name="connsiteX33" fmla="*/ 2517745 w 4127413"/>
              <a:gd name="connsiteY33" fmla="*/ 1953938 h 4138418"/>
              <a:gd name="connsiteX34" fmla="*/ 2697078 w 4127413"/>
              <a:gd name="connsiteY34" fmla="*/ 1817367 h 4138418"/>
              <a:gd name="connsiteX35" fmla="*/ 2809300 w 4127413"/>
              <a:gd name="connsiteY35" fmla="*/ 1832848 h 4138418"/>
              <a:gd name="connsiteX36" fmla="*/ 2793897 w 4127413"/>
              <a:gd name="connsiteY36" fmla="*/ 1945010 h 4138418"/>
              <a:gd name="connsiteX37" fmla="*/ 2782976 w 4127413"/>
              <a:gd name="connsiteY37" fmla="*/ 1953142 h 4138418"/>
              <a:gd name="connsiteX38" fmla="*/ 3263319 w 4127413"/>
              <a:gd name="connsiteY38" fmla="*/ 1953266 h 4138418"/>
              <a:gd name="connsiteX39" fmla="*/ 3940930 w 4127413"/>
              <a:gd name="connsiteY39" fmla="*/ 1441133 h 4138418"/>
              <a:gd name="connsiteX40" fmla="*/ 4102882 w 4127413"/>
              <a:gd name="connsiteY40" fmla="*/ 1462892 h 4138418"/>
              <a:gd name="connsiteX41" fmla="*/ 4081235 w 4127413"/>
              <a:gd name="connsiteY41" fmla="*/ 1624757 h 4138418"/>
              <a:gd name="connsiteX42" fmla="*/ 3648121 w 4127413"/>
              <a:gd name="connsiteY42" fmla="*/ 1951759 h 4138418"/>
              <a:gd name="connsiteX43" fmla="*/ 4011427 w 4127413"/>
              <a:gd name="connsiteY43" fmla="*/ 1952057 h 4138418"/>
              <a:gd name="connsiteX44" fmla="*/ 4127130 w 4127413"/>
              <a:gd name="connsiteY44" fmla="*/ 2068169 h 4138418"/>
              <a:gd name="connsiteX45" fmla="*/ 4011056 w 4127413"/>
              <a:gd name="connsiteY45" fmla="*/ 2183734 h 4138418"/>
              <a:gd name="connsiteX46" fmla="*/ 3643883 w 4127413"/>
              <a:gd name="connsiteY46" fmla="*/ 2183202 h 4138418"/>
              <a:gd name="connsiteX47" fmla="*/ 4080510 w 4127413"/>
              <a:gd name="connsiteY47" fmla="*/ 2511253 h 4138418"/>
              <a:gd name="connsiteX48" fmla="*/ 4104323 w 4127413"/>
              <a:gd name="connsiteY48" fmla="*/ 2672931 h 4138418"/>
              <a:gd name="connsiteX49" fmla="*/ 3955097 w 4127413"/>
              <a:gd name="connsiteY49" fmla="*/ 2703831 h 4138418"/>
              <a:gd name="connsiteX50" fmla="*/ 3942759 w 4127413"/>
              <a:gd name="connsiteY50" fmla="*/ 2696708 h 4138418"/>
              <a:gd name="connsiteX51" fmla="*/ 3258985 w 4127413"/>
              <a:gd name="connsiteY51" fmla="*/ 2184875 h 4138418"/>
              <a:gd name="connsiteX52" fmla="*/ 2782772 w 4127413"/>
              <a:gd name="connsiteY52" fmla="*/ 2184915 h 4138418"/>
              <a:gd name="connsiteX53" fmla="*/ 2792577 w 4127413"/>
              <a:gd name="connsiteY53" fmla="*/ 2192575 h 4138418"/>
              <a:gd name="connsiteX54" fmla="*/ 2808070 w 4127413"/>
              <a:gd name="connsiteY54" fmla="*/ 2304360 h 4138418"/>
              <a:gd name="connsiteX55" fmla="*/ 2703385 w 4127413"/>
              <a:gd name="connsiteY55" fmla="*/ 2325881 h 4138418"/>
              <a:gd name="connsiteX56" fmla="*/ 2695715 w 4127413"/>
              <a:gd name="connsiteY56" fmla="*/ 2321453 h 4138418"/>
              <a:gd name="connsiteX57" fmla="*/ 2514911 w 4127413"/>
              <a:gd name="connsiteY57" fmla="*/ 2186413 h 4138418"/>
              <a:gd name="connsiteX58" fmla="*/ 2262408 w 4127413"/>
              <a:gd name="connsiteY58" fmla="*/ 2186340 h 4138418"/>
              <a:gd name="connsiteX59" fmla="*/ 2390224 w 4127413"/>
              <a:gd name="connsiteY59" fmla="*/ 2405843 h 4138418"/>
              <a:gd name="connsiteX60" fmla="*/ 2598536 w 4127413"/>
              <a:gd name="connsiteY60" fmla="*/ 2493239 h 4138418"/>
              <a:gd name="connsiteX61" fmla="*/ 2640846 w 4127413"/>
              <a:gd name="connsiteY61" fmla="*/ 2597851 h 4138418"/>
              <a:gd name="connsiteX62" fmla="*/ 2536220 w 4127413"/>
              <a:gd name="connsiteY62" fmla="*/ 2640063 h 4138418"/>
              <a:gd name="connsiteX63" fmla="*/ 2524683 w 4127413"/>
              <a:gd name="connsiteY63" fmla="*/ 2635402 h 4138418"/>
              <a:gd name="connsiteX64" fmla="*/ 2764962 w 4127413"/>
              <a:gd name="connsiteY64" fmla="*/ 3051329 h 4138418"/>
              <a:gd name="connsiteX65" fmla="*/ 3547268 w 4127413"/>
              <a:gd name="connsiteY65" fmla="*/ 3381718 h 4138418"/>
              <a:gd name="connsiteX66" fmla="*/ 3608960 w 4127413"/>
              <a:gd name="connsiteY66" fmla="*/ 3534391 h 4138418"/>
              <a:gd name="connsiteX67" fmla="*/ 3457203 w 4127413"/>
              <a:gd name="connsiteY67" fmla="*/ 3594704 h 4138418"/>
              <a:gd name="connsiteX68" fmla="*/ 2957789 w 4127413"/>
              <a:gd name="connsiteY68" fmla="*/ 3382332 h 4138418"/>
              <a:gd name="connsiteX69" fmla="*/ 3139534 w 4127413"/>
              <a:gd name="connsiteY69" fmla="*/ 3696719 h 4138418"/>
              <a:gd name="connsiteX70" fmla="*/ 3097489 w 4127413"/>
              <a:gd name="connsiteY70" fmla="*/ 3855025 h 4138418"/>
              <a:gd name="connsiteX71" fmla="*/ 2981953 w 4127413"/>
              <a:gd name="connsiteY71" fmla="*/ 3856066 h 4138418"/>
              <a:gd name="connsiteX72" fmla="*/ 2940583 w 4127413"/>
              <a:gd name="connsiteY72" fmla="*/ 3813745 h 4138418"/>
              <a:gd name="connsiteX73" fmla="*/ 2756536 w 4127413"/>
              <a:gd name="connsiteY73" fmla="*/ 3496030 h 4138418"/>
              <a:gd name="connsiteX74" fmla="*/ 2690632 w 4127413"/>
              <a:gd name="connsiteY74" fmla="*/ 4036818 h 4138418"/>
              <a:gd name="connsiteX75" fmla="*/ 2562681 w 4127413"/>
              <a:gd name="connsiteY75" fmla="*/ 4137529 h 4138418"/>
              <a:gd name="connsiteX76" fmla="*/ 2519741 w 4127413"/>
              <a:gd name="connsiteY76" fmla="*/ 4122956 h 4138418"/>
              <a:gd name="connsiteX77" fmla="*/ 2461996 w 4127413"/>
              <a:gd name="connsiteY77" fmla="*/ 4009654 h 4138418"/>
              <a:gd name="connsiteX78" fmla="*/ 2563074 w 4127413"/>
              <a:gd name="connsiteY78" fmla="*/ 3162661 h 4138418"/>
              <a:gd name="connsiteX79" fmla="*/ 2324931 w 4127413"/>
              <a:gd name="connsiteY79" fmla="*/ 2749966 h 4138418"/>
              <a:gd name="connsiteX80" fmla="*/ 2323348 w 4127413"/>
              <a:gd name="connsiteY80" fmla="*/ 2763489 h 4138418"/>
              <a:gd name="connsiteX81" fmla="*/ 2234082 w 4127413"/>
              <a:gd name="connsiteY81" fmla="*/ 2833006 h 4138418"/>
              <a:gd name="connsiteX82" fmla="*/ 2202679 w 4127413"/>
              <a:gd name="connsiteY82" fmla="*/ 2823094 h 4138418"/>
              <a:gd name="connsiteX83" fmla="*/ 2163602 w 4127413"/>
              <a:gd name="connsiteY83" fmla="*/ 2745225 h 4138418"/>
              <a:gd name="connsiteX84" fmla="*/ 2190638 w 4127413"/>
              <a:gd name="connsiteY84" fmla="*/ 2520503 h 4138418"/>
              <a:gd name="connsiteX85" fmla="*/ 2064322 w 4127413"/>
              <a:gd name="connsiteY85" fmla="*/ 2301867 h 4138418"/>
              <a:gd name="connsiteX86" fmla="*/ 1937173 w 4127413"/>
              <a:gd name="connsiteY86" fmla="*/ 2522096 h 4138418"/>
              <a:gd name="connsiteX87" fmla="*/ 1964484 w 4127413"/>
              <a:gd name="connsiteY87" fmla="*/ 2745099 h 4138418"/>
              <a:gd name="connsiteX88" fmla="*/ 1894573 w 4127413"/>
              <a:gd name="connsiteY88" fmla="*/ 2834230 h 4138418"/>
              <a:gd name="connsiteX89" fmla="*/ 1805613 w 4127413"/>
              <a:gd name="connsiteY89" fmla="*/ 2764212 h 4138418"/>
              <a:gd name="connsiteX90" fmla="*/ 1803233 w 4127413"/>
              <a:gd name="connsiteY90" fmla="*/ 2750621 h 4138418"/>
              <a:gd name="connsiteX91" fmla="*/ 1563265 w 4127413"/>
              <a:gd name="connsiteY91" fmla="*/ 3166258 h 4138418"/>
              <a:gd name="connsiteX92" fmla="*/ 1667864 w 4127413"/>
              <a:gd name="connsiteY92" fmla="*/ 4008946 h 4138418"/>
              <a:gd name="connsiteX93" fmla="*/ 1566969 w 4127413"/>
              <a:gd name="connsiteY93" fmla="*/ 4137495 h 4138418"/>
              <a:gd name="connsiteX94" fmla="*/ 1438455 w 4127413"/>
              <a:gd name="connsiteY94" fmla="*/ 4036643 h 4138418"/>
              <a:gd name="connsiteX95" fmla="*/ 1372060 w 4127413"/>
              <a:gd name="connsiteY95" fmla="*/ 3497435 h 4138418"/>
              <a:gd name="connsiteX96" fmla="*/ 1189896 w 4127413"/>
              <a:gd name="connsiteY96" fmla="*/ 3812953 h 4138418"/>
              <a:gd name="connsiteX97" fmla="*/ 1032052 w 4127413"/>
              <a:gd name="connsiteY97" fmla="*/ 3855314 h 4138418"/>
              <a:gd name="connsiteX98" fmla="*/ 989649 w 4127413"/>
              <a:gd name="connsiteY98" fmla="*/ 3697340 h 4138418"/>
              <a:gd name="connsiteX99" fmla="*/ 1172775 w 4127413"/>
              <a:gd name="connsiteY99" fmla="*/ 3380157 h 4138418"/>
              <a:gd name="connsiteX100" fmla="*/ 671648 w 4127413"/>
              <a:gd name="connsiteY100" fmla="*/ 3593927 h 4138418"/>
              <a:gd name="connsiteX101" fmla="*/ 568533 w 4127413"/>
              <a:gd name="connsiteY101" fmla="*/ 3587701 h 4138418"/>
              <a:gd name="connsiteX102" fmla="*/ 520050 w 4127413"/>
              <a:gd name="connsiteY102" fmla="*/ 3533056 h 4138418"/>
              <a:gd name="connsiteX103" fmla="*/ 580929 w 4127413"/>
              <a:gd name="connsiteY103" fmla="*/ 3381404 h 4138418"/>
              <a:gd name="connsiteX104" fmla="*/ 1365615 w 4127413"/>
              <a:gd name="connsiteY104" fmla="*/ 3046148 h 4138418"/>
              <a:gd name="connsiteX105" fmla="*/ 1602986 w 4127413"/>
              <a:gd name="connsiteY105" fmla="*/ 2635008 h 4138418"/>
              <a:gd name="connsiteX106" fmla="*/ 1591527 w 4127413"/>
              <a:gd name="connsiteY106" fmla="*/ 2640609 h 4138418"/>
              <a:gd name="connsiteX107" fmla="*/ 1520110 w 4127413"/>
              <a:gd name="connsiteY107" fmla="*/ 2636470 h 4138418"/>
              <a:gd name="connsiteX108" fmla="*/ 1486576 w 4127413"/>
              <a:gd name="connsiteY108" fmla="*/ 2598673 h 4138418"/>
              <a:gd name="connsiteX109" fmla="*/ 1528810 w 4127413"/>
              <a:gd name="connsiteY109" fmla="*/ 2493563 h 4138418"/>
              <a:gd name="connsiteX110" fmla="*/ 1736387 w 4127413"/>
              <a:gd name="connsiteY110" fmla="*/ 2403951 h 4138418"/>
              <a:gd name="connsiteX111" fmla="*/ 1862575 w 4127413"/>
              <a:gd name="connsiteY111" fmla="*/ 2185388 h 4138418"/>
              <a:gd name="connsiteX112" fmla="*/ 1608571 w 4127413"/>
              <a:gd name="connsiteY112" fmla="*/ 2184448 h 4138418"/>
              <a:gd name="connsiteX113" fmla="*/ 1429142 w 4127413"/>
              <a:gd name="connsiteY113" fmla="*/ 2321184 h 4138418"/>
              <a:gd name="connsiteX114" fmla="*/ 1342001 w 4127413"/>
              <a:gd name="connsiteY114" fmla="*/ 2326181 h 4138418"/>
              <a:gd name="connsiteX115" fmla="*/ 1317882 w 4127413"/>
              <a:gd name="connsiteY115" fmla="*/ 2304038 h 4138418"/>
              <a:gd name="connsiteX116" fmla="*/ 1333285 w 4127413"/>
              <a:gd name="connsiteY116" fmla="*/ 2191877 h 4138418"/>
              <a:gd name="connsiteX117" fmla="*/ 1344205 w 4127413"/>
              <a:gd name="connsiteY117" fmla="*/ 2183744 h 4138418"/>
              <a:gd name="connsiteX118" fmla="*/ 863862 w 4127413"/>
              <a:gd name="connsiteY118" fmla="*/ 2183620 h 4138418"/>
              <a:gd name="connsiteX119" fmla="*/ 186252 w 4127413"/>
              <a:gd name="connsiteY119" fmla="*/ 2695752 h 4138418"/>
              <a:gd name="connsiteX120" fmla="*/ 58391 w 4127413"/>
              <a:gd name="connsiteY120" fmla="*/ 2703893 h 4138418"/>
              <a:gd name="connsiteX121" fmla="*/ 24300 w 4127413"/>
              <a:gd name="connsiteY121" fmla="*/ 2673993 h 4138418"/>
              <a:gd name="connsiteX122" fmla="*/ 45946 w 4127413"/>
              <a:gd name="connsiteY122" fmla="*/ 2512129 h 4138418"/>
              <a:gd name="connsiteX123" fmla="*/ 479061 w 4127413"/>
              <a:gd name="connsiteY123" fmla="*/ 2185127 h 4138418"/>
              <a:gd name="connsiteX124" fmla="*/ 115921 w 4127413"/>
              <a:gd name="connsiteY124" fmla="*/ 2184925 h 4138418"/>
              <a:gd name="connsiteX125" fmla="*/ 58585 w 4127413"/>
              <a:gd name="connsiteY125" fmla="*/ 2170258 h 4138418"/>
              <a:gd name="connsiteX126" fmla="*/ 1719 w 4127413"/>
              <a:gd name="connsiteY126" fmla="*/ 2069680 h 4138418"/>
              <a:gd name="connsiteX127" fmla="*/ 117793 w 4127413"/>
              <a:gd name="connsiteY127" fmla="*/ 1954115 h 4138418"/>
              <a:gd name="connsiteX128" fmla="*/ 484966 w 4127413"/>
              <a:gd name="connsiteY128" fmla="*/ 1954647 h 4138418"/>
              <a:gd name="connsiteX129" fmla="*/ 48172 w 4127413"/>
              <a:gd name="connsiteY129" fmla="*/ 1626500 h 4138418"/>
              <a:gd name="connsiteX130" fmla="*/ 24526 w 4127413"/>
              <a:gd name="connsiteY130" fmla="*/ 1464917 h 4138418"/>
              <a:gd name="connsiteX131" fmla="*/ 186090 w 4127413"/>
              <a:gd name="connsiteY131" fmla="*/ 1441141 h 4138418"/>
              <a:gd name="connsiteX132" fmla="*/ 869697 w 4127413"/>
              <a:gd name="connsiteY132" fmla="*/ 1952877 h 4138418"/>
              <a:gd name="connsiteX133" fmla="*/ 1342909 w 4127413"/>
              <a:gd name="connsiteY133" fmla="*/ 1951105 h 4138418"/>
              <a:gd name="connsiteX134" fmla="*/ 1333104 w 4127413"/>
              <a:gd name="connsiteY134" fmla="*/ 1943445 h 4138418"/>
              <a:gd name="connsiteX135" fmla="*/ 1317611 w 4127413"/>
              <a:gd name="connsiteY135" fmla="*/ 1831660 h 4138418"/>
              <a:gd name="connsiteX136" fmla="*/ 1429100 w 4127413"/>
              <a:gd name="connsiteY136" fmla="*/ 1816066 h 4138418"/>
              <a:gd name="connsiteX137" fmla="*/ 1609809 w 4127413"/>
              <a:gd name="connsiteY137" fmla="*/ 1951272 h 4138418"/>
              <a:gd name="connsiteX138" fmla="*/ 1862408 w 4127413"/>
              <a:gd name="connsiteY138" fmla="*/ 1951180 h 4138418"/>
              <a:gd name="connsiteX139" fmla="*/ 1734592 w 4127413"/>
              <a:gd name="connsiteY139" fmla="*/ 1731676 h 4138418"/>
              <a:gd name="connsiteX140" fmla="*/ 1526280 w 4127413"/>
              <a:gd name="connsiteY140" fmla="*/ 1644280 h 4138418"/>
              <a:gd name="connsiteX141" fmla="*/ 1517109 w 4127413"/>
              <a:gd name="connsiteY141" fmla="*/ 1638986 h 4138418"/>
              <a:gd name="connsiteX142" fmla="*/ 1482373 w 4127413"/>
              <a:gd name="connsiteY142" fmla="*/ 1538968 h 4138418"/>
              <a:gd name="connsiteX143" fmla="*/ 1586928 w 4127413"/>
              <a:gd name="connsiteY143" fmla="*/ 1496493 h 4138418"/>
              <a:gd name="connsiteX144" fmla="*/ 1598631 w 4127413"/>
              <a:gd name="connsiteY144" fmla="*/ 1501251 h 4138418"/>
              <a:gd name="connsiteX145" fmla="*/ 1358353 w 4127413"/>
              <a:gd name="connsiteY145" fmla="*/ 1085324 h 4138418"/>
              <a:gd name="connsiteX146" fmla="*/ 576046 w 4127413"/>
              <a:gd name="connsiteY146" fmla="*/ 754935 h 4138418"/>
              <a:gd name="connsiteX147" fmla="*/ 563708 w 4127413"/>
              <a:gd name="connsiteY147" fmla="*/ 747812 h 4138418"/>
              <a:gd name="connsiteX148" fmla="*/ 515855 w 4127413"/>
              <a:gd name="connsiteY148" fmla="*/ 603128 h 4138418"/>
              <a:gd name="connsiteX149" fmla="*/ 667613 w 4127413"/>
              <a:gd name="connsiteY149" fmla="*/ 542815 h 4138418"/>
              <a:gd name="connsiteX150" fmla="*/ 1167026 w 4127413"/>
              <a:gd name="connsiteY150" fmla="*/ 755187 h 4138418"/>
              <a:gd name="connsiteX151" fmla="*/ 985185 w 4127413"/>
              <a:gd name="connsiteY151" fmla="*/ 440967 h 4138418"/>
              <a:gd name="connsiteX152" fmla="*/ 1027326 w 4127413"/>
              <a:gd name="connsiteY152" fmla="*/ 282494 h 4138418"/>
              <a:gd name="connsiteX153" fmla="*/ 1185733 w 4127413"/>
              <a:gd name="connsiteY153" fmla="*/ 324640 h 4138418"/>
              <a:gd name="connsiteX154" fmla="*/ 1369780 w 4127413"/>
              <a:gd name="connsiteY154" fmla="*/ 642356 h 4138418"/>
              <a:gd name="connsiteX155" fmla="*/ 1435684 w 4127413"/>
              <a:gd name="connsiteY155" fmla="*/ 101567 h 4138418"/>
              <a:gd name="connsiteX156" fmla="*/ 1563635 w 4127413"/>
              <a:gd name="connsiteY156" fmla="*/ 856 h 413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127413" h="4138418">
                <a:moveTo>
                  <a:pt x="1563635" y="856"/>
                </a:moveTo>
                <a:cubicBezTo>
                  <a:pt x="1626896" y="8726"/>
                  <a:pt x="1672050" y="65671"/>
                  <a:pt x="1664224" y="128898"/>
                </a:cubicBezTo>
                <a:lnTo>
                  <a:pt x="1563146" y="975891"/>
                </a:lnTo>
                <a:lnTo>
                  <a:pt x="1801385" y="1388420"/>
                </a:lnTo>
                <a:lnTo>
                  <a:pt x="1802968" y="1374896"/>
                </a:lnTo>
                <a:cubicBezTo>
                  <a:pt x="1809519" y="1331589"/>
                  <a:pt x="1848038" y="1300298"/>
                  <a:pt x="1892401" y="1305476"/>
                </a:cubicBezTo>
                <a:cubicBezTo>
                  <a:pt x="1935731" y="1312057"/>
                  <a:pt x="1966899" y="1350486"/>
                  <a:pt x="1961919" y="1394922"/>
                </a:cubicBezTo>
                <a:lnTo>
                  <a:pt x="1934813" y="1619381"/>
                </a:lnTo>
                <a:lnTo>
                  <a:pt x="2061128" y="1838018"/>
                </a:lnTo>
                <a:lnTo>
                  <a:pt x="2188181" y="1617955"/>
                </a:lnTo>
                <a:lnTo>
                  <a:pt x="2160966" y="1394785"/>
                </a:lnTo>
                <a:cubicBezTo>
                  <a:pt x="2155750" y="1350682"/>
                  <a:pt x="2186734" y="1311264"/>
                  <a:pt x="2230781" y="1305821"/>
                </a:cubicBezTo>
                <a:cubicBezTo>
                  <a:pt x="2274996" y="1300474"/>
                  <a:pt x="2314622" y="1331570"/>
                  <a:pt x="2319838" y="1375673"/>
                </a:cubicBezTo>
                <a:lnTo>
                  <a:pt x="2322121" y="1389430"/>
                </a:lnTo>
                <a:lnTo>
                  <a:pt x="2562186" y="973627"/>
                </a:lnTo>
                <a:lnTo>
                  <a:pt x="2458452" y="129440"/>
                </a:lnTo>
                <a:cubicBezTo>
                  <a:pt x="2451882" y="66119"/>
                  <a:pt x="2495042" y="9076"/>
                  <a:pt x="2559347" y="891"/>
                </a:cubicBezTo>
                <a:cubicBezTo>
                  <a:pt x="2622690" y="-5629"/>
                  <a:pt x="2679790" y="37556"/>
                  <a:pt x="2687861" y="101743"/>
                </a:cubicBezTo>
                <a:lnTo>
                  <a:pt x="2754160" y="641117"/>
                </a:lnTo>
                <a:lnTo>
                  <a:pt x="2936420" y="325433"/>
                </a:lnTo>
                <a:cubicBezTo>
                  <a:pt x="2968448" y="269959"/>
                  <a:pt x="3038909" y="251112"/>
                  <a:pt x="3094431" y="283168"/>
                </a:cubicBezTo>
                <a:cubicBezTo>
                  <a:pt x="3149787" y="315127"/>
                  <a:pt x="3168695" y="385572"/>
                  <a:pt x="3136667" y="441045"/>
                </a:cubicBezTo>
                <a:lnTo>
                  <a:pt x="2953541" y="758229"/>
                </a:lnTo>
                <a:lnTo>
                  <a:pt x="3454668" y="544459"/>
                </a:lnTo>
                <a:cubicBezTo>
                  <a:pt x="3514291" y="519355"/>
                  <a:pt x="3581272" y="545810"/>
                  <a:pt x="3606266" y="605330"/>
                </a:cubicBezTo>
                <a:cubicBezTo>
                  <a:pt x="3631329" y="665112"/>
                  <a:pt x="3605176" y="731974"/>
                  <a:pt x="3545387" y="756982"/>
                </a:cubicBezTo>
                <a:lnTo>
                  <a:pt x="2760605" y="1092404"/>
                </a:lnTo>
                <a:lnTo>
                  <a:pt x="2523330" y="1503377"/>
                </a:lnTo>
                <a:lnTo>
                  <a:pt x="2534789" y="1497776"/>
                </a:lnTo>
                <a:cubicBezTo>
                  <a:pt x="2575591" y="1480242"/>
                  <a:pt x="2622334" y="1499011"/>
                  <a:pt x="2639811" y="1539975"/>
                </a:cubicBezTo>
                <a:cubicBezTo>
                  <a:pt x="2657217" y="1580677"/>
                  <a:pt x="2638475" y="1627385"/>
                  <a:pt x="2597673" y="1644919"/>
                </a:cubicBezTo>
                <a:lnTo>
                  <a:pt x="2389929" y="1734435"/>
                </a:lnTo>
                <a:lnTo>
                  <a:pt x="2263741" y="1952998"/>
                </a:lnTo>
                <a:lnTo>
                  <a:pt x="2517745" y="1953938"/>
                </a:lnTo>
                <a:lnTo>
                  <a:pt x="2697078" y="1817367"/>
                </a:lnTo>
                <a:cubicBezTo>
                  <a:pt x="2733071" y="1790837"/>
                  <a:pt x="2782897" y="1796948"/>
                  <a:pt x="2809300" y="1832848"/>
                </a:cubicBezTo>
                <a:cubicBezTo>
                  <a:pt x="2835965" y="1868679"/>
                  <a:pt x="2829626" y="1918549"/>
                  <a:pt x="2793897" y="1945010"/>
                </a:cubicBezTo>
                <a:lnTo>
                  <a:pt x="2782976" y="1953142"/>
                </a:lnTo>
                <a:lnTo>
                  <a:pt x="3263319" y="1953266"/>
                </a:lnTo>
                <a:lnTo>
                  <a:pt x="3940930" y="1441133"/>
                </a:lnTo>
                <a:cubicBezTo>
                  <a:pt x="3992639" y="1401243"/>
                  <a:pt x="4064531" y="1411876"/>
                  <a:pt x="4102882" y="1462892"/>
                </a:cubicBezTo>
                <a:cubicBezTo>
                  <a:pt x="4142829" y="1514609"/>
                  <a:pt x="4132079" y="1586366"/>
                  <a:pt x="4081235" y="1624757"/>
                </a:cubicBezTo>
                <a:lnTo>
                  <a:pt x="3648121" y="1951759"/>
                </a:lnTo>
                <a:lnTo>
                  <a:pt x="4011427" y="1952057"/>
                </a:lnTo>
                <a:cubicBezTo>
                  <a:pt x="4075175" y="1951769"/>
                  <a:pt x="4126889" y="2004282"/>
                  <a:pt x="4127130" y="2068169"/>
                </a:cubicBezTo>
                <a:cubicBezTo>
                  <a:pt x="4127301" y="2131793"/>
                  <a:pt x="4074707" y="2183612"/>
                  <a:pt x="4011056" y="2183734"/>
                </a:cubicBezTo>
                <a:lnTo>
                  <a:pt x="3643883" y="2183202"/>
                </a:lnTo>
                <a:lnTo>
                  <a:pt x="4080510" y="2511253"/>
                </a:lnTo>
                <a:cubicBezTo>
                  <a:pt x="4132474" y="2549472"/>
                  <a:pt x="4142520" y="2621019"/>
                  <a:pt x="4104323" y="2672931"/>
                </a:cubicBezTo>
                <a:cubicBezTo>
                  <a:pt x="4068819" y="2720179"/>
                  <a:pt x="4004283" y="2732229"/>
                  <a:pt x="3955097" y="2703831"/>
                </a:cubicBezTo>
                <a:cubicBezTo>
                  <a:pt x="3950428" y="2701136"/>
                  <a:pt x="3947427" y="2699403"/>
                  <a:pt x="3942759" y="2696708"/>
                </a:cubicBezTo>
                <a:lnTo>
                  <a:pt x="3258985" y="2184875"/>
                </a:lnTo>
                <a:lnTo>
                  <a:pt x="2782772" y="2184915"/>
                </a:lnTo>
                <a:lnTo>
                  <a:pt x="2792577" y="2192575"/>
                </a:lnTo>
                <a:cubicBezTo>
                  <a:pt x="2826899" y="2218610"/>
                  <a:pt x="2834956" y="2268573"/>
                  <a:pt x="2808070" y="2304360"/>
                </a:cubicBezTo>
                <a:cubicBezTo>
                  <a:pt x="2783178" y="2337077"/>
                  <a:pt x="2737232" y="2345423"/>
                  <a:pt x="2703385" y="2325881"/>
                </a:cubicBezTo>
                <a:cubicBezTo>
                  <a:pt x="2701885" y="2325015"/>
                  <a:pt x="2698717" y="2323186"/>
                  <a:pt x="2695715" y="2321453"/>
                </a:cubicBezTo>
                <a:lnTo>
                  <a:pt x="2514911" y="2186413"/>
                </a:lnTo>
                <a:lnTo>
                  <a:pt x="2262408" y="2186340"/>
                </a:lnTo>
                <a:lnTo>
                  <a:pt x="2390224" y="2405843"/>
                </a:lnTo>
                <a:lnTo>
                  <a:pt x="2598536" y="2493239"/>
                </a:lnTo>
                <a:cubicBezTo>
                  <a:pt x="2638077" y="2509849"/>
                  <a:pt x="2657529" y="2558173"/>
                  <a:pt x="2640846" y="2597851"/>
                </a:cubicBezTo>
                <a:cubicBezTo>
                  <a:pt x="2624092" y="2637266"/>
                  <a:pt x="2577428" y="2657636"/>
                  <a:pt x="2536220" y="2640063"/>
                </a:cubicBezTo>
                <a:lnTo>
                  <a:pt x="2524683" y="2635402"/>
                </a:lnTo>
                <a:lnTo>
                  <a:pt x="2764962" y="3051329"/>
                </a:lnTo>
                <a:lnTo>
                  <a:pt x="3547268" y="3381718"/>
                </a:lnTo>
                <a:cubicBezTo>
                  <a:pt x="3604585" y="3406814"/>
                  <a:pt x="3633222" y="3474656"/>
                  <a:pt x="3608960" y="3534391"/>
                </a:cubicBezTo>
                <a:cubicBezTo>
                  <a:pt x="3583967" y="3591928"/>
                  <a:pt x="3516117" y="3620500"/>
                  <a:pt x="3457203" y="3594704"/>
                </a:cubicBezTo>
                <a:lnTo>
                  <a:pt x="2957789" y="3382332"/>
                </a:lnTo>
                <a:lnTo>
                  <a:pt x="3139534" y="3696719"/>
                </a:lnTo>
                <a:cubicBezTo>
                  <a:pt x="3171254" y="3751904"/>
                  <a:pt x="3152674" y="3823360"/>
                  <a:pt x="3097489" y="3855025"/>
                </a:cubicBezTo>
                <a:cubicBezTo>
                  <a:pt x="3060323" y="3876658"/>
                  <a:pt x="3015800" y="3875608"/>
                  <a:pt x="2981953" y="3856066"/>
                </a:cubicBezTo>
                <a:cubicBezTo>
                  <a:pt x="2964946" y="3846247"/>
                  <a:pt x="2950633" y="3831764"/>
                  <a:pt x="2940583" y="3813745"/>
                </a:cubicBezTo>
                <a:lnTo>
                  <a:pt x="2756536" y="3496030"/>
                </a:lnTo>
                <a:lnTo>
                  <a:pt x="2690632" y="4036818"/>
                </a:lnTo>
                <a:cubicBezTo>
                  <a:pt x="2682973" y="4100142"/>
                  <a:pt x="2625942" y="4145400"/>
                  <a:pt x="2562681" y="4137529"/>
                </a:cubicBezTo>
                <a:cubicBezTo>
                  <a:pt x="2547650" y="4135070"/>
                  <a:pt x="2533747" y="4131042"/>
                  <a:pt x="2519741" y="4122956"/>
                </a:cubicBezTo>
                <a:cubicBezTo>
                  <a:pt x="2481392" y="4100815"/>
                  <a:pt x="2456785" y="4057955"/>
                  <a:pt x="2461996" y="4009654"/>
                </a:cubicBezTo>
                <a:lnTo>
                  <a:pt x="2563074" y="3162661"/>
                </a:lnTo>
                <a:lnTo>
                  <a:pt x="2324931" y="2749966"/>
                </a:lnTo>
                <a:lnTo>
                  <a:pt x="2323348" y="2763489"/>
                </a:lnTo>
                <a:cubicBezTo>
                  <a:pt x="2316796" y="2806796"/>
                  <a:pt x="2278278" y="2838088"/>
                  <a:pt x="2234082" y="2833006"/>
                </a:cubicBezTo>
                <a:cubicBezTo>
                  <a:pt x="2222052" y="2832280"/>
                  <a:pt x="2212016" y="2828484"/>
                  <a:pt x="2202679" y="2823094"/>
                </a:cubicBezTo>
                <a:cubicBezTo>
                  <a:pt x="2176501" y="2807980"/>
                  <a:pt x="2159173" y="2777541"/>
                  <a:pt x="2163602" y="2745225"/>
                </a:cubicBezTo>
                <a:lnTo>
                  <a:pt x="2190638" y="2520503"/>
                </a:lnTo>
                <a:lnTo>
                  <a:pt x="2064322" y="2301867"/>
                </a:lnTo>
                <a:lnTo>
                  <a:pt x="1937173" y="2522096"/>
                </a:lnTo>
                <a:lnTo>
                  <a:pt x="1964484" y="2745099"/>
                </a:lnTo>
                <a:cubicBezTo>
                  <a:pt x="1969700" y="2789203"/>
                  <a:pt x="1938787" y="2828883"/>
                  <a:pt x="1894573" y="2834230"/>
                </a:cubicBezTo>
                <a:cubicBezTo>
                  <a:pt x="1850454" y="2839411"/>
                  <a:pt x="1810996" y="2808411"/>
                  <a:pt x="1805613" y="2764212"/>
                </a:cubicBezTo>
                <a:lnTo>
                  <a:pt x="1803233" y="2750621"/>
                </a:lnTo>
                <a:lnTo>
                  <a:pt x="1563265" y="3166258"/>
                </a:lnTo>
                <a:lnTo>
                  <a:pt x="1667864" y="4008946"/>
                </a:lnTo>
                <a:cubicBezTo>
                  <a:pt x="1674434" y="4072267"/>
                  <a:pt x="1631178" y="4129476"/>
                  <a:pt x="1566969" y="4137495"/>
                </a:cubicBezTo>
                <a:cubicBezTo>
                  <a:pt x="1503793" y="4144110"/>
                  <a:pt x="1446525" y="4100830"/>
                  <a:pt x="1438455" y="4036643"/>
                </a:cubicBezTo>
                <a:lnTo>
                  <a:pt x="1372060" y="3497435"/>
                </a:lnTo>
                <a:lnTo>
                  <a:pt x="1189896" y="3812953"/>
                </a:lnTo>
                <a:cubicBezTo>
                  <a:pt x="1157868" y="3868426"/>
                  <a:pt x="1087407" y="3887274"/>
                  <a:pt x="1032052" y="3855314"/>
                </a:cubicBezTo>
                <a:cubicBezTo>
                  <a:pt x="976529" y="3823258"/>
                  <a:pt x="957621" y="3752814"/>
                  <a:pt x="989649" y="3697340"/>
                </a:cubicBezTo>
                <a:lnTo>
                  <a:pt x="1172775" y="3380157"/>
                </a:lnTo>
                <a:lnTo>
                  <a:pt x="671648" y="3593927"/>
                </a:lnTo>
                <a:cubicBezTo>
                  <a:pt x="636540" y="3608529"/>
                  <a:pt x="599378" y="3605510"/>
                  <a:pt x="568533" y="3587701"/>
                </a:cubicBezTo>
                <a:cubicBezTo>
                  <a:pt x="547024" y="3575283"/>
                  <a:pt x="530575" y="3557568"/>
                  <a:pt x="520050" y="3533056"/>
                </a:cubicBezTo>
                <a:cubicBezTo>
                  <a:pt x="494890" y="3473440"/>
                  <a:pt x="521306" y="3406508"/>
                  <a:pt x="580929" y="3381404"/>
                </a:cubicBezTo>
                <a:lnTo>
                  <a:pt x="1365615" y="3046148"/>
                </a:lnTo>
                <a:lnTo>
                  <a:pt x="1602986" y="2635008"/>
                </a:lnTo>
                <a:lnTo>
                  <a:pt x="1591527" y="2640609"/>
                </a:lnTo>
                <a:cubicBezTo>
                  <a:pt x="1567012" y="2651110"/>
                  <a:pt x="1541618" y="2648888"/>
                  <a:pt x="1520110" y="2636470"/>
                </a:cubicBezTo>
                <a:cubicBezTo>
                  <a:pt x="1506271" y="2628480"/>
                  <a:pt x="1493624" y="2614959"/>
                  <a:pt x="1486576" y="2598673"/>
                </a:cubicBezTo>
                <a:cubicBezTo>
                  <a:pt x="1469099" y="2557709"/>
                  <a:pt x="1487841" y="2511001"/>
                  <a:pt x="1528810" y="2493563"/>
                </a:cubicBezTo>
                <a:lnTo>
                  <a:pt x="1736387" y="2403951"/>
                </a:lnTo>
                <a:lnTo>
                  <a:pt x="1862575" y="2185388"/>
                </a:lnTo>
                <a:lnTo>
                  <a:pt x="1608571" y="2184448"/>
                </a:lnTo>
                <a:lnTo>
                  <a:pt x="1429142" y="2321184"/>
                </a:lnTo>
                <a:cubicBezTo>
                  <a:pt x="1403204" y="2341082"/>
                  <a:pt x="1369679" y="2342161"/>
                  <a:pt x="1342001" y="2326181"/>
                </a:cubicBezTo>
                <a:cubicBezTo>
                  <a:pt x="1332831" y="2320887"/>
                  <a:pt x="1325225" y="2312497"/>
                  <a:pt x="1317882" y="2304038"/>
                </a:cubicBezTo>
                <a:cubicBezTo>
                  <a:pt x="1291383" y="2268303"/>
                  <a:pt x="1297555" y="2218337"/>
                  <a:pt x="1333285" y="2191877"/>
                </a:cubicBezTo>
                <a:lnTo>
                  <a:pt x="1344205" y="2183744"/>
                </a:lnTo>
                <a:lnTo>
                  <a:pt x="863862" y="2183620"/>
                </a:lnTo>
                <a:lnTo>
                  <a:pt x="186252" y="2695752"/>
                </a:lnTo>
                <a:cubicBezTo>
                  <a:pt x="147194" y="2724512"/>
                  <a:pt x="96907" y="2726130"/>
                  <a:pt x="58391" y="2703893"/>
                </a:cubicBezTo>
                <a:cubicBezTo>
                  <a:pt x="46053" y="2696770"/>
                  <a:pt x="33080" y="2687281"/>
                  <a:pt x="24300" y="2673993"/>
                </a:cubicBezTo>
                <a:cubicBezTo>
                  <a:pt x="-15647" y="2622277"/>
                  <a:pt x="-4897" y="2550520"/>
                  <a:pt x="45946" y="2512129"/>
                </a:cubicBezTo>
                <a:lnTo>
                  <a:pt x="479061" y="2185127"/>
                </a:lnTo>
                <a:lnTo>
                  <a:pt x="115921" y="2184925"/>
                </a:lnTo>
                <a:cubicBezTo>
                  <a:pt x="95029" y="2185301"/>
                  <a:pt x="75592" y="2180077"/>
                  <a:pt x="58585" y="2170258"/>
                </a:cubicBezTo>
                <a:cubicBezTo>
                  <a:pt x="24738" y="2150716"/>
                  <a:pt x="1567" y="2112683"/>
                  <a:pt x="1719" y="2069680"/>
                </a:cubicBezTo>
                <a:cubicBezTo>
                  <a:pt x="1548" y="2006056"/>
                  <a:pt x="53975" y="1954141"/>
                  <a:pt x="117793" y="1954115"/>
                </a:cubicBezTo>
                <a:lnTo>
                  <a:pt x="484966" y="1954647"/>
                </a:lnTo>
                <a:lnTo>
                  <a:pt x="48172" y="1626500"/>
                </a:lnTo>
                <a:cubicBezTo>
                  <a:pt x="-3625" y="1588377"/>
                  <a:pt x="-13671" y="1516829"/>
                  <a:pt x="24526" y="1464917"/>
                </a:cubicBezTo>
                <a:cubicBezTo>
                  <a:pt x="62626" y="1413172"/>
                  <a:pt x="134030" y="1403088"/>
                  <a:pt x="186090" y="1441141"/>
                </a:cubicBezTo>
                <a:lnTo>
                  <a:pt x="869697" y="1952877"/>
                </a:lnTo>
                <a:lnTo>
                  <a:pt x="1342909" y="1951105"/>
                </a:lnTo>
                <a:lnTo>
                  <a:pt x="1333104" y="1943445"/>
                </a:lnTo>
                <a:cubicBezTo>
                  <a:pt x="1298782" y="1917410"/>
                  <a:pt x="1290725" y="1867446"/>
                  <a:pt x="1317611" y="1831660"/>
                </a:cubicBezTo>
                <a:cubicBezTo>
                  <a:pt x="1343369" y="1797443"/>
                  <a:pt x="1393444" y="1789261"/>
                  <a:pt x="1429100" y="1816066"/>
                </a:cubicBezTo>
                <a:lnTo>
                  <a:pt x="1609809" y="1951272"/>
                </a:lnTo>
                <a:lnTo>
                  <a:pt x="1862408" y="1951180"/>
                </a:lnTo>
                <a:lnTo>
                  <a:pt x="1734592" y="1731676"/>
                </a:lnTo>
                <a:lnTo>
                  <a:pt x="1526280" y="1644280"/>
                </a:lnTo>
                <a:cubicBezTo>
                  <a:pt x="1523278" y="1642547"/>
                  <a:pt x="1520110" y="1640718"/>
                  <a:pt x="1517109" y="1638986"/>
                </a:cubicBezTo>
                <a:cubicBezTo>
                  <a:pt x="1481595" y="1618482"/>
                  <a:pt x="1466651" y="1576980"/>
                  <a:pt x="1482373" y="1538968"/>
                </a:cubicBezTo>
                <a:cubicBezTo>
                  <a:pt x="1499223" y="1499387"/>
                  <a:pt x="1545886" y="1479017"/>
                  <a:pt x="1586928" y="1496493"/>
                </a:cubicBezTo>
                <a:lnTo>
                  <a:pt x="1598631" y="1501251"/>
                </a:lnTo>
                <a:lnTo>
                  <a:pt x="1358353" y="1085324"/>
                </a:lnTo>
                <a:lnTo>
                  <a:pt x="576046" y="754935"/>
                </a:lnTo>
                <a:cubicBezTo>
                  <a:pt x="571378" y="752239"/>
                  <a:pt x="568377" y="750507"/>
                  <a:pt x="563708" y="747812"/>
                </a:cubicBezTo>
                <a:cubicBezTo>
                  <a:pt x="514355" y="719317"/>
                  <a:pt x="492690" y="657499"/>
                  <a:pt x="515855" y="603128"/>
                </a:cubicBezTo>
                <a:cubicBezTo>
                  <a:pt x="540849" y="545591"/>
                  <a:pt x="608699" y="517019"/>
                  <a:pt x="667613" y="542815"/>
                </a:cubicBezTo>
                <a:lnTo>
                  <a:pt x="1167026" y="755187"/>
                </a:lnTo>
                <a:lnTo>
                  <a:pt x="985185" y="440967"/>
                </a:lnTo>
                <a:cubicBezTo>
                  <a:pt x="953561" y="385615"/>
                  <a:pt x="972045" y="314325"/>
                  <a:pt x="1027326" y="282494"/>
                </a:cubicBezTo>
                <a:cubicBezTo>
                  <a:pt x="1082511" y="250830"/>
                  <a:pt x="1154013" y="269455"/>
                  <a:pt x="1185733" y="324640"/>
                </a:cubicBezTo>
                <a:lnTo>
                  <a:pt x="1369780" y="642356"/>
                </a:lnTo>
                <a:lnTo>
                  <a:pt x="1435684" y="101567"/>
                </a:lnTo>
                <a:cubicBezTo>
                  <a:pt x="1443510" y="38340"/>
                  <a:pt x="1500278" y="-6848"/>
                  <a:pt x="1563635" y="8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6-Branch Snowflake – Slide Template</a:t>
            </a:r>
          </a:p>
        </p:txBody>
      </p:sp>
      <p:sp>
        <p:nvSpPr>
          <p:cNvPr id="54" name="TextBox 49">
            <a:extLst>
              <a:ext uri="{FF2B5EF4-FFF2-40B4-BE49-F238E27FC236}">
                <a16:creationId xmlns:a16="http://schemas.microsoft.com/office/drawing/2014/main" id="{07B1851E-A597-794F-B62E-7AAE675690CE}"/>
              </a:ext>
            </a:extLst>
          </p:cNvPr>
          <p:cNvSpPr txBox="1"/>
          <p:nvPr/>
        </p:nvSpPr>
        <p:spPr>
          <a:xfrm>
            <a:off x="3866988" y="2352149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55" name="TextBox 50">
            <a:extLst>
              <a:ext uri="{FF2B5EF4-FFF2-40B4-BE49-F238E27FC236}">
                <a16:creationId xmlns:a16="http://schemas.microsoft.com/office/drawing/2014/main" id="{0B51F49E-5FDA-9F4C-BCA9-50CA083FF8A3}"/>
              </a:ext>
            </a:extLst>
          </p:cNvPr>
          <p:cNvSpPr txBox="1"/>
          <p:nvPr/>
        </p:nvSpPr>
        <p:spPr>
          <a:xfrm>
            <a:off x="4920011" y="2352149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56" name="TextBox 51">
            <a:extLst>
              <a:ext uri="{FF2B5EF4-FFF2-40B4-BE49-F238E27FC236}">
                <a16:creationId xmlns:a16="http://schemas.microsoft.com/office/drawing/2014/main" id="{925B1521-9C52-534E-88C2-9D8C762544F8}"/>
              </a:ext>
            </a:extLst>
          </p:cNvPr>
          <p:cNvSpPr txBox="1"/>
          <p:nvPr/>
        </p:nvSpPr>
        <p:spPr>
          <a:xfrm>
            <a:off x="5448855" y="3275229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57" name="TextBox 52">
            <a:extLst>
              <a:ext uri="{FF2B5EF4-FFF2-40B4-BE49-F238E27FC236}">
                <a16:creationId xmlns:a16="http://schemas.microsoft.com/office/drawing/2014/main" id="{90AAD82B-4ABC-E34A-8C61-B06A92170E1A}"/>
              </a:ext>
            </a:extLst>
          </p:cNvPr>
          <p:cNvSpPr txBox="1"/>
          <p:nvPr/>
        </p:nvSpPr>
        <p:spPr>
          <a:xfrm>
            <a:off x="4922449" y="4197511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58" name="TextBox 53">
            <a:extLst>
              <a:ext uri="{FF2B5EF4-FFF2-40B4-BE49-F238E27FC236}">
                <a16:creationId xmlns:a16="http://schemas.microsoft.com/office/drawing/2014/main" id="{1E6D8604-34A0-7542-B57B-B6429023CC4E}"/>
              </a:ext>
            </a:extLst>
          </p:cNvPr>
          <p:cNvSpPr txBox="1"/>
          <p:nvPr/>
        </p:nvSpPr>
        <p:spPr>
          <a:xfrm>
            <a:off x="3855608" y="4197511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59" name="TextBox 54">
            <a:extLst>
              <a:ext uri="{FF2B5EF4-FFF2-40B4-BE49-F238E27FC236}">
                <a16:creationId xmlns:a16="http://schemas.microsoft.com/office/drawing/2014/main" id="{F402C20E-94B8-5442-A998-181FF01C1BC0}"/>
              </a:ext>
            </a:extLst>
          </p:cNvPr>
          <p:cNvSpPr txBox="1"/>
          <p:nvPr/>
        </p:nvSpPr>
        <p:spPr>
          <a:xfrm>
            <a:off x="3314914" y="3275229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</a:rPr>
              <a:t>05</a:t>
            </a:r>
          </a:p>
        </p:txBody>
      </p:sp>
      <p:pic>
        <p:nvPicPr>
          <p:cNvPr id="60" name="Graphic 73" descr="Briefcase with solid fill">
            <a:extLst>
              <a:ext uri="{FF2B5EF4-FFF2-40B4-BE49-F238E27FC236}">
                <a16:creationId xmlns:a16="http://schemas.microsoft.com/office/drawing/2014/main" id="{BB989164-80E7-0544-ADD1-D6DF69114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35126" y="3236003"/>
            <a:ext cx="401617" cy="401617"/>
          </a:xfrm>
          <a:prstGeom prst="rect">
            <a:avLst/>
          </a:prstGeom>
        </p:spPr>
      </p:pic>
      <p:pic>
        <p:nvPicPr>
          <p:cNvPr id="61" name="Graphic 74" descr="Bullseye with solid fill">
            <a:extLst>
              <a:ext uri="{FF2B5EF4-FFF2-40B4-BE49-F238E27FC236}">
                <a16:creationId xmlns:a16="http://schemas.microsoft.com/office/drawing/2014/main" id="{7BB9C35E-1E9E-6341-9934-2623F04E31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41998" y="4783584"/>
            <a:ext cx="401617" cy="401617"/>
          </a:xfrm>
          <a:prstGeom prst="rect">
            <a:avLst/>
          </a:prstGeom>
        </p:spPr>
      </p:pic>
      <p:pic>
        <p:nvPicPr>
          <p:cNvPr id="62" name="Graphic 75" descr="Database with solid fill">
            <a:extLst>
              <a:ext uri="{FF2B5EF4-FFF2-40B4-BE49-F238E27FC236}">
                <a16:creationId xmlns:a16="http://schemas.microsoft.com/office/drawing/2014/main" id="{9272CB78-45B8-2747-9320-D1BD581AB8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0388" y="4783584"/>
            <a:ext cx="401617" cy="401617"/>
          </a:xfrm>
          <a:prstGeom prst="rect">
            <a:avLst/>
          </a:prstGeom>
        </p:spPr>
      </p:pic>
      <p:pic>
        <p:nvPicPr>
          <p:cNvPr id="63" name="Graphic 76" descr="Gears with solid fill">
            <a:extLst>
              <a:ext uri="{FF2B5EF4-FFF2-40B4-BE49-F238E27FC236}">
                <a16:creationId xmlns:a16="http://schemas.microsoft.com/office/drawing/2014/main" id="{4E9B7B7A-9B6D-9A44-8027-C1677D5F4B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89451" y="1689111"/>
            <a:ext cx="401617" cy="401617"/>
          </a:xfrm>
          <a:prstGeom prst="rect">
            <a:avLst/>
          </a:prstGeom>
        </p:spPr>
      </p:pic>
      <p:pic>
        <p:nvPicPr>
          <p:cNvPr id="64" name="Graphic 77" descr="Lights On with solid fill">
            <a:extLst>
              <a:ext uri="{FF2B5EF4-FFF2-40B4-BE49-F238E27FC236}">
                <a16:creationId xmlns:a16="http://schemas.microsoft.com/office/drawing/2014/main" id="{5195C6C2-D5F3-2D41-BAAD-A24F7B68E0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14932" y="3236003"/>
            <a:ext cx="401617" cy="401617"/>
          </a:xfrm>
          <a:prstGeom prst="rect">
            <a:avLst/>
          </a:prstGeom>
        </p:spPr>
      </p:pic>
      <p:pic>
        <p:nvPicPr>
          <p:cNvPr id="65" name="Graphic 78" descr="Stopwatch 66% with solid fill">
            <a:extLst>
              <a:ext uri="{FF2B5EF4-FFF2-40B4-BE49-F238E27FC236}">
                <a16:creationId xmlns:a16="http://schemas.microsoft.com/office/drawing/2014/main" id="{CCE016E8-65C0-0D48-AF14-821333EF390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52934" y="1689111"/>
            <a:ext cx="401617" cy="401617"/>
          </a:xfrm>
          <a:prstGeom prst="rect">
            <a:avLst/>
          </a:prstGeom>
        </p:spPr>
      </p:pic>
      <p:pic>
        <p:nvPicPr>
          <p:cNvPr id="34" name="Graphic 81" descr="Trophy outline">
            <a:extLst>
              <a:ext uri="{FF2B5EF4-FFF2-40B4-BE49-F238E27FC236}">
                <a16:creationId xmlns:a16="http://schemas.microsoft.com/office/drawing/2014/main" id="{E450304A-01DF-4563-B08A-FC4511EE1B9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05368" y="3270179"/>
            <a:ext cx="333264" cy="333264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1A4946C4-B30D-45EA-B52C-C62852BA4FDE}"/>
              </a:ext>
            </a:extLst>
          </p:cNvPr>
          <p:cNvGrpSpPr/>
          <p:nvPr/>
        </p:nvGrpSpPr>
        <p:grpSpPr>
          <a:xfrm>
            <a:off x="347106" y="1626181"/>
            <a:ext cx="1945976" cy="952226"/>
            <a:chOff x="8921977" y="1394910"/>
            <a:chExt cx="2926080" cy="1269635"/>
          </a:xfrm>
        </p:grpSpPr>
        <p:sp>
          <p:nvSpPr>
            <p:cNvPr id="36" name="TextBox 54">
              <a:extLst>
                <a:ext uri="{FF2B5EF4-FFF2-40B4-BE49-F238E27FC236}">
                  <a16:creationId xmlns:a16="http://schemas.microsoft.com/office/drawing/2014/main" id="{137BA4CC-1A67-46C0-B602-C00474EEB7C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06.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55">
              <a:extLst>
                <a:ext uri="{FF2B5EF4-FFF2-40B4-BE49-F238E27FC236}">
                  <a16:creationId xmlns:a16="http://schemas.microsoft.com/office/drawing/2014/main" id="{02FC1C3E-5355-4328-9F55-77EEAB68CFC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CFDC291-1DDE-47E9-824E-CAB6491C5B82}"/>
              </a:ext>
            </a:extLst>
          </p:cNvPr>
          <p:cNvGrpSpPr/>
          <p:nvPr/>
        </p:nvGrpSpPr>
        <p:grpSpPr>
          <a:xfrm>
            <a:off x="347106" y="2899374"/>
            <a:ext cx="1945976" cy="952226"/>
            <a:chOff x="8921977" y="1394910"/>
            <a:chExt cx="2926080" cy="1269635"/>
          </a:xfrm>
        </p:grpSpPr>
        <p:sp>
          <p:nvSpPr>
            <p:cNvPr id="43" name="TextBox 60">
              <a:extLst>
                <a:ext uri="{FF2B5EF4-FFF2-40B4-BE49-F238E27FC236}">
                  <a16:creationId xmlns:a16="http://schemas.microsoft.com/office/drawing/2014/main" id="{CC369C21-E333-49C4-AC72-2C681D325A5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61">
              <a:extLst>
                <a:ext uri="{FF2B5EF4-FFF2-40B4-BE49-F238E27FC236}">
                  <a16:creationId xmlns:a16="http://schemas.microsoft.com/office/drawing/2014/main" id="{2BA58BE4-013B-4F22-948D-BD60AD1EDAA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ABE4A0E-7BCB-44BF-B06A-A123D6E33860}"/>
              </a:ext>
            </a:extLst>
          </p:cNvPr>
          <p:cNvGrpSpPr/>
          <p:nvPr/>
        </p:nvGrpSpPr>
        <p:grpSpPr>
          <a:xfrm>
            <a:off x="347106" y="4279592"/>
            <a:ext cx="1945976" cy="952226"/>
            <a:chOff x="8921977" y="1394910"/>
            <a:chExt cx="2926080" cy="1269635"/>
          </a:xfrm>
        </p:grpSpPr>
        <p:sp>
          <p:nvSpPr>
            <p:cNvPr id="67" name="TextBox 72">
              <a:extLst>
                <a:ext uri="{FF2B5EF4-FFF2-40B4-BE49-F238E27FC236}">
                  <a16:creationId xmlns:a16="http://schemas.microsoft.com/office/drawing/2014/main" id="{A9EB76D8-BF60-454F-9789-A48CF95CA90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73">
              <a:extLst>
                <a:ext uri="{FF2B5EF4-FFF2-40B4-BE49-F238E27FC236}">
                  <a16:creationId xmlns:a16="http://schemas.microsoft.com/office/drawing/2014/main" id="{85F3B508-AABC-4422-B8C4-EC3B0CCEB08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5A54F1-E94A-49B9-BCFB-A2EC9B351BD0}"/>
              </a:ext>
            </a:extLst>
          </p:cNvPr>
          <p:cNvGrpSpPr/>
          <p:nvPr/>
        </p:nvGrpSpPr>
        <p:grpSpPr>
          <a:xfrm>
            <a:off x="6850920" y="1633992"/>
            <a:ext cx="1945976" cy="952226"/>
            <a:chOff x="8921977" y="1394910"/>
            <a:chExt cx="2926080" cy="1269635"/>
          </a:xfrm>
        </p:grpSpPr>
        <p:sp>
          <p:nvSpPr>
            <p:cNvPr id="70" name="TextBox 51">
              <a:extLst>
                <a:ext uri="{FF2B5EF4-FFF2-40B4-BE49-F238E27FC236}">
                  <a16:creationId xmlns:a16="http://schemas.microsoft.com/office/drawing/2014/main" id="{8A8AF098-3C9C-4ED1-AAA5-F303D081BEB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52">
              <a:extLst>
                <a:ext uri="{FF2B5EF4-FFF2-40B4-BE49-F238E27FC236}">
                  <a16:creationId xmlns:a16="http://schemas.microsoft.com/office/drawing/2014/main" id="{FE20E329-5A7D-4203-B7CB-669B9292FB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3EB129E-5F60-4C1A-900D-379D8B352553}"/>
              </a:ext>
            </a:extLst>
          </p:cNvPr>
          <p:cNvGrpSpPr/>
          <p:nvPr/>
        </p:nvGrpSpPr>
        <p:grpSpPr>
          <a:xfrm>
            <a:off x="6850920" y="2907185"/>
            <a:ext cx="1945976" cy="952226"/>
            <a:chOff x="8921977" y="1394910"/>
            <a:chExt cx="2926080" cy="1269635"/>
          </a:xfrm>
        </p:grpSpPr>
        <p:sp>
          <p:nvSpPr>
            <p:cNvPr id="73" name="TextBox 57">
              <a:extLst>
                <a:ext uri="{FF2B5EF4-FFF2-40B4-BE49-F238E27FC236}">
                  <a16:creationId xmlns:a16="http://schemas.microsoft.com/office/drawing/2014/main" id="{7352BF4E-F1DE-4A90-B7C4-003D6EA5612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58">
              <a:extLst>
                <a:ext uri="{FF2B5EF4-FFF2-40B4-BE49-F238E27FC236}">
                  <a16:creationId xmlns:a16="http://schemas.microsoft.com/office/drawing/2014/main" id="{66F48B1E-53A6-4420-A460-9B7FD583A60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446F2CD-A26A-4AF3-AC40-92766A3716FB}"/>
              </a:ext>
            </a:extLst>
          </p:cNvPr>
          <p:cNvGrpSpPr/>
          <p:nvPr/>
        </p:nvGrpSpPr>
        <p:grpSpPr>
          <a:xfrm>
            <a:off x="6850920" y="4287403"/>
            <a:ext cx="1945976" cy="952226"/>
            <a:chOff x="8921977" y="1394910"/>
            <a:chExt cx="2926080" cy="1269635"/>
          </a:xfrm>
        </p:grpSpPr>
        <p:sp>
          <p:nvSpPr>
            <p:cNvPr id="76" name="TextBox 69">
              <a:extLst>
                <a:ext uri="{FF2B5EF4-FFF2-40B4-BE49-F238E27FC236}">
                  <a16:creationId xmlns:a16="http://schemas.microsoft.com/office/drawing/2014/main" id="{B150BA38-025F-477B-81FF-C2B355CB509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0">
              <a:extLst>
                <a:ext uri="{FF2B5EF4-FFF2-40B4-BE49-F238E27FC236}">
                  <a16:creationId xmlns:a16="http://schemas.microsoft.com/office/drawing/2014/main" id="{DBBD7487-831B-4D3E-9D00-0963E7BA96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232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391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6-Branch Snowflake – Slide Template</vt:lpstr>
      <vt:lpstr>6-Branch Snowflake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6-Branch Snowflake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2022-01-10T20:21:16Z</dcterms:modified>
  <cp:category>Charts &amp; Diagrams; Graphics &amp; Metaphors</cp:category>
</cp:coreProperties>
</file>