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4ECA"/>
    <a:srgbClr val="3C1A56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1E98FF-6B57-4477-94E4-D9569D8A817B}"/>
              </a:ext>
            </a:extLst>
          </p:cNvPr>
          <p:cNvSpPr/>
          <p:nvPr/>
        </p:nvSpPr>
        <p:spPr>
          <a:xfrm>
            <a:off x="4661640" y="2166195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2F0A6-9C43-4E7E-AE5C-C9B19C92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63A1AF-AC56-4375-B4B2-7645978361D5}"/>
              </a:ext>
            </a:extLst>
          </p:cNvPr>
          <p:cNvSpPr/>
          <p:nvPr/>
        </p:nvSpPr>
        <p:spPr>
          <a:xfrm rot="1800000">
            <a:off x="6781020" y="3114357"/>
            <a:ext cx="805655" cy="979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417" y="9838"/>
                </a:moveTo>
                <a:cubicBezTo>
                  <a:pt x="-27" y="8317"/>
                  <a:pt x="-101" y="6856"/>
                  <a:pt x="121" y="5518"/>
                </a:cubicBezTo>
                <a:cubicBezTo>
                  <a:pt x="343" y="4240"/>
                  <a:pt x="861" y="3084"/>
                  <a:pt x="1674" y="2171"/>
                </a:cubicBezTo>
                <a:cubicBezTo>
                  <a:pt x="2488" y="1259"/>
                  <a:pt x="3524" y="650"/>
                  <a:pt x="4781" y="285"/>
                </a:cubicBezTo>
                <a:cubicBezTo>
                  <a:pt x="5965" y="-19"/>
                  <a:pt x="7222" y="-80"/>
                  <a:pt x="8628" y="103"/>
                </a:cubicBezTo>
                <a:cubicBezTo>
                  <a:pt x="9885" y="285"/>
                  <a:pt x="11143" y="711"/>
                  <a:pt x="12400" y="1380"/>
                </a:cubicBezTo>
                <a:cubicBezTo>
                  <a:pt x="13584" y="1989"/>
                  <a:pt x="14768" y="2780"/>
                  <a:pt x="15877" y="3692"/>
                </a:cubicBezTo>
                <a:cubicBezTo>
                  <a:pt x="18022" y="5579"/>
                  <a:pt x="19798" y="8012"/>
                  <a:pt x="20685" y="10507"/>
                </a:cubicBezTo>
                <a:lnTo>
                  <a:pt x="20685" y="10507"/>
                </a:lnTo>
                <a:cubicBezTo>
                  <a:pt x="21129" y="11724"/>
                  <a:pt x="21351" y="12941"/>
                  <a:pt x="21425" y="14097"/>
                </a:cubicBezTo>
                <a:cubicBezTo>
                  <a:pt x="21499" y="15314"/>
                  <a:pt x="21277" y="16409"/>
                  <a:pt x="20833" y="17443"/>
                </a:cubicBezTo>
                <a:cubicBezTo>
                  <a:pt x="20389" y="18539"/>
                  <a:pt x="19650" y="19451"/>
                  <a:pt x="18762" y="20121"/>
                </a:cubicBezTo>
                <a:cubicBezTo>
                  <a:pt x="17800" y="20851"/>
                  <a:pt x="16543" y="21277"/>
                  <a:pt x="15211" y="21398"/>
                </a:cubicBezTo>
                <a:cubicBezTo>
                  <a:pt x="13880" y="21520"/>
                  <a:pt x="12400" y="21337"/>
                  <a:pt x="10921" y="20851"/>
                </a:cubicBezTo>
                <a:cubicBezTo>
                  <a:pt x="9368" y="20364"/>
                  <a:pt x="7888" y="19573"/>
                  <a:pt x="6557" y="18539"/>
                </a:cubicBezTo>
                <a:cubicBezTo>
                  <a:pt x="5077" y="17443"/>
                  <a:pt x="3820" y="16105"/>
                  <a:pt x="2710" y="14584"/>
                </a:cubicBezTo>
                <a:cubicBezTo>
                  <a:pt x="1600" y="13002"/>
                  <a:pt x="861" y="11420"/>
                  <a:pt x="417" y="9838"/>
                </a:cubicBezTo>
                <a:close/>
                <a:moveTo>
                  <a:pt x="15063" y="4301"/>
                </a:moveTo>
                <a:cubicBezTo>
                  <a:pt x="14028" y="3449"/>
                  <a:pt x="12992" y="2719"/>
                  <a:pt x="11809" y="2110"/>
                </a:cubicBezTo>
                <a:cubicBezTo>
                  <a:pt x="10625" y="1502"/>
                  <a:pt x="9515" y="1137"/>
                  <a:pt x="8332" y="954"/>
                </a:cubicBezTo>
                <a:cubicBezTo>
                  <a:pt x="7148" y="772"/>
                  <a:pt x="6039" y="833"/>
                  <a:pt x="5003" y="1076"/>
                </a:cubicBezTo>
                <a:cubicBezTo>
                  <a:pt x="3967" y="1380"/>
                  <a:pt x="3080" y="1928"/>
                  <a:pt x="2414" y="2658"/>
                </a:cubicBezTo>
                <a:cubicBezTo>
                  <a:pt x="1748" y="3449"/>
                  <a:pt x="1231" y="4423"/>
                  <a:pt x="1083" y="5639"/>
                </a:cubicBezTo>
                <a:cubicBezTo>
                  <a:pt x="861" y="6856"/>
                  <a:pt x="935" y="8195"/>
                  <a:pt x="1378" y="9655"/>
                </a:cubicBezTo>
                <a:cubicBezTo>
                  <a:pt x="1822" y="11176"/>
                  <a:pt x="2488" y="12637"/>
                  <a:pt x="3524" y="14097"/>
                </a:cubicBezTo>
                <a:cubicBezTo>
                  <a:pt x="4559" y="15557"/>
                  <a:pt x="5743" y="16774"/>
                  <a:pt x="7148" y="17808"/>
                </a:cubicBezTo>
                <a:cubicBezTo>
                  <a:pt x="8480" y="18782"/>
                  <a:pt x="9811" y="19512"/>
                  <a:pt x="11217" y="19999"/>
                </a:cubicBezTo>
                <a:cubicBezTo>
                  <a:pt x="12548" y="20425"/>
                  <a:pt x="13806" y="20607"/>
                  <a:pt x="14989" y="20486"/>
                </a:cubicBezTo>
                <a:cubicBezTo>
                  <a:pt x="16099" y="20364"/>
                  <a:pt x="17135" y="20060"/>
                  <a:pt x="17948" y="19451"/>
                </a:cubicBezTo>
                <a:cubicBezTo>
                  <a:pt x="18762" y="18904"/>
                  <a:pt x="19354" y="18113"/>
                  <a:pt x="19724" y="17139"/>
                </a:cubicBezTo>
                <a:cubicBezTo>
                  <a:pt x="20094" y="16226"/>
                  <a:pt x="20242" y="15253"/>
                  <a:pt x="20242" y="14097"/>
                </a:cubicBezTo>
                <a:cubicBezTo>
                  <a:pt x="20242" y="13002"/>
                  <a:pt x="19946" y="11846"/>
                  <a:pt x="19576" y="10690"/>
                </a:cubicBezTo>
                <a:lnTo>
                  <a:pt x="19576" y="10690"/>
                </a:lnTo>
                <a:cubicBezTo>
                  <a:pt x="18762" y="8438"/>
                  <a:pt x="17135" y="6065"/>
                  <a:pt x="15063" y="43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5F578C-8DE3-4C47-9688-3FA5D413E540}"/>
              </a:ext>
            </a:extLst>
          </p:cNvPr>
          <p:cNvSpPr/>
          <p:nvPr/>
        </p:nvSpPr>
        <p:spPr>
          <a:xfrm rot="1800000">
            <a:off x="6122656" y="2311516"/>
            <a:ext cx="1054508" cy="693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715" y="21386"/>
                </a:moveTo>
                <a:cubicBezTo>
                  <a:pt x="9080" y="21386"/>
                  <a:pt x="7557" y="21043"/>
                  <a:pt x="6091" y="20357"/>
                </a:cubicBezTo>
                <a:cubicBezTo>
                  <a:pt x="4737" y="19672"/>
                  <a:pt x="3496" y="18815"/>
                  <a:pt x="2538" y="17615"/>
                </a:cubicBezTo>
                <a:cubicBezTo>
                  <a:pt x="1579" y="16500"/>
                  <a:pt x="846" y="15129"/>
                  <a:pt x="451" y="13757"/>
                </a:cubicBezTo>
                <a:cubicBezTo>
                  <a:pt x="0" y="12300"/>
                  <a:pt x="-113" y="10843"/>
                  <a:pt x="113" y="9300"/>
                </a:cubicBezTo>
                <a:cubicBezTo>
                  <a:pt x="282" y="7843"/>
                  <a:pt x="733" y="6557"/>
                  <a:pt x="1466" y="5357"/>
                </a:cubicBezTo>
                <a:cubicBezTo>
                  <a:pt x="2086" y="4243"/>
                  <a:pt x="2932" y="3300"/>
                  <a:pt x="3891" y="2443"/>
                </a:cubicBezTo>
                <a:cubicBezTo>
                  <a:pt x="4850" y="1672"/>
                  <a:pt x="5921" y="1072"/>
                  <a:pt x="7049" y="643"/>
                </a:cubicBezTo>
                <a:lnTo>
                  <a:pt x="7049" y="643"/>
                </a:lnTo>
                <a:cubicBezTo>
                  <a:pt x="9418" y="-214"/>
                  <a:pt x="12012" y="-214"/>
                  <a:pt x="14381" y="643"/>
                </a:cubicBezTo>
                <a:cubicBezTo>
                  <a:pt x="15509" y="1072"/>
                  <a:pt x="16580" y="1672"/>
                  <a:pt x="17539" y="2443"/>
                </a:cubicBezTo>
                <a:cubicBezTo>
                  <a:pt x="18554" y="3300"/>
                  <a:pt x="19344" y="4243"/>
                  <a:pt x="19964" y="5357"/>
                </a:cubicBezTo>
                <a:cubicBezTo>
                  <a:pt x="20641" y="6557"/>
                  <a:pt x="21092" y="7929"/>
                  <a:pt x="21318" y="9300"/>
                </a:cubicBezTo>
                <a:cubicBezTo>
                  <a:pt x="21487" y="10843"/>
                  <a:pt x="21374" y="12300"/>
                  <a:pt x="20979" y="13757"/>
                </a:cubicBezTo>
                <a:cubicBezTo>
                  <a:pt x="20585" y="15215"/>
                  <a:pt x="19852" y="16500"/>
                  <a:pt x="18893" y="17615"/>
                </a:cubicBezTo>
                <a:cubicBezTo>
                  <a:pt x="17934" y="18815"/>
                  <a:pt x="16693" y="19672"/>
                  <a:pt x="15340" y="20357"/>
                </a:cubicBezTo>
                <a:cubicBezTo>
                  <a:pt x="13873" y="21043"/>
                  <a:pt x="12294" y="21386"/>
                  <a:pt x="10715" y="21386"/>
                </a:cubicBezTo>
                <a:close/>
                <a:moveTo>
                  <a:pt x="7219" y="1757"/>
                </a:moveTo>
                <a:lnTo>
                  <a:pt x="7219" y="1757"/>
                </a:lnTo>
                <a:cubicBezTo>
                  <a:pt x="6147" y="2186"/>
                  <a:pt x="5132" y="2700"/>
                  <a:pt x="4230" y="3472"/>
                </a:cubicBezTo>
                <a:cubicBezTo>
                  <a:pt x="3327" y="4243"/>
                  <a:pt x="2594" y="5100"/>
                  <a:pt x="1974" y="6129"/>
                </a:cubicBezTo>
                <a:cubicBezTo>
                  <a:pt x="1353" y="7157"/>
                  <a:pt x="959" y="8357"/>
                  <a:pt x="846" y="9557"/>
                </a:cubicBezTo>
                <a:cubicBezTo>
                  <a:pt x="677" y="10843"/>
                  <a:pt x="789" y="12043"/>
                  <a:pt x="1128" y="13243"/>
                </a:cubicBezTo>
                <a:cubicBezTo>
                  <a:pt x="1523" y="14529"/>
                  <a:pt x="2143" y="15643"/>
                  <a:pt x="2989" y="16672"/>
                </a:cubicBezTo>
                <a:cubicBezTo>
                  <a:pt x="3891" y="17786"/>
                  <a:pt x="5019" y="18643"/>
                  <a:pt x="6316" y="19243"/>
                </a:cubicBezTo>
                <a:cubicBezTo>
                  <a:pt x="7670" y="19929"/>
                  <a:pt x="9136" y="20272"/>
                  <a:pt x="10715" y="20272"/>
                </a:cubicBezTo>
                <a:cubicBezTo>
                  <a:pt x="12238" y="20272"/>
                  <a:pt x="13704" y="19929"/>
                  <a:pt x="15114" y="19243"/>
                </a:cubicBezTo>
                <a:cubicBezTo>
                  <a:pt x="16411" y="18643"/>
                  <a:pt x="17539" y="17786"/>
                  <a:pt x="18442" y="16672"/>
                </a:cubicBezTo>
                <a:cubicBezTo>
                  <a:pt x="19288" y="15643"/>
                  <a:pt x="19908" y="14529"/>
                  <a:pt x="20303" y="13243"/>
                </a:cubicBezTo>
                <a:cubicBezTo>
                  <a:pt x="20641" y="12043"/>
                  <a:pt x="20754" y="10757"/>
                  <a:pt x="20585" y="9557"/>
                </a:cubicBezTo>
                <a:cubicBezTo>
                  <a:pt x="20415" y="8357"/>
                  <a:pt x="20021" y="7157"/>
                  <a:pt x="19457" y="6129"/>
                </a:cubicBezTo>
                <a:cubicBezTo>
                  <a:pt x="18893" y="5100"/>
                  <a:pt x="18103" y="4243"/>
                  <a:pt x="17201" y="3472"/>
                </a:cubicBezTo>
                <a:cubicBezTo>
                  <a:pt x="16299" y="2700"/>
                  <a:pt x="15340" y="2186"/>
                  <a:pt x="14212" y="1757"/>
                </a:cubicBezTo>
                <a:cubicBezTo>
                  <a:pt x="11956" y="900"/>
                  <a:pt x="9418" y="900"/>
                  <a:pt x="7219" y="1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162121-094C-4B56-AED7-B0085497A319}"/>
              </a:ext>
            </a:extLst>
          </p:cNvPr>
          <p:cNvSpPr/>
          <p:nvPr/>
        </p:nvSpPr>
        <p:spPr>
          <a:xfrm rot="1800000">
            <a:off x="6247345" y="4042918"/>
            <a:ext cx="805128" cy="9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2720" y="6832"/>
                </a:moveTo>
                <a:cubicBezTo>
                  <a:pt x="3759" y="5315"/>
                  <a:pt x="5095" y="3980"/>
                  <a:pt x="6579" y="2888"/>
                </a:cubicBezTo>
                <a:cubicBezTo>
                  <a:pt x="7990" y="1857"/>
                  <a:pt x="9474" y="1068"/>
                  <a:pt x="10959" y="582"/>
                </a:cubicBezTo>
                <a:cubicBezTo>
                  <a:pt x="12443" y="97"/>
                  <a:pt x="13928" y="-85"/>
                  <a:pt x="15264" y="36"/>
                </a:cubicBezTo>
                <a:cubicBezTo>
                  <a:pt x="16600" y="158"/>
                  <a:pt x="17788" y="582"/>
                  <a:pt x="18827" y="1311"/>
                </a:cubicBezTo>
                <a:cubicBezTo>
                  <a:pt x="19792" y="1978"/>
                  <a:pt x="20460" y="2888"/>
                  <a:pt x="20905" y="3980"/>
                </a:cubicBezTo>
                <a:cubicBezTo>
                  <a:pt x="21351" y="4951"/>
                  <a:pt x="21499" y="6104"/>
                  <a:pt x="21499" y="7317"/>
                </a:cubicBezTo>
                <a:cubicBezTo>
                  <a:pt x="21499" y="8470"/>
                  <a:pt x="21202" y="9684"/>
                  <a:pt x="20757" y="10897"/>
                </a:cubicBezTo>
                <a:lnTo>
                  <a:pt x="20757" y="10897"/>
                </a:lnTo>
                <a:cubicBezTo>
                  <a:pt x="19866" y="13385"/>
                  <a:pt x="18085" y="15812"/>
                  <a:pt x="15932" y="17693"/>
                </a:cubicBezTo>
                <a:cubicBezTo>
                  <a:pt x="14819" y="18603"/>
                  <a:pt x="13705" y="19391"/>
                  <a:pt x="12443" y="19998"/>
                </a:cubicBezTo>
                <a:cubicBezTo>
                  <a:pt x="11181" y="20605"/>
                  <a:pt x="9920" y="21030"/>
                  <a:pt x="8658" y="21272"/>
                </a:cubicBezTo>
                <a:cubicBezTo>
                  <a:pt x="7247" y="21515"/>
                  <a:pt x="5986" y="21454"/>
                  <a:pt x="4798" y="21090"/>
                </a:cubicBezTo>
                <a:cubicBezTo>
                  <a:pt x="3536" y="20726"/>
                  <a:pt x="2497" y="20120"/>
                  <a:pt x="1680" y="19209"/>
                </a:cubicBezTo>
                <a:cubicBezTo>
                  <a:pt x="864" y="18299"/>
                  <a:pt x="344" y="17207"/>
                  <a:pt x="122" y="15872"/>
                </a:cubicBezTo>
                <a:cubicBezTo>
                  <a:pt x="-101" y="14537"/>
                  <a:pt x="-27" y="13081"/>
                  <a:pt x="419" y="11564"/>
                </a:cubicBezTo>
                <a:cubicBezTo>
                  <a:pt x="864" y="9926"/>
                  <a:pt x="1606" y="8349"/>
                  <a:pt x="2720" y="6832"/>
                </a:cubicBezTo>
                <a:close/>
                <a:moveTo>
                  <a:pt x="19718" y="10594"/>
                </a:moveTo>
                <a:lnTo>
                  <a:pt x="19718" y="10594"/>
                </a:lnTo>
                <a:cubicBezTo>
                  <a:pt x="20163" y="9441"/>
                  <a:pt x="20386" y="8288"/>
                  <a:pt x="20386" y="7196"/>
                </a:cubicBezTo>
                <a:cubicBezTo>
                  <a:pt x="20386" y="6104"/>
                  <a:pt x="20237" y="5072"/>
                  <a:pt x="19866" y="4162"/>
                </a:cubicBezTo>
                <a:cubicBezTo>
                  <a:pt x="19495" y="3191"/>
                  <a:pt x="18827" y="2463"/>
                  <a:pt x="18085" y="1857"/>
                </a:cubicBezTo>
                <a:cubicBezTo>
                  <a:pt x="17268" y="1250"/>
                  <a:pt x="16229" y="886"/>
                  <a:pt x="15115" y="825"/>
                </a:cubicBezTo>
                <a:cubicBezTo>
                  <a:pt x="13928" y="704"/>
                  <a:pt x="12666" y="886"/>
                  <a:pt x="11330" y="1310"/>
                </a:cubicBezTo>
                <a:cubicBezTo>
                  <a:pt x="9920" y="1796"/>
                  <a:pt x="8509" y="2524"/>
                  <a:pt x="7247" y="3495"/>
                </a:cubicBezTo>
                <a:cubicBezTo>
                  <a:pt x="5837" y="4526"/>
                  <a:pt x="4649" y="5800"/>
                  <a:pt x="3610" y="7196"/>
                </a:cubicBezTo>
                <a:cubicBezTo>
                  <a:pt x="2571" y="8652"/>
                  <a:pt x="1903" y="10108"/>
                  <a:pt x="1458" y="11625"/>
                </a:cubicBezTo>
                <a:cubicBezTo>
                  <a:pt x="1087" y="13021"/>
                  <a:pt x="1012" y="14355"/>
                  <a:pt x="1161" y="15630"/>
                </a:cubicBezTo>
                <a:cubicBezTo>
                  <a:pt x="1383" y="16782"/>
                  <a:pt x="1829" y="17814"/>
                  <a:pt x="2497" y="18603"/>
                </a:cubicBezTo>
                <a:cubicBezTo>
                  <a:pt x="3165" y="19391"/>
                  <a:pt x="4056" y="19877"/>
                  <a:pt x="5095" y="20180"/>
                </a:cubicBezTo>
                <a:cubicBezTo>
                  <a:pt x="6134" y="20484"/>
                  <a:pt x="7247" y="20484"/>
                  <a:pt x="8435" y="20302"/>
                </a:cubicBezTo>
                <a:cubicBezTo>
                  <a:pt x="9548" y="20120"/>
                  <a:pt x="10736" y="19755"/>
                  <a:pt x="11924" y="19149"/>
                </a:cubicBezTo>
                <a:cubicBezTo>
                  <a:pt x="13037" y="18603"/>
                  <a:pt x="14150" y="17875"/>
                  <a:pt x="15190" y="16964"/>
                </a:cubicBezTo>
                <a:cubicBezTo>
                  <a:pt x="17194" y="15266"/>
                  <a:pt x="18827" y="12960"/>
                  <a:pt x="19718" y="1059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79E7FA1-EADD-46DB-89D5-C96FB9F7EE6C}"/>
              </a:ext>
            </a:extLst>
          </p:cNvPr>
          <p:cNvSpPr/>
          <p:nvPr/>
        </p:nvSpPr>
        <p:spPr>
          <a:xfrm rot="1800000">
            <a:off x="5133024" y="2167664"/>
            <a:ext cx="805128" cy="9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18779" y="14586"/>
                </a:moveTo>
                <a:cubicBezTo>
                  <a:pt x="17740" y="16103"/>
                  <a:pt x="16404" y="17438"/>
                  <a:pt x="14920" y="18530"/>
                </a:cubicBezTo>
                <a:cubicBezTo>
                  <a:pt x="13509" y="19561"/>
                  <a:pt x="12025" y="20350"/>
                  <a:pt x="10540" y="20836"/>
                </a:cubicBezTo>
                <a:cubicBezTo>
                  <a:pt x="9056" y="21321"/>
                  <a:pt x="7571" y="21503"/>
                  <a:pt x="6235" y="21382"/>
                </a:cubicBezTo>
                <a:cubicBezTo>
                  <a:pt x="4899" y="21260"/>
                  <a:pt x="3711" y="20836"/>
                  <a:pt x="2672" y="20107"/>
                </a:cubicBezTo>
                <a:cubicBezTo>
                  <a:pt x="1707" y="19440"/>
                  <a:pt x="1039" y="18530"/>
                  <a:pt x="594" y="17438"/>
                </a:cubicBezTo>
                <a:cubicBezTo>
                  <a:pt x="148" y="16467"/>
                  <a:pt x="0" y="15314"/>
                  <a:pt x="0" y="14101"/>
                </a:cubicBezTo>
                <a:cubicBezTo>
                  <a:pt x="0" y="12948"/>
                  <a:pt x="297" y="11734"/>
                  <a:pt x="742" y="10521"/>
                </a:cubicBezTo>
                <a:lnTo>
                  <a:pt x="742" y="10521"/>
                </a:lnTo>
                <a:cubicBezTo>
                  <a:pt x="1633" y="8033"/>
                  <a:pt x="3414" y="5606"/>
                  <a:pt x="5567" y="3725"/>
                </a:cubicBezTo>
                <a:cubicBezTo>
                  <a:pt x="6680" y="2815"/>
                  <a:pt x="7794" y="2027"/>
                  <a:pt x="9056" y="1420"/>
                </a:cubicBezTo>
                <a:cubicBezTo>
                  <a:pt x="10318" y="813"/>
                  <a:pt x="11579" y="388"/>
                  <a:pt x="12841" y="146"/>
                </a:cubicBezTo>
                <a:cubicBezTo>
                  <a:pt x="14252" y="-97"/>
                  <a:pt x="15513" y="-36"/>
                  <a:pt x="16701" y="328"/>
                </a:cubicBezTo>
                <a:cubicBezTo>
                  <a:pt x="17963" y="692"/>
                  <a:pt x="19002" y="1298"/>
                  <a:pt x="19819" y="2209"/>
                </a:cubicBezTo>
                <a:cubicBezTo>
                  <a:pt x="20635" y="3119"/>
                  <a:pt x="21155" y="4211"/>
                  <a:pt x="21377" y="5546"/>
                </a:cubicBezTo>
                <a:cubicBezTo>
                  <a:pt x="21600" y="6881"/>
                  <a:pt x="21526" y="8337"/>
                  <a:pt x="21080" y="9854"/>
                </a:cubicBezTo>
                <a:cubicBezTo>
                  <a:pt x="20635" y="11492"/>
                  <a:pt x="19819" y="13069"/>
                  <a:pt x="18779" y="14586"/>
                </a:cubicBezTo>
                <a:close/>
                <a:moveTo>
                  <a:pt x="1781" y="10824"/>
                </a:moveTo>
                <a:lnTo>
                  <a:pt x="1781" y="10824"/>
                </a:lnTo>
                <a:cubicBezTo>
                  <a:pt x="1336" y="11977"/>
                  <a:pt x="1113" y="13130"/>
                  <a:pt x="1113" y="14222"/>
                </a:cubicBezTo>
                <a:cubicBezTo>
                  <a:pt x="1113" y="15314"/>
                  <a:pt x="1262" y="16346"/>
                  <a:pt x="1633" y="17256"/>
                </a:cubicBezTo>
                <a:cubicBezTo>
                  <a:pt x="2004" y="18227"/>
                  <a:pt x="2672" y="18955"/>
                  <a:pt x="3414" y="19561"/>
                </a:cubicBezTo>
                <a:cubicBezTo>
                  <a:pt x="4231" y="20168"/>
                  <a:pt x="5270" y="20532"/>
                  <a:pt x="6383" y="20593"/>
                </a:cubicBezTo>
                <a:cubicBezTo>
                  <a:pt x="7571" y="20714"/>
                  <a:pt x="8833" y="20532"/>
                  <a:pt x="10169" y="20108"/>
                </a:cubicBezTo>
                <a:cubicBezTo>
                  <a:pt x="11579" y="19622"/>
                  <a:pt x="12990" y="18894"/>
                  <a:pt x="14252" y="17923"/>
                </a:cubicBezTo>
                <a:cubicBezTo>
                  <a:pt x="15662" y="16892"/>
                  <a:pt x="16849" y="15618"/>
                  <a:pt x="17889" y="14222"/>
                </a:cubicBezTo>
                <a:cubicBezTo>
                  <a:pt x="18928" y="12766"/>
                  <a:pt x="19596" y="11310"/>
                  <a:pt x="20041" y="9793"/>
                </a:cubicBezTo>
                <a:cubicBezTo>
                  <a:pt x="20412" y="8397"/>
                  <a:pt x="20487" y="7063"/>
                  <a:pt x="20338" y="5788"/>
                </a:cubicBezTo>
                <a:cubicBezTo>
                  <a:pt x="20116" y="4636"/>
                  <a:pt x="19670" y="3604"/>
                  <a:pt x="19002" y="2815"/>
                </a:cubicBezTo>
                <a:cubicBezTo>
                  <a:pt x="18334" y="2027"/>
                  <a:pt x="17443" y="1541"/>
                  <a:pt x="16404" y="1238"/>
                </a:cubicBezTo>
                <a:cubicBezTo>
                  <a:pt x="15365" y="934"/>
                  <a:pt x="14252" y="934"/>
                  <a:pt x="13064" y="1116"/>
                </a:cubicBezTo>
                <a:cubicBezTo>
                  <a:pt x="11951" y="1298"/>
                  <a:pt x="10763" y="1663"/>
                  <a:pt x="9575" y="2269"/>
                </a:cubicBezTo>
                <a:cubicBezTo>
                  <a:pt x="8462" y="2815"/>
                  <a:pt x="7348" y="3543"/>
                  <a:pt x="6309" y="4454"/>
                </a:cubicBezTo>
                <a:cubicBezTo>
                  <a:pt x="4305" y="6152"/>
                  <a:pt x="2598" y="8519"/>
                  <a:pt x="1781" y="1082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5D0D4C3-E7D0-49E8-AC2F-44C122BC36C2}"/>
              </a:ext>
            </a:extLst>
          </p:cNvPr>
          <p:cNvSpPr/>
          <p:nvPr/>
        </p:nvSpPr>
        <p:spPr>
          <a:xfrm rot="1800000">
            <a:off x="4605326" y="3114357"/>
            <a:ext cx="805655" cy="979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21022" y="11597"/>
                </a:moveTo>
                <a:cubicBezTo>
                  <a:pt x="21466" y="13118"/>
                  <a:pt x="21540" y="14579"/>
                  <a:pt x="21318" y="15917"/>
                </a:cubicBezTo>
                <a:cubicBezTo>
                  <a:pt x="21096" y="17195"/>
                  <a:pt x="20578" y="18351"/>
                  <a:pt x="19765" y="19264"/>
                </a:cubicBezTo>
                <a:cubicBezTo>
                  <a:pt x="18951" y="20176"/>
                  <a:pt x="17915" y="20785"/>
                  <a:pt x="16658" y="21150"/>
                </a:cubicBezTo>
                <a:cubicBezTo>
                  <a:pt x="15474" y="21454"/>
                  <a:pt x="14217" y="21515"/>
                  <a:pt x="12811" y="21332"/>
                </a:cubicBezTo>
                <a:cubicBezTo>
                  <a:pt x="11554" y="21150"/>
                  <a:pt x="10296" y="20724"/>
                  <a:pt x="9039" y="20055"/>
                </a:cubicBezTo>
                <a:cubicBezTo>
                  <a:pt x="7855" y="19446"/>
                  <a:pt x="6671" y="18655"/>
                  <a:pt x="5562" y="17743"/>
                </a:cubicBezTo>
                <a:cubicBezTo>
                  <a:pt x="3417" y="15856"/>
                  <a:pt x="1641" y="13423"/>
                  <a:pt x="754" y="10928"/>
                </a:cubicBezTo>
                <a:lnTo>
                  <a:pt x="754" y="10928"/>
                </a:lnTo>
                <a:cubicBezTo>
                  <a:pt x="310" y="9711"/>
                  <a:pt x="88" y="8494"/>
                  <a:pt x="14" y="7338"/>
                </a:cubicBezTo>
                <a:cubicBezTo>
                  <a:pt x="-60" y="6121"/>
                  <a:pt x="162" y="5026"/>
                  <a:pt x="606" y="3992"/>
                </a:cubicBezTo>
                <a:cubicBezTo>
                  <a:pt x="1050" y="2896"/>
                  <a:pt x="1789" y="1984"/>
                  <a:pt x="2677" y="1314"/>
                </a:cubicBezTo>
                <a:cubicBezTo>
                  <a:pt x="3639" y="584"/>
                  <a:pt x="4896" y="158"/>
                  <a:pt x="6228" y="37"/>
                </a:cubicBezTo>
                <a:cubicBezTo>
                  <a:pt x="7559" y="-85"/>
                  <a:pt x="9039" y="98"/>
                  <a:pt x="10518" y="584"/>
                </a:cubicBezTo>
                <a:cubicBezTo>
                  <a:pt x="12071" y="1071"/>
                  <a:pt x="13551" y="1862"/>
                  <a:pt x="14882" y="2896"/>
                </a:cubicBezTo>
                <a:cubicBezTo>
                  <a:pt x="16362" y="3992"/>
                  <a:pt x="17619" y="5330"/>
                  <a:pt x="18729" y="6851"/>
                </a:cubicBezTo>
                <a:cubicBezTo>
                  <a:pt x="19765" y="8433"/>
                  <a:pt x="20578" y="10015"/>
                  <a:pt x="21022" y="11597"/>
                </a:cubicBezTo>
                <a:close/>
                <a:moveTo>
                  <a:pt x="6302" y="17195"/>
                </a:moveTo>
                <a:cubicBezTo>
                  <a:pt x="7337" y="18047"/>
                  <a:pt x="8373" y="18777"/>
                  <a:pt x="9556" y="19385"/>
                </a:cubicBezTo>
                <a:cubicBezTo>
                  <a:pt x="10740" y="19994"/>
                  <a:pt x="11850" y="20359"/>
                  <a:pt x="13033" y="20541"/>
                </a:cubicBezTo>
                <a:cubicBezTo>
                  <a:pt x="14217" y="20724"/>
                  <a:pt x="15326" y="20663"/>
                  <a:pt x="16362" y="20420"/>
                </a:cubicBezTo>
                <a:cubicBezTo>
                  <a:pt x="17398" y="20116"/>
                  <a:pt x="18285" y="19568"/>
                  <a:pt x="18951" y="18838"/>
                </a:cubicBezTo>
                <a:cubicBezTo>
                  <a:pt x="19617" y="18047"/>
                  <a:pt x="20135" y="17073"/>
                  <a:pt x="20283" y="15856"/>
                </a:cubicBezTo>
                <a:cubicBezTo>
                  <a:pt x="20504" y="14639"/>
                  <a:pt x="20430" y="13301"/>
                  <a:pt x="19987" y="11841"/>
                </a:cubicBezTo>
                <a:cubicBezTo>
                  <a:pt x="19543" y="10319"/>
                  <a:pt x="18877" y="8859"/>
                  <a:pt x="17841" y="7399"/>
                </a:cubicBezTo>
                <a:cubicBezTo>
                  <a:pt x="16806" y="5939"/>
                  <a:pt x="15622" y="4722"/>
                  <a:pt x="14217" y="3687"/>
                </a:cubicBezTo>
                <a:cubicBezTo>
                  <a:pt x="12885" y="2714"/>
                  <a:pt x="11554" y="1984"/>
                  <a:pt x="10148" y="1497"/>
                </a:cubicBezTo>
                <a:cubicBezTo>
                  <a:pt x="8817" y="1071"/>
                  <a:pt x="7559" y="889"/>
                  <a:pt x="6376" y="1010"/>
                </a:cubicBezTo>
                <a:cubicBezTo>
                  <a:pt x="5266" y="1132"/>
                  <a:pt x="4230" y="1436"/>
                  <a:pt x="3417" y="2045"/>
                </a:cubicBezTo>
                <a:cubicBezTo>
                  <a:pt x="2603" y="2592"/>
                  <a:pt x="2011" y="3383"/>
                  <a:pt x="1641" y="4357"/>
                </a:cubicBezTo>
                <a:cubicBezTo>
                  <a:pt x="1271" y="5269"/>
                  <a:pt x="1124" y="6243"/>
                  <a:pt x="1124" y="7399"/>
                </a:cubicBezTo>
                <a:cubicBezTo>
                  <a:pt x="1124" y="8494"/>
                  <a:pt x="1419" y="9650"/>
                  <a:pt x="1789" y="10806"/>
                </a:cubicBezTo>
                <a:lnTo>
                  <a:pt x="1789" y="10806"/>
                </a:lnTo>
                <a:cubicBezTo>
                  <a:pt x="2603" y="13058"/>
                  <a:pt x="4304" y="15370"/>
                  <a:pt x="6302" y="171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D4202CF-806F-4B55-B7EE-496B477C287D}"/>
              </a:ext>
            </a:extLst>
          </p:cNvPr>
          <p:cNvSpPr/>
          <p:nvPr/>
        </p:nvSpPr>
        <p:spPr>
          <a:xfrm rot="1800000">
            <a:off x="4982951" y="4157094"/>
            <a:ext cx="1054508" cy="693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679" y="0"/>
                </a:moveTo>
                <a:cubicBezTo>
                  <a:pt x="12314" y="0"/>
                  <a:pt x="13837" y="343"/>
                  <a:pt x="15303" y="1029"/>
                </a:cubicBezTo>
                <a:cubicBezTo>
                  <a:pt x="16657" y="1714"/>
                  <a:pt x="17898" y="2571"/>
                  <a:pt x="18856" y="3771"/>
                </a:cubicBezTo>
                <a:cubicBezTo>
                  <a:pt x="19815" y="4886"/>
                  <a:pt x="20548" y="6257"/>
                  <a:pt x="20943" y="7629"/>
                </a:cubicBezTo>
                <a:cubicBezTo>
                  <a:pt x="21394" y="9086"/>
                  <a:pt x="21507" y="10543"/>
                  <a:pt x="21281" y="12086"/>
                </a:cubicBezTo>
                <a:cubicBezTo>
                  <a:pt x="21112" y="13543"/>
                  <a:pt x="20661" y="14829"/>
                  <a:pt x="19928" y="16029"/>
                </a:cubicBezTo>
                <a:cubicBezTo>
                  <a:pt x="19308" y="17143"/>
                  <a:pt x="18462" y="18086"/>
                  <a:pt x="17503" y="18943"/>
                </a:cubicBezTo>
                <a:cubicBezTo>
                  <a:pt x="16544" y="19714"/>
                  <a:pt x="15473" y="20314"/>
                  <a:pt x="14345" y="20743"/>
                </a:cubicBezTo>
                <a:lnTo>
                  <a:pt x="14345" y="20743"/>
                </a:lnTo>
                <a:cubicBezTo>
                  <a:pt x="11976" y="21600"/>
                  <a:pt x="9382" y="21600"/>
                  <a:pt x="7013" y="20743"/>
                </a:cubicBezTo>
                <a:cubicBezTo>
                  <a:pt x="5885" y="20314"/>
                  <a:pt x="4814" y="19714"/>
                  <a:pt x="3855" y="18943"/>
                </a:cubicBezTo>
                <a:cubicBezTo>
                  <a:pt x="2840" y="18086"/>
                  <a:pt x="2050" y="17143"/>
                  <a:pt x="1430" y="16029"/>
                </a:cubicBezTo>
                <a:cubicBezTo>
                  <a:pt x="753" y="14829"/>
                  <a:pt x="302" y="13457"/>
                  <a:pt x="76" y="12086"/>
                </a:cubicBezTo>
                <a:cubicBezTo>
                  <a:pt x="-93" y="10543"/>
                  <a:pt x="20" y="9086"/>
                  <a:pt x="415" y="7629"/>
                </a:cubicBezTo>
                <a:cubicBezTo>
                  <a:pt x="809" y="6171"/>
                  <a:pt x="1542" y="4886"/>
                  <a:pt x="2501" y="3771"/>
                </a:cubicBezTo>
                <a:cubicBezTo>
                  <a:pt x="3460" y="2571"/>
                  <a:pt x="4701" y="1714"/>
                  <a:pt x="6054" y="1029"/>
                </a:cubicBezTo>
                <a:cubicBezTo>
                  <a:pt x="7464" y="343"/>
                  <a:pt x="9043" y="0"/>
                  <a:pt x="10679" y="0"/>
                </a:cubicBezTo>
                <a:close/>
                <a:moveTo>
                  <a:pt x="14119" y="19714"/>
                </a:moveTo>
                <a:lnTo>
                  <a:pt x="14119" y="19714"/>
                </a:lnTo>
                <a:cubicBezTo>
                  <a:pt x="15191" y="19286"/>
                  <a:pt x="16206" y="18771"/>
                  <a:pt x="17108" y="18000"/>
                </a:cubicBezTo>
                <a:cubicBezTo>
                  <a:pt x="18010" y="17229"/>
                  <a:pt x="18744" y="16371"/>
                  <a:pt x="19364" y="15343"/>
                </a:cubicBezTo>
                <a:cubicBezTo>
                  <a:pt x="19984" y="14314"/>
                  <a:pt x="20379" y="13114"/>
                  <a:pt x="20492" y="11914"/>
                </a:cubicBezTo>
                <a:cubicBezTo>
                  <a:pt x="20661" y="10629"/>
                  <a:pt x="20548" y="9429"/>
                  <a:pt x="20210" y="8229"/>
                </a:cubicBezTo>
                <a:cubicBezTo>
                  <a:pt x="19815" y="6943"/>
                  <a:pt x="19195" y="5829"/>
                  <a:pt x="18349" y="4800"/>
                </a:cubicBezTo>
                <a:cubicBezTo>
                  <a:pt x="17446" y="3686"/>
                  <a:pt x="16319" y="2829"/>
                  <a:pt x="15021" y="2229"/>
                </a:cubicBezTo>
                <a:cubicBezTo>
                  <a:pt x="13668" y="1543"/>
                  <a:pt x="12202" y="1200"/>
                  <a:pt x="10622" y="1200"/>
                </a:cubicBezTo>
                <a:cubicBezTo>
                  <a:pt x="9100" y="1200"/>
                  <a:pt x="7633" y="1543"/>
                  <a:pt x="6223" y="2229"/>
                </a:cubicBezTo>
                <a:cubicBezTo>
                  <a:pt x="4926" y="2829"/>
                  <a:pt x="3798" y="3686"/>
                  <a:pt x="2896" y="4800"/>
                </a:cubicBezTo>
                <a:cubicBezTo>
                  <a:pt x="2050" y="5829"/>
                  <a:pt x="1430" y="6943"/>
                  <a:pt x="1035" y="8229"/>
                </a:cubicBezTo>
                <a:cubicBezTo>
                  <a:pt x="697" y="9429"/>
                  <a:pt x="584" y="10714"/>
                  <a:pt x="753" y="11914"/>
                </a:cubicBezTo>
                <a:cubicBezTo>
                  <a:pt x="922" y="13114"/>
                  <a:pt x="1317" y="14314"/>
                  <a:pt x="1881" y="15343"/>
                </a:cubicBezTo>
                <a:cubicBezTo>
                  <a:pt x="2445" y="16371"/>
                  <a:pt x="3234" y="17229"/>
                  <a:pt x="4137" y="18000"/>
                </a:cubicBezTo>
                <a:cubicBezTo>
                  <a:pt x="5039" y="18771"/>
                  <a:pt x="5998" y="19286"/>
                  <a:pt x="7126" y="19714"/>
                </a:cubicBezTo>
                <a:cubicBezTo>
                  <a:pt x="9382" y="20486"/>
                  <a:pt x="11920" y="20486"/>
                  <a:pt x="14119" y="1971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68" descr="Trophy">
            <a:extLst>
              <a:ext uri="{FF2B5EF4-FFF2-40B4-BE49-F238E27FC236}">
                <a16:creationId xmlns:a16="http://schemas.microsoft.com/office/drawing/2014/main" id="{5F546744-D32E-4A1D-912D-90A397CC9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6263" y="3004260"/>
            <a:ext cx="1199475" cy="1199475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C50E957A-BC3F-4070-A439-3D7DB0E0E6D2}"/>
              </a:ext>
            </a:extLst>
          </p:cNvPr>
          <p:cNvGrpSpPr/>
          <p:nvPr/>
        </p:nvGrpSpPr>
        <p:grpSpPr>
          <a:xfrm>
            <a:off x="4261096" y="4264358"/>
            <a:ext cx="1661436" cy="1743591"/>
            <a:chOff x="4261096" y="4264358"/>
            <a:chExt cx="1661436" cy="1743591"/>
          </a:xfrm>
        </p:grpSpPr>
        <p:sp>
          <p:nvSpPr>
            <p:cNvPr id="18" name="Oval">
              <a:extLst>
                <a:ext uri="{FF2B5EF4-FFF2-40B4-BE49-F238E27FC236}">
                  <a16:creationId xmlns:a16="http://schemas.microsoft.com/office/drawing/2014/main" id="{55CD0FA6-3540-4DFB-8902-8A2314DBDCEE}"/>
                </a:ext>
              </a:extLst>
            </p:cNvPr>
            <p:cNvSpPr/>
            <p:nvPr/>
          </p:nvSpPr>
          <p:spPr>
            <a:xfrm rot="1800000">
              <a:off x="4261096" y="5179576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2AA62C8-CB0A-4048-B686-BDBBA6AD1D06}"/>
                </a:ext>
              </a:extLst>
            </p:cNvPr>
            <p:cNvSpPr/>
            <p:nvPr/>
          </p:nvSpPr>
          <p:spPr>
            <a:xfrm rot="1800000">
              <a:off x="4693873" y="426435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865440-8171-46CD-ACE1-EE8AB3FDB205}"/>
              </a:ext>
            </a:extLst>
          </p:cNvPr>
          <p:cNvGrpSpPr/>
          <p:nvPr/>
        </p:nvGrpSpPr>
        <p:grpSpPr>
          <a:xfrm>
            <a:off x="6217968" y="4264357"/>
            <a:ext cx="1661435" cy="1743592"/>
            <a:chOff x="6217968" y="4264357"/>
            <a:chExt cx="1661435" cy="1743592"/>
          </a:xfrm>
        </p:grpSpPr>
        <p:sp>
          <p:nvSpPr>
            <p:cNvPr id="16" name="Oval">
              <a:extLst>
                <a:ext uri="{FF2B5EF4-FFF2-40B4-BE49-F238E27FC236}">
                  <a16:creationId xmlns:a16="http://schemas.microsoft.com/office/drawing/2014/main" id="{73B75217-0663-4EEC-BB5D-8DF920BBC160}"/>
                </a:ext>
              </a:extLst>
            </p:cNvPr>
            <p:cNvSpPr/>
            <p:nvPr/>
          </p:nvSpPr>
          <p:spPr>
            <a:xfrm rot="19800000">
              <a:off x="6611829" y="5179576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24C6C1B9-57BA-4977-85CF-F3713CA89697}"/>
                </a:ext>
              </a:extLst>
            </p:cNvPr>
            <p:cNvSpPr/>
            <p:nvPr/>
          </p:nvSpPr>
          <p:spPr>
            <a:xfrm rot="19800000">
              <a:off x="6217968" y="426435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EFF9F24-A9A3-410B-9900-088B1B34C7EC}"/>
              </a:ext>
            </a:extLst>
          </p:cNvPr>
          <p:cNvGrpSpPr/>
          <p:nvPr/>
        </p:nvGrpSpPr>
        <p:grpSpPr>
          <a:xfrm>
            <a:off x="6217965" y="1163940"/>
            <a:ext cx="1661436" cy="1743591"/>
            <a:chOff x="6217965" y="1163940"/>
            <a:chExt cx="1661436" cy="174359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5B912667-D95A-4AE6-9065-2A90BBFCBB92}"/>
                </a:ext>
              </a:extLst>
            </p:cNvPr>
            <p:cNvSpPr/>
            <p:nvPr/>
          </p:nvSpPr>
          <p:spPr>
            <a:xfrm rot="12600000">
              <a:off x="6611827" y="1163940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2D135B-451F-4B61-B854-FCE79FB38714}"/>
                </a:ext>
              </a:extLst>
            </p:cNvPr>
            <p:cNvSpPr/>
            <p:nvPr/>
          </p:nvSpPr>
          <p:spPr>
            <a:xfrm rot="12600000">
              <a:off x="6217965" y="1680500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0DF36DE-B491-4847-B88D-895C878CEE9B}"/>
              </a:ext>
            </a:extLst>
          </p:cNvPr>
          <p:cNvGrpSpPr/>
          <p:nvPr/>
        </p:nvGrpSpPr>
        <p:grpSpPr>
          <a:xfrm>
            <a:off x="4261094" y="1163940"/>
            <a:ext cx="1661435" cy="1743592"/>
            <a:chOff x="4261094" y="1163940"/>
            <a:chExt cx="1661435" cy="1743592"/>
          </a:xfrm>
        </p:grpSpPr>
        <p:sp>
          <p:nvSpPr>
            <p:cNvPr id="23" name="Oval">
              <a:extLst>
                <a:ext uri="{FF2B5EF4-FFF2-40B4-BE49-F238E27FC236}">
                  <a16:creationId xmlns:a16="http://schemas.microsoft.com/office/drawing/2014/main" id="{5AF9C19A-F414-40DC-935B-C50EA1584A5B}"/>
                </a:ext>
              </a:extLst>
            </p:cNvPr>
            <p:cNvSpPr/>
            <p:nvPr/>
          </p:nvSpPr>
          <p:spPr>
            <a:xfrm rot="9000000">
              <a:off x="4261094" y="1163940"/>
              <a:ext cx="1267574" cy="82837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C7A081E-97DE-4DF1-A350-15F0445661F9}"/>
                </a:ext>
              </a:extLst>
            </p:cNvPr>
            <p:cNvSpPr/>
            <p:nvPr/>
          </p:nvSpPr>
          <p:spPr>
            <a:xfrm rot="9000000">
              <a:off x="4693870" y="168050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FC1E76-07BB-4266-884C-952E86970D66}"/>
              </a:ext>
            </a:extLst>
          </p:cNvPr>
          <p:cNvGrpSpPr/>
          <p:nvPr/>
        </p:nvGrpSpPr>
        <p:grpSpPr>
          <a:xfrm>
            <a:off x="3329682" y="2970211"/>
            <a:ext cx="1854340" cy="1267574"/>
            <a:chOff x="3329682" y="2970211"/>
            <a:chExt cx="1854340" cy="1267574"/>
          </a:xfrm>
        </p:grpSpPr>
        <p:sp>
          <p:nvSpPr>
            <p:cNvPr id="28" name="Oval">
              <a:extLst>
                <a:ext uri="{FF2B5EF4-FFF2-40B4-BE49-F238E27FC236}">
                  <a16:creationId xmlns:a16="http://schemas.microsoft.com/office/drawing/2014/main" id="{94F74E04-6EC6-4F7B-A9AE-F86D8FDC7365}"/>
                </a:ext>
              </a:extLst>
            </p:cNvPr>
            <p:cNvSpPr/>
            <p:nvPr/>
          </p:nvSpPr>
          <p:spPr>
            <a:xfrm rot="5400000">
              <a:off x="3110082" y="3189811"/>
              <a:ext cx="1267574" cy="828373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44196AC-89C8-4A59-8D8B-17BE02EAF02B}"/>
                </a:ext>
              </a:extLst>
            </p:cNvPr>
            <p:cNvSpPr/>
            <p:nvPr/>
          </p:nvSpPr>
          <p:spPr>
            <a:xfrm rot="5400000">
              <a:off x="3956177" y="2990482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BB1B3D-A3A6-40DE-B8B3-04903F21A000}"/>
              </a:ext>
            </a:extLst>
          </p:cNvPr>
          <p:cNvGrpSpPr/>
          <p:nvPr/>
        </p:nvGrpSpPr>
        <p:grpSpPr>
          <a:xfrm>
            <a:off x="6977760" y="2970211"/>
            <a:ext cx="1854340" cy="1267574"/>
            <a:chOff x="6977760" y="2970211"/>
            <a:chExt cx="1854340" cy="1267574"/>
          </a:xfrm>
        </p:grpSpPr>
        <p:sp>
          <p:nvSpPr>
            <p:cNvPr id="31" name="Oval">
              <a:extLst>
                <a:ext uri="{FF2B5EF4-FFF2-40B4-BE49-F238E27FC236}">
                  <a16:creationId xmlns:a16="http://schemas.microsoft.com/office/drawing/2014/main" id="{03FE84C6-429A-42F9-88D3-BEBC7CA967FA}"/>
                </a:ext>
              </a:extLst>
            </p:cNvPr>
            <p:cNvSpPr/>
            <p:nvPr/>
          </p:nvSpPr>
          <p:spPr>
            <a:xfrm rot="16200000">
              <a:off x="7784127" y="3189811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163867-D9DB-4767-BE5F-6E99EC30576D}"/>
                </a:ext>
              </a:extLst>
            </p:cNvPr>
            <p:cNvSpPr/>
            <p:nvPr/>
          </p:nvSpPr>
          <p:spPr>
            <a:xfrm rot="16200000">
              <a:off x="6976946" y="299048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33" name="Graphic 61" descr="Brainstorm with solid fill">
            <a:extLst>
              <a:ext uri="{FF2B5EF4-FFF2-40B4-BE49-F238E27FC236}">
                <a16:creationId xmlns:a16="http://schemas.microsoft.com/office/drawing/2014/main" id="{CF937880-E5A8-44FE-979E-E52D9884D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5667" y="1298912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62" descr="Bullseye with solid fill">
            <a:extLst>
              <a:ext uri="{FF2B5EF4-FFF2-40B4-BE49-F238E27FC236}">
                <a16:creationId xmlns:a16="http://schemas.microsoft.com/office/drawing/2014/main" id="{98247B13-113B-4752-B429-40BE5A41F2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4655" y="3324783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63" descr="Database with solid fill">
            <a:extLst>
              <a:ext uri="{FF2B5EF4-FFF2-40B4-BE49-F238E27FC236}">
                <a16:creationId xmlns:a16="http://schemas.microsoft.com/office/drawing/2014/main" id="{E75ABC38-FE44-47D2-B4FF-AEECF83543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5669" y="5314548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64" descr="Gears with solid fill">
            <a:extLst>
              <a:ext uri="{FF2B5EF4-FFF2-40B4-BE49-F238E27FC236}">
                <a16:creationId xmlns:a16="http://schemas.microsoft.com/office/drawing/2014/main" id="{61701A4E-D078-4828-A1FB-8DE2A98CCA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66402" y="5314548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65" descr="Hourglass 30% with solid fill">
            <a:extLst>
              <a:ext uri="{FF2B5EF4-FFF2-40B4-BE49-F238E27FC236}">
                <a16:creationId xmlns:a16="http://schemas.microsoft.com/office/drawing/2014/main" id="{1DCA0CE6-9789-4732-9DB4-F394E27B10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38700" y="3324783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66" descr="Lightbulb with solid fill">
            <a:extLst>
              <a:ext uri="{FF2B5EF4-FFF2-40B4-BE49-F238E27FC236}">
                <a16:creationId xmlns:a16="http://schemas.microsoft.com/office/drawing/2014/main" id="{05ADCAE5-60CD-4854-9053-C9851BBB2F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66400" y="1298912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58AD5EAC-1B11-4E1A-9BCF-6EA4A8646A77}"/>
              </a:ext>
            </a:extLst>
          </p:cNvPr>
          <p:cNvGrpSpPr/>
          <p:nvPr/>
        </p:nvGrpSpPr>
        <p:grpSpPr>
          <a:xfrm>
            <a:off x="8465113" y="1141701"/>
            <a:ext cx="3062274" cy="1290153"/>
            <a:chOff x="8921977" y="1466725"/>
            <a:chExt cx="2926080" cy="1290153"/>
          </a:xfrm>
        </p:grpSpPr>
        <p:sp>
          <p:nvSpPr>
            <p:cNvPr id="40" name="TextBox 23">
              <a:extLst>
                <a:ext uri="{FF2B5EF4-FFF2-40B4-BE49-F238E27FC236}">
                  <a16:creationId xmlns:a16="http://schemas.microsoft.com/office/drawing/2014/main" id="{43E55ADE-F5A0-4034-94D4-30E193DCC8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BE1C6B1F-4752-4C58-B077-3CB89AA409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E4C7A0-F872-486D-BE51-AA66E46D1CEB}"/>
              </a:ext>
            </a:extLst>
          </p:cNvPr>
          <p:cNvGrpSpPr/>
          <p:nvPr/>
        </p:nvGrpSpPr>
        <p:grpSpPr>
          <a:xfrm>
            <a:off x="8465113" y="4769257"/>
            <a:ext cx="3062274" cy="1290153"/>
            <a:chOff x="8921977" y="1466725"/>
            <a:chExt cx="2926080" cy="1290153"/>
          </a:xfrm>
        </p:grpSpPr>
        <p:sp>
          <p:nvSpPr>
            <p:cNvPr id="43" name="TextBox 26">
              <a:extLst>
                <a:ext uri="{FF2B5EF4-FFF2-40B4-BE49-F238E27FC236}">
                  <a16:creationId xmlns:a16="http://schemas.microsoft.com/office/drawing/2014/main" id="{E24BF7BC-F4AE-4420-BDA6-4ACCD04BA9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9098B148-8ED9-4389-BF6B-01B8BE1D6A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97D629-4611-431A-83F5-4D1CFA7E039A}"/>
              </a:ext>
            </a:extLst>
          </p:cNvPr>
          <p:cNvGrpSpPr/>
          <p:nvPr/>
        </p:nvGrpSpPr>
        <p:grpSpPr>
          <a:xfrm>
            <a:off x="664613" y="1141701"/>
            <a:ext cx="3122551" cy="1290153"/>
            <a:chOff x="8921977" y="1466725"/>
            <a:chExt cx="2926080" cy="1290153"/>
          </a:xfrm>
        </p:grpSpPr>
        <p:sp>
          <p:nvSpPr>
            <p:cNvPr id="46" name="TextBox 49">
              <a:extLst>
                <a:ext uri="{FF2B5EF4-FFF2-40B4-BE49-F238E27FC236}">
                  <a16:creationId xmlns:a16="http://schemas.microsoft.com/office/drawing/2014/main" id="{D97A677E-2E28-44F1-BC98-001B38A598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7" name="TextBox 50">
              <a:extLst>
                <a:ext uri="{FF2B5EF4-FFF2-40B4-BE49-F238E27FC236}">
                  <a16:creationId xmlns:a16="http://schemas.microsoft.com/office/drawing/2014/main" id="{BAE00D3A-39B4-4F1D-BE75-563305B2A6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2D30355-40B8-4ED3-AB52-FC78659E16E8}"/>
              </a:ext>
            </a:extLst>
          </p:cNvPr>
          <p:cNvGrpSpPr/>
          <p:nvPr/>
        </p:nvGrpSpPr>
        <p:grpSpPr>
          <a:xfrm>
            <a:off x="664613" y="4769257"/>
            <a:ext cx="3122551" cy="1290153"/>
            <a:chOff x="8921977" y="1466725"/>
            <a:chExt cx="2926080" cy="1290153"/>
          </a:xfrm>
        </p:grpSpPr>
        <p:sp>
          <p:nvSpPr>
            <p:cNvPr id="49" name="TextBox 52">
              <a:extLst>
                <a:ext uri="{FF2B5EF4-FFF2-40B4-BE49-F238E27FC236}">
                  <a16:creationId xmlns:a16="http://schemas.microsoft.com/office/drawing/2014/main" id="{DC43EE66-1D5D-4ADA-A7D5-D584AAF11D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53">
              <a:extLst>
                <a:ext uri="{FF2B5EF4-FFF2-40B4-BE49-F238E27FC236}">
                  <a16:creationId xmlns:a16="http://schemas.microsoft.com/office/drawing/2014/main" id="{114EC437-7393-4CDC-BCAC-B560434C20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0DBB557-009C-429C-8312-FED1A6F8D0E5}"/>
              </a:ext>
            </a:extLst>
          </p:cNvPr>
          <p:cNvGrpSpPr/>
          <p:nvPr/>
        </p:nvGrpSpPr>
        <p:grpSpPr>
          <a:xfrm>
            <a:off x="9475000" y="2770813"/>
            <a:ext cx="2052387" cy="1659485"/>
            <a:chOff x="8921977" y="1466725"/>
            <a:chExt cx="2926080" cy="1659485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20601A00-9095-45CF-8ED8-E00431880D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6">
              <a:extLst>
                <a:ext uri="{FF2B5EF4-FFF2-40B4-BE49-F238E27FC236}">
                  <a16:creationId xmlns:a16="http://schemas.microsoft.com/office/drawing/2014/main" id="{83D18481-0608-499C-8098-C98454C6DC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86BE833-3837-4DFF-B4A6-1737100DA229}"/>
              </a:ext>
            </a:extLst>
          </p:cNvPr>
          <p:cNvGrpSpPr/>
          <p:nvPr/>
        </p:nvGrpSpPr>
        <p:grpSpPr>
          <a:xfrm>
            <a:off x="664613" y="2770813"/>
            <a:ext cx="2092786" cy="1659485"/>
            <a:chOff x="8921977" y="1466725"/>
            <a:chExt cx="2926080" cy="1659485"/>
          </a:xfrm>
        </p:grpSpPr>
        <p:sp>
          <p:nvSpPr>
            <p:cNvPr id="55" name="TextBox 58">
              <a:extLst>
                <a:ext uri="{FF2B5EF4-FFF2-40B4-BE49-F238E27FC236}">
                  <a16:creationId xmlns:a16="http://schemas.microsoft.com/office/drawing/2014/main" id="{B46BD4F9-DDB0-467D-94C8-7C2FCE54A9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56" name="TextBox 59">
              <a:extLst>
                <a:ext uri="{FF2B5EF4-FFF2-40B4-BE49-F238E27FC236}">
                  <a16:creationId xmlns:a16="http://schemas.microsoft.com/office/drawing/2014/main" id="{20A63483-AA43-43FB-A063-FFA8719145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2682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91E98FF-6B57-4477-94E4-D9569D8A817B}"/>
              </a:ext>
            </a:extLst>
          </p:cNvPr>
          <p:cNvSpPr/>
          <p:nvPr/>
        </p:nvSpPr>
        <p:spPr>
          <a:xfrm>
            <a:off x="4661640" y="2166195"/>
            <a:ext cx="2868720" cy="2868720"/>
          </a:xfrm>
          <a:custGeom>
            <a:avLst/>
            <a:gdLst>
              <a:gd name="connsiteX0" fmla="*/ 1434361 w 2868720"/>
              <a:gd name="connsiteY0" fmla="*/ 0 h 2868720"/>
              <a:gd name="connsiteX1" fmla="*/ 2448607 w 2868720"/>
              <a:gd name="connsiteY1" fmla="*/ 420114 h 2868720"/>
              <a:gd name="connsiteX2" fmla="*/ 2448605 w 2868720"/>
              <a:gd name="connsiteY2" fmla="*/ 2448605 h 2868720"/>
              <a:gd name="connsiteX3" fmla="*/ 420114 w 2868720"/>
              <a:gd name="connsiteY3" fmla="*/ 2448607 h 2868720"/>
              <a:gd name="connsiteX4" fmla="*/ 420115 w 2868720"/>
              <a:gd name="connsiteY4" fmla="*/ 420115 h 2868720"/>
              <a:gd name="connsiteX5" fmla="*/ 1434361 w 2868720"/>
              <a:gd name="connsiteY5" fmla="*/ 0 h 286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68720" h="2868720">
                <a:moveTo>
                  <a:pt x="1434361" y="0"/>
                </a:moveTo>
                <a:cubicBezTo>
                  <a:pt x="1801446" y="0"/>
                  <a:pt x="2168531" y="140038"/>
                  <a:pt x="2448607" y="420114"/>
                </a:cubicBezTo>
                <a:cubicBezTo>
                  <a:pt x="3008759" y="980266"/>
                  <a:pt x="3008758" y="1888452"/>
                  <a:pt x="2448605" y="2448605"/>
                </a:cubicBezTo>
                <a:cubicBezTo>
                  <a:pt x="1888452" y="3008758"/>
                  <a:pt x="980266" y="3008759"/>
                  <a:pt x="420114" y="2448607"/>
                </a:cubicBezTo>
                <a:cubicBezTo>
                  <a:pt x="-140038" y="1888454"/>
                  <a:pt x="-140038" y="980268"/>
                  <a:pt x="420115" y="420115"/>
                </a:cubicBezTo>
                <a:cubicBezTo>
                  <a:pt x="700192" y="140039"/>
                  <a:pt x="1067277" y="0"/>
                  <a:pt x="1434361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B2F0A6-9C43-4E7E-AE5C-C9B19C92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Cylinders in Circle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D63A1AF-AC56-4375-B4B2-7645978361D5}"/>
              </a:ext>
            </a:extLst>
          </p:cNvPr>
          <p:cNvSpPr/>
          <p:nvPr/>
        </p:nvSpPr>
        <p:spPr>
          <a:xfrm rot="1800000">
            <a:off x="6781020" y="3114357"/>
            <a:ext cx="805655" cy="979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417" y="9838"/>
                </a:moveTo>
                <a:cubicBezTo>
                  <a:pt x="-27" y="8317"/>
                  <a:pt x="-101" y="6856"/>
                  <a:pt x="121" y="5518"/>
                </a:cubicBezTo>
                <a:cubicBezTo>
                  <a:pt x="343" y="4240"/>
                  <a:pt x="861" y="3084"/>
                  <a:pt x="1674" y="2171"/>
                </a:cubicBezTo>
                <a:cubicBezTo>
                  <a:pt x="2488" y="1259"/>
                  <a:pt x="3524" y="650"/>
                  <a:pt x="4781" y="285"/>
                </a:cubicBezTo>
                <a:cubicBezTo>
                  <a:pt x="5965" y="-19"/>
                  <a:pt x="7222" y="-80"/>
                  <a:pt x="8628" y="103"/>
                </a:cubicBezTo>
                <a:cubicBezTo>
                  <a:pt x="9885" y="285"/>
                  <a:pt x="11143" y="711"/>
                  <a:pt x="12400" y="1380"/>
                </a:cubicBezTo>
                <a:cubicBezTo>
                  <a:pt x="13584" y="1989"/>
                  <a:pt x="14768" y="2780"/>
                  <a:pt x="15877" y="3692"/>
                </a:cubicBezTo>
                <a:cubicBezTo>
                  <a:pt x="18022" y="5579"/>
                  <a:pt x="19798" y="8012"/>
                  <a:pt x="20685" y="10507"/>
                </a:cubicBezTo>
                <a:lnTo>
                  <a:pt x="20685" y="10507"/>
                </a:lnTo>
                <a:cubicBezTo>
                  <a:pt x="21129" y="11724"/>
                  <a:pt x="21351" y="12941"/>
                  <a:pt x="21425" y="14097"/>
                </a:cubicBezTo>
                <a:cubicBezTo>
                  <a:pt x="21499" y="15314"/>
                  <a:pt x="21277" y="16409"/>
                  <a:pt x="20833" y="17443"/>
                </a:cubicBezTo>
                <a:cubicBezTo>
                  <a:pt x="20389" y="18539"/>
                  <a:pt x="19650" y="19451"/>
                  <a:pt x="18762" y="20121"/>
                </a:cubicBezTo>
                <a:cubicBezTo>
                  <a:pt x="17800" y="20851"/>
                  <a:pt x="16543" y="21277"/>
                  <a:pt x="15211" y="21398"/>
                </a:cubicBezTo>
                <a:cubicBezTo>
                  <a:pt x="13880" y="21520"/>
                  <a:pt x="12400" y="21337"/>
                  <a:pt x="10921" y="20851"/>
                </a:cubicBezTo>
                <a:cubicBezTo>
                  <a:pt x="9368" y="20364"/>
                  <a:pt x="7888" y="19573"/>
                  <a:pt x="6557" y="18539"/>
                </a:cubicBezTo>
                <a:cubicBezTo>
                  <a:pt x="5077" y="17443"/>
                  <a:pt x="3820" y="16105"/>
                  <a:pt x="2710" y="14584"/>
                </a:cubicBezTo>
                <a:cubicBezTo>
                  <a:pt x="1600" y="13002"/>
                  <a:pt x="861" y="11420"/>
                  <a:pt x="417" y="9838"/>
                </a:cubicBezTo>
                <a:close/>
                <a:moveTo>
                  <a:pt x="15063" y="4301"/>
                </a:moveTo>
                <a:cubicBezTo>
                  <a:pt x="14028" y="3449"/>
                  <a:pt x="12992" y="2719"/>
                  <a:pt x="11809" y="2110"/>
                </a:cubicBezTo>
                <a:cubicBezTo>
                  <a:pt x="10625" y="1502"/>
                  <a:pt x="9515" y="1137"/>
                  <a:pt x="8332" y="954"/>
                </a:cubicBezTo>
                <a:cubicBezTo>
                  <a:pt x="7148" y="772"/>
                  <a:pt x="6039" y="833"/>
                  <a:pt x="5003" y="1076"/>
                </a:cubicBezTo>
                <a:cubicBezTo>
                  <a:pt x="3967" y="1380"/>
                  <a:pt x="3080" y="1928"/>
                  <a:pt x="2414" y="2658"/>
                </a:cubicBezTo>
                <a:cubicBezTo>
                  <a:pt x="1748" y="3449"/>
                  <a:pt x="1231" y="4423"/>
                  <a:pt x="1083" y="5639"/>
                </a:cubicBezTo>
                <a:cubicBezTo>
                  <a:pt x="861" y="6856"/>
                  <a:pt x="935" y="8195"/>
                  <a:pt x="1378" y="9655"/>
                </a:cubicBezTo>
                <a:cubicBezTo>
                  <a:pt x="1822" y="11176"/>
                  <a:pt x="2488" y="12637"/>
                  <a:pt x="3524" y="14097"/>
                </a:cubicBezTo>
                <a:cubicBezTo>
                  <a:pt x="4559" y="15557"/>
                  <a:pt x="5743" y="16774"/>
                  <a:pt x="7148" y="17808"/>
                </a:cubicBezTo>
                <a:cubicBezTo>
                  <a:pt x="8480" y="18782"/>
                  <a:pt x="9811" y="19512"/>
                  <a:pt x="11217" y="19999"/>
                </a:cubicBezTo>
                <a:cubicBezTo>
                  <a:pt x="12548" y="20425"/>
                  <a:pt x="13806" y="20607"/>
                  <a:pt x="14989" y="20486"/>
                </a:cubicBezTo>
                <a:cubicBezTo>
                  <a:pt x="16099" y="20364"/>
                  <a:pt x="17135" y="20060"/>
                  <a:pt x="17948" y="19451"/>
                </a:cubicBezTo>
                <a:cubicBezTo>
                  <a:pt x="18762" y="18904"/>
                  <a:pt x="19354" y="18113"/>
                  <a:pt x="19724" y="17139"/>
                </a:cubicBezTo>
                <a:cubicBezTo>
                  <a:pt x="20094" y="16226"/>
                  <a:pt x="20242" y="15253"/>
                  <a:pt x="20242" y="14097"/>
                </a:cubicBezTo>
                <a:cubicBezTo>
                  <a:pt x="20242" y="13002"/>
                  <a:pt x="19946" y="11846"/>
                  <a:pt x="19576" y="10690"/>
                </a:cubicBezTo>
                <a:lnTo>
                  <a:pt x="19576" y="10690"/>
                </a:lnTo>
                <a:cubicBezTo>
                  <a:pt x="18762" y="8438"/>
                  <a:pt x="17135" y="6065"/>
                  <a:pt x="15063" y="430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C5F578C-8DE3-4C47-9688-3FA5D413E540}"/>
              </a:ext>
            </a:extLst>
          </p:cNvPr>
          <p:cNvSpPr/>
          <p:nvPr/>
        </p:nvSpPr>
        <p:spPr>
          <a:xfrm rot="1800000">
            <a:off x="6122656" y="2311516"/>
            <a:ext cx="1054508" cy="693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715" y="21386"/>
                </a:moveTo>
                <a:cubicBezTo>
                  <a:pt x="9080" y="21386"/>
                  <a:pt x="7557" y="21043"/>
                  <a:pt x="6091" y="20357"/>
                </a:cubicBezTo>
                <a:cubicBezTo>
                  <a:pt x="4737" y="19672"/>
                  <a:pt x="3496" y="18815"/>
                  <a:pt x="2538" y="17615"/>
                </a:cubicBezTo>
                <a:cubicBezTo>
                  <a:pt x="1579" y="16500"/>
                  <a:pt x="846" y="15129"/>
                  <a:pt x="451" y="13757"/>
                </a:cubicBezTo>
                <a:cubicBezTo>
                  <a:pt x="0" y="12300"/>
                  <a:pt x="-113" y="10843"/>
                  <a:pt x="113" y="9300"/>
                </a:cubicBezTo>
                <a:cubicBezTo>
                  <a:pt x="282" y="7843"/>
                  <a:pt x="733" y="6557"/>
                  <a:pt x="1466" y="5357"/>
                </a:cubicBezTo>
                <a:cubicBezTo>
                  <a:pt x="2086" y="4243"/>
                  <a:pt x="2932" y="3300"/>
                  <a:pt x="3891" y="2443"/>
                </a:cubicBezTo>
                <a:cubicBezTo>
                  <a:pt x="4850" y="1672"/>
                  <a:pt x="5921" y="1072"/>
                  <a:pt x="7049" y="643"/>
                </a:cubicBezTo>
                <a:lnTo>
                  <a:pt x="7049" y="643"/>
                </a:lnTo>
                <a:cubicBezTo>
                  <a:pt x="9418" y="-214"/>
                  <a:pt x="12012" y="-214"/>
                  <a:pt x="14381" y="643"/>
                </a:cubicBezTo>
                <a:cubicBezTo>
                  <a:pt x="15509" y="1072"/>
                  <a:pt x="16580" y="1672"/>
                  <a:pt x="17539" y="2443"/>
                </a:cubicBezTo>
                <a:cubicBezTo>
                  <a:pt x="18554" y="3300"/>
                  <a:pt x="19344" y="4243"/>
                  <a:pt x="19964" y="5357"/>
                </a:cubicBezTo>
                <a:cubicBezTo>
                  <a:pt x="20641" y="6557"/>
                  <a:pt x="21092" y="7929"/>
                  <a:pt x="21318" y="9300"/>
                </a:cubicBezTo>
                <a:cubicBezTo>
                  <a:pt x="21487" y="10843"/>
                  <a:pt x="21374" y="12300"/>
                  <a:pt x="20979" y="13757"/>
                </a:cubicBezTo>
                <a:cubicBezTo>
                  <a:pt x="20585" y="15215"/>
                  <a:pt x="19852" y="16500"/>
                  <a:pt x="18893" y="17615"/>
                </a:cubicBezTo>
                <a:cubicBezTo>
                  <a:pt x="17934" y="18815"/>
                  <a:pt x="16693" y="19672"/>
                  <a:pt x="15340" y="20357"/>
                </a:cubicBezTo>
                <a:cubicBezTo>
                  <a:pt x="13873" y="21043"/>
                  <a:pt x="12294" y="21386"/>
                  <a:pt x="10715" y="21386"/>
                </a:cubicBezTo>
                <a:close/>
                <a:moveTo>
                  <a:pt x="7219" y="1757"/>
                </a:moveTo>
                <a:lnTo>
                  <a:pt x="7219" y="1757"/>
                </a:lnTo>
                <a:cubicBezTo>
                  <a:pt x="6147" y="2186"/>
                  <a:pt x="5132" y="2700"/>
                  <a:pt x="4230" y="3472"/>
                </a:cubicBezTo>
                <a:cubicBezTo>
                  <a:pt x="3327" y="4243"/>
                  <a:pt x="2594" y="5100"/>
                  <a:pt x="1974" y="6129"/>
                </a:cubicBezTo>
                <a:cubicBezTo>
                  <a:pt x="1353" y="7157"/>
                  <a:pt x="959" y="8357"/>
                  <a:pt x="846" y="9557"/>
                </a:cubicBezTo>
                <a:cubicBezTo>
                  <a:pt x="677" y="10843"/>
                  <a:pt x="789" y="12043"/>
                  <a:pt x="1128" y="13243"/>
                </a:cubicBezTo>
                <a:cubicBezTo>
                  <a:pt x="1523" y="14529"/>
                  <a:pt x="2143" y="15643"/>
                  <a:pt x="2989" y="16672"/>
                </a:cubicBezTo>
                <a:cubicBezTo>
                  <a:pt x="3891" y="17786"/>
                  <a:pt x="5019" y="18643"/>
                  <a:pt x="6316" y="19243"/>
                </a:cubicBezTo>
                <a:cubicBezTo>
                  <a:pt x="7670" y="19929"/>
                  <a:pt x="9136" y="20272"/>
                  <a:pt x="10715" y="20272"/>
                </a:cubicBezTo>
                <a:cubicBezTo>
                  <a:pt x="12238" y="20272"/>
                  <a:pt x="13704" y="19929"/>
                  <a:pt x="15114" y="19243"/>
                </a:cubicBezTo>
                <a:cubicBezTo>
                  <a:pt x="16411" y="18643"/>
                  <a:pt x="17539" y="17786"/>
                  <a:pt x="18442" y="16672"/>
                </a:cubicBezTo>
                <a:cubicBezTo>
                  <a:pt x="19288" y="15643"/>
                  <a:pt x="19908" y="14529"/>
                  <a:pt x="20303" y="13243"/>
                </a:cubicBezTo>
                <a:cubicBezTo>
                  <a:pt x="20641" y="12043"/>
                  <a:pt x="20754" y="10757"/>
                  <a:pt x="20585" y="9557"/>
                </a:cubicBezTo>
                <a:cubicBezTo>
                  <a:pt x="20415" y="8357"/>
                  <a:pt x="20021" y="7157"/>
                  <a:pt x="19457" y="6129"/>
                </a:cubicBezTo>
                <a:cubicBezTo>
                  <a:pt x="18893" y="5100"/>
                  <a:pt x="18103" y="4243"/>
                  <a:pt x="17201" y="3472"/>
                </a:cubicBezTo>
                <a:cubicBezTo>
                  <a:pt x="16299" y="2700"/>
                  <a:pt x="15340" y="2186"/>
                  <a:pt x="14212" y="1757"/>
                </a:cubicBezTo>
                <a:cubicBezTo>
                  <a:pt x="11956" y="900"/>
                  <a:pt x="9418" y="900"/>
                  <a:pt x="7219" y="1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E162121-094C-4B56-AED7-B0085497A319}"/>
              </a:ext>
            </a:extLst>
          </p:cNvPr>
          <p:cNvSpPr/>
          <p:nvPr/>
        </p:nvSpPr>
        <p:spPr>
          <a:xfrm rot="1800000">
            <a:off x="6247345" y="4042918"/>
            <a:ext cx="805128" cy="9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2720" y="6832"/>
                </a:moveTo>
                <a:cubicBezTo>
                  <a:pt x="3759" y="5315"/>
                  <a:pt x="5095" y="3980"/>
                  <a:pt x="6579" y="2888"/>
                </a:cubicBezTo>
                <a:cubicBezTo>
                  <a:pt x="7990" y="1857"/>
                  <a:pt x="9474" y="1068"/>
                  <a:pt x="10959" y="582"/>
                </a:cubicBezTo>
                <a:cubicBezTo>
                  <a:pt x="12443" y="97"/>
                  <a:pt x="13928" y="-85"/>
                  <a:pt x="15264" y="36"/>
                </a:cubicBezTo>
                <a:cubicBezTo>
                  <a:pt x="16600" y="158"/>
                  <a:pt x="17788" y="582"/>
                  <a:pt x="18827" y="1311"/>
                </a:cubicBezTo>
                <a:cubicBezTo>
                  <a:pt x="19792" y="1978"/>
                  <a:pt x="20460" y="2888"/>
                  <a:pt x="20905" y="3980"/>
                </a:cubicBezTo>
                <a:cubicBezTo>
                  <a:pt x="21351" y="4951"/>
                  <a:pt x="21499" y="6104"/>
                  <a:pt x="21499" y="7317"/>
                </a:cubicBezTo>
                <a:cubicBezTo>
                  <a:pt x="21499" y="8470"/>
                  <a:pt x="21202" y="9684"/>
                  <a:pt x="20757" y="10897"/>
                </a:cubicBezTo>
                <a:lnTo>
                  <a:pt x="20757" y="10897"/>
                </a:lnTo>
                <a:cubicBezTo>
                  <a:pt x="19866" y="13385"/>
                  <a:pt x="18085" y="15812"/>
                  <a:pt x="15932" y="17693"/>
                </a:cubicBezTo>
                <a:cubicBezTo>
                  <a:pt x="14819" y="18603"/>
                  <a:pt x="13705" y="19391"/>
                  <a:pt x="12443" y="19998"/>
                </a:cubicBezTo>
                <a:cubicBezTo>
                  <a:pt x="11181" y="20605"/>
                  <a:pt x="9920" y="21030"/>
                  <a:pt x="8658" y="21272"/>
                </a:cubicBezTo>
                <a:cubicBezTo>
                  <a:pt x="7247" y="21515"/>
                  <a:pt x="5986" y="21454"/>
                  <a:pt x="4798" y="21090"/>
                </a:cubicBezTo>
                <a:cubicBezTo>
                  <a:pt x="3536" y="20726"/>
                  <a:pt x="2497" y="20120"/>
                  <a:pt x="1680" y="19209"/>
                </a:cubicBezTo>
                <a:cubicBezTo>
                  <a:pt x="864" y="18299"/>
                  <a:pt x="344" y="17207"/>
                  <a:pt x="122" y="15872"/>
                </a:cubicBezTo>
                <a:cubicBezTo>
                  <a:pt x="-101" y="14537"/>
                  <a:pt x="-27" y="13081"/>
                  <a:pt x="419" y="11564"/>
                </a:cubicBezTo>
                <a:cubicBezTo>
                  <a:pt x="864" y="9926"/>
                  <a:pt x="1606" y="8349"/>
                  <a:pt x="2720" y="6832"/>
                </a:cubicBezTo>
                <a:close/>
                <a:moveTo>
                  <a:pt x="19718" y="10594"/>
                </a:moveTo>
                <a:lnTo>
                  <a:pt x="19718" y="10594"/>
                </a:lnTo>
                <a:cubicBezTo>
                  <a:pt x="20163" y="9441"/>
                  <a:pt x="20386" y="8288"/>
                  <a:pt x="20386" y="7196"/>
                </a:cubicBezTo>
                <a:cubicBezTo>
                  <a:pt x="20386" y="6104"/>
                  <a:pt x="20237" y="5072"/>
                  <a:pt x="19866" y="4162"/>
                </a:cubicBezTo>
                <a:cubicBezTo>
                  <a:pt x="19495" y="3191"/>
                  <a:pt x="18827" y="2463"/>
                  <a:pt x="18085" y="1857"/>
                </a:cubicBezTo>
                <a:cubicBezTo>
                  <a:pt x="17268" y="1250"/>
                  <a:pt x="16229" y="886"/>
                  <a:pt x="15115" y="825"/>
                </a:cubicBezTo>
                <a:cubicBezTo>
                  <a:pt x="13928" y="704"/>
                  <a:pt x="12666" y="886"/>
                  <a:pt x="11330" y="1310"/>
                </a:cubicBezTo>
                <a:cubicBezTo>
                  <a:pt x="9920" y="1796"/>
                  <a:pt x="8509" y="2524"/>
                  <a:pt x="7247" y="3495"/>
                </a:cubicBezTo>
                <a:cubicBezTo>
                  <a:pt x="5837" y="4526"/>
                  <a:pt x="4649" y="5800"/>
                  <a:pt x="3610" y="7196"/>
                </a:cubicBezTo>
                <a:cubicBezTo>
                  <a:pt x="2571" y="8652"/>
                  <a:pt x="1903" y="10108"/>
                  <a:pt x="1458" y="11625"/>
                </a:cubicBezTo>
                <a:cubicBezTo>
                  <a:pt x="1087" y="13021"/>
                  <a:pt x="1012" y="14355"/>
                  <a:pt x="1161" y="15630"/>
                </a:cubicBezTo>
                <a:cubicBezTo>
                  <a:pt x="1383" y="16782"/>
                  <a:pt x="1829" y="17814"/>
                  <a:pt x="2497" y="18603"/>
                </a:cubicBezTo>
                <a:cubicBezTo>
                  <a:pt x="3165" y="19391"/>
                  <a:pt x="4056" y="19877"/>
                  <a:pt x="5095" y="20180"/>
                </a:cubicBezTo>
                <a:cubicBezTo>
                  <a:pt x="6134" y="20484"/>
                  <a:pt x="7247" y="20484"/>
                  <a:pt x="8435" y="20302"/>
                </a:cubicBezTo>
                <a:cubicBezTo>
                  <a:pt x="9548" y="20120"/>
                  <a:pt x="10736" y="19755"/>
                  <a:pt x="11924" y="19149"/>
                </a:cubicBezTo>
                <a:cubicBezTo>
                  <a:pt x="13037" y="18603"/>
                  <a:pt x="14150" y="17875"/>
                  <a:pt x="15190" y="16964"/>
                </a:cubicBezTo>
                <a:cubicBezTo>
                  <a:pt x="17194" y="15266"/>
                  <a:pt x="18827" y="12960"/>
                  <a:pt x="19718" y="1059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E79E7FA1-EADD-46DB-89D5-C96FB9F7EE6C}"/>
              </a:ext>
            </a:extLst>
          </p:cNvPr>
          <p:cNvSpPr/>
          <p:nvPr/>
        </p:nvSpPr>
        <p:spPr>
          <a:xfrm rot="1800000">
            <a:off x="5133024" y="2167664"/>
            <a:ext cx="805128" cy="981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9" h="21418" extrusionOk="0">
                <a:moveTo>
                  <a:pt x="18779" y="14586"/>
                </a:moveTo>
                <a:cubicBezTo>
                  <a:pt x="17740" y="16103"/>
                  <a:pt x="16404" y="17438"/>
                  <a:pt x="14920" y="18530"/>
                </a:cubicBezTo>
                <a:cubicBezTo>
                  <a:pt x="13509" y="19561"/>
                  <a:pt x="12025" y="20350"/>
                  <a:pt x="10540" y="20836"/>
                </a:cubicBezTo>
                <a:cubicBezTo>
                  <a:pt x="9056" y="21321"/>
                  <a:pt x="7571" y="21503"/>
                  <a:pt x="6235" y="21382"/>
                </a:cubicBezTo>
                <a:cubicBezTo>
                  <a:pt x="4899" y="21260"/>
                  <a:pt x="3711" y="20836"/>
                  <a:pt x="2672" y="20107"/>
                </a:cubicBezTo>
                <a:cubicBezTo>
                  <a:pt x="1707" y="19440"/>
                  <a:pt x="1039" y="18530"/>
                  <a:pt x="594" y="17438"/>
                </a:cubicBezTo>
                <a:cubicBezTo>
                  <a:pt x="148" y="16467"/>
                  <a:pt x="0" y="15314"/>
                  <a:pt x="0" y="14101"/>
                </a:cubicBezTo>
                <a:cubicBezTo>
                  <a:pt x="0" y="12948"/>
                  <a:pt x="297" y="11734"/>
                  <a:pt x="742" y="10521"/>
                </a:cubicBezTo>
                <a:lnTo>
                  <a:pt x="742" y="10521"/>
                </a:lnTo>
                <a:cubicBezTo>
                  <a:pt x="1633" y="8033"/>
                  <a:pt x="3414" y="5606"/>
                  <a:pt x="5567" y="3725"/>
                </a:cubicBezTo>
                <a:cubicBezTo>
                  <a:pt x="6680" y="2815"/>
                  <a:pt x="7794" y="2027"/>
                  <a:pt x="9056" y="1420"/>
                </a:cubicBezTo>
                <a:cubicBezTo>
                  <a:pt x="10318" y="813"/>
                  <a:pt x="11579" y="388"/>
                  <a:pt x="12841" y="146"/>
                </a:cubicBezTo>
                <a:cubicBezTo>
                  <a:pt x="14252" y="-97"/>
                  <a:pt x="15513" y="-36"/>
                  <a:pt x="16701" y="328"/>
                </a:cubicBezTo>
                <a:cubicBezTo>
                  <a:pt x="17963" y="692"/>
                  <a:pt x="19002" y="1298"/>
                  <a:pt x="19819" y="2209"/>
                </a:cubicBezTo>
                <a:cubicBezTo>
                  <a:pt x="20635" y="3119"/>
                  <a:pt x="21155" y="4211"/>
                  <a:pt x="21377" y="5546"/>
                </a:cubicBezTo>
                <a:cubicBezTo>
                  <a:pt x="21600" y="6881"/>
                  <a:pt x="21526" y="8337"/>
                  <a:pt x="21080" y="9854"/>
                </a:cubicBezTo>
                <a:cubicBezTo>
                  <a:pt x="20635" y="11492"/>
                  <a:pt x="19819" y="13069"/>
                  <a:pt x="18779" y="14586"/>
                </a:cubicBezTo>
                <a:close/>
                <a:moveTo>
                  <a:pt x="1781" y="10824"/>
                </a:moveTo>
                <a:lnTo>
                  <a:pt x="1781" y="10824"/>
                </a:lnTo>
                <a:cubicBezTo>
                  <a:pt x="1336" y="11977"/>
                  <a:pt x="1113" y="13130"/>
                  <a:pt x="1113" y="14222"/>
                </a:cubicBezTo>
                <a:cubicBezTo>
                  <a:pt x="1113" y="15314"/>
                  <a:pt x="1262" y="16346"/>
                  <a:pt x="1633" y="17256"/>
                </a:cubicBezTo>
                <a:cubicBezTo>
                  <a:pt x="2004" y="18227"/>
                  <a:pt x="2672" y="18955"/>
                  <a:pt x="3414" y="19561"/>
                </a:cubicBezTo>
                <a:cubicBezTo>
                  <a:pt x="4231" y="20168"/>
                  <a:pt x="5270" y="20532"/>
                  <a:pt x="6383" y="20593"/>
                </a:cubicBezTo>
                <a:cubicBezTo>
                  <a:pt x="7571" y="20714"/>
                  <a:pt x="8833" y="20532"/>
                  <a:pt x="10169" y="20108"/>
                </a:cubicBezTo>
                <a:cubicBezTo>
                  <a:pt x="11579" y="19622"/>
                  <a:pt x="12990" y="18894"/>
                  <a:pt x="14252" y="17923"/>
                </a:cubicBezTo>
                <a:cubicBezTo>
                  <a:pt x="15662" y="16892"/>
                  <a:pt x="16849" y="15618"/>
                  <a:pt x="17889" y="14222"/>
                </a:cubicBezTo>
                <a:cubicBezTo>
                  <a:pt x="18928" y="12766"/>
                  <a:pt x="19596" y="11310"/>
                  <a:pt x="20041" y="9793"/>
                </a:cubicBezTo>
                <a:cubicBezTo>
                  <a:pt x="20412" y="8397"/>
                  <a:pt x="20487" y="7063"/>
                  <a:pt x="20338" y="5788"/>
                </a:cubicBezTo>
                <a:cubicBezTo>
                  <a:pt x="20116" y="4636"/>
                  <a:pt x="19670" y="3604"/>
                  <a:pt x="19002" y="2815"/>
                </a:cubicBezTo>
                <a:cubicBezTo>
                  <a:pt x="18334" y="2027"/>
                  <a:pt x="17443" y="1541"/>
                  <a:pt x="16404" y="1238"/>
                </a:cubicBezTo>
                <a:cubicBezTo>
                  <a:pt x="15365" y="934"/>
                  <a:pt x="14252" y="934"/>
                  <a:pt x="13064" y="1116"/>
                </a:cubicBezTo>
                <a:cubicBezTo>
                  <a:pt x="11951" y="1298"/>
                  <a:pt x="10763" y="1663"/>
                  <a:pt x="9575" y="2269"/>
                </a:cubicBezTo>
                <a:cubicBezTo>
                  <a:pt x="8462" y="2815"/>
                  <a:pt x="7348" y="3543"/>
                  <a:pt x="6309" y="4454"/>
                </a:cubicBezTo>
                <a:cubicBezTo>
                  <a:pt x="4305" y="6152"/>
                  <a:pt x="2598" y="8519"/>
                  <a:pt x="1781" y="1082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5D0D4C3-E7D0-49E8-AC2F-44C122BC36C2}"/>
              </a:ext>
            </a:extLst>
          </p:cNvPr>
          <p:cNvSpPr/>
          <p:nvPr/>
        </p:nvSpPr>
        <p:spPr>
          <a:xfrm rot="1800000">
            <a:off x="4605326" y="3114357"/>
            <a:ext cx="805655" cy="9792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39" h="21435" extrusionOk="0">
                <a:moveTo>
                  <a:pt x="21022" y="11597"/>
                </a:moveTo>
                <a:cubicBezTo>
                  <a:pt x="21466" y="13118"/>
                  <a:pt x="21540" y="14579"/>
                  <a:pt x="21318" y="15917"/>
                </a:cubicBezTo>
                <a:cubicBezTo>
                  <a:pt x="21096" y="17195"/>
                  <a:pt x="20578" y="18351"/>
                  <a:pt x="19765" y="19264"/>
                </a:cubicBezTo>
                <a:cubicBezTo>
                  <a:pt x="18951" y="20176"/>
                  <a:pt x="17915" y="20785"/>
                  <a:pt x="16658" y="21150"/>
                </a:cubicBezTo>
                <a:cubicBezTo>
                  <a:pt x="15474" y="21454"/>
                  <a:pt x="14217" y="21515"/>
                  <a:pt x="12811" y="21332"/>
                </a:cubicBezTo>
                <a:cubicBezTo>
                  <a:pt x="11554" y="21150"/>
                  <a:pt x="10296" y="20724"/>
                  <a:pt x="9039" y="20055"/>
                </a:cubicBezTo>
                <a:cubicBezTo>
                  <a:pt x="7855" y="19446"/>
                  <a:pt x="6671" y="18655"/>
                  <a:pt x="5562" y="17743"/>
                </a:cubicBezTo>
                <a:cubicBezTo>
                  <a:pt x="3417" y="15856"/>
                  <a:pt x="1641" y="13423"/>
                  <a:pt x="754" y="10928"/>
                </a:cubicBezTo>
                <a:lnTo>
                  <a:pt x="754" y="10928"/>
                </a:lnTo>
                <a:cubicBezTo>
                  <a:pt x="310" y="9711"/>
                  <a:pt x="88" y="8494"/>
                  <a:pt x="14" y="7338"/>
                </a:cubicBezTo>
                <a:cubicBezTo>
                  <a:pt x="-60" y="6121"/>
                  <a:pt x="162" y="5026"/>
                  <a:pt x="606" y="3992"/>
                </a:cubicBezTo>
                <a:cubicBezTo>
                  <a:pt x="1050" y="2896"/>
                  <a:pt x="1789" y="1984"/>
                  <a:pt x="2677" y="1314"/>
                </a:cubicBezTo>
                <a:cubicBezTo>
                  <a:pt x="3639" y="584"/>
                  <a:pt x="4896" y="158"/>
                  <a:pt x="6228" y="37"/>
                </a:cubicBezTo>
                <a:cubicBezTo>
                  <a:pt x="7559" y="-85"/>
                  <a:pt x="9039" y="98"/>
                  <a:pt x="10518" y="584"/>
                </a:cubicBezTo>
                <a:cubicBezTo>
                  <a:pt x="12071" y="1071"/>
                  <a:pt x="13551" y="1862"/>
                  <a:pt x="14882" y="2896"/>
                </a:cubicBezTo>
                <a:cubicBezTo>
                  <a:pt x="16362" y="3992"/>
                  <a:pt x="17619" y="5330"/>
                  <a:pt x="18729" y="6851"/>
                </a:cubicBezTo>
                <a:cubicBezTo>
                  <a:pt x="19765" y="8433"/>
                  <a:pt x="20578" y="10015"/>
                  <a:pt x="21022" y="11597"/>
                </a:cubicBezTo>
                <a:close/>
                <a:moveTo>
                  <a:pt x="6302" y="17195"/>
                </a:moveTo>
                <a:cubicBezTo>
                  <a:pt x="7337" y="18047"/>
                  <a:pt x="8373" y="18777"/>
                  <a:pt x="9556" y="19385"/>
                </a:cubicBezTo>
                <a:cubicBezTo>
                  <a:pt x="10740" y="19994"/>
                  <a:pt x="11850" y="20359"/>
                  <a:pt x="13033" y="20541"/>
                </a:cubicBezTo>
                <a:cubicBezTo>
                  <a:pt x="14217" y="20724"/>
                  <a:pt x="15326" y="20663"/>
                  <a:pt x="16362" y="20420"/>
                </a:cubicBezTo>
                <a:cubicBezTo>
                  <a:pt x="17398" y="20116"/>
                  <a:pt x="18285" y="19568"/>
                  <a:pt x="18951" y="18838"/>
                </a:cubicBezTo>
                <a:cubicBezTo>
                  <a:pt x="19617" y="18047"/>
                  <a:pt x="20135" y="17073"/>
                  <a:pt x="20283" y="15856"/>
                </a:cubicBezTo>
                <a:cubicBezTo>
                  <a:pt x="20504" y="14639"/>
                  <a:pt x="20430" y="13301"/>
                  <a:pt x="19987" y="11841"/>
                </a:cubicBezTo>
                <a:cubicBezTo>
                  <a:pt x="19543" y="10319"/>
                  <a:pt x="18877" y="8859"/>
                  <a:pt x="17841" y="7399"/>
                </a:cubicBezTo>
                <a:cubicBezTo>
                  <a:pt x="16806" y="5939"/>
                  <a:pt x="15622" y="4722"/>
                  <a:pt x="14217" y="3687"/>
                </a:cubicBezTo>
                <a:cubicBezTo>
                  <a:pt x="12885" y="2714"/>
                  <a:pt x="11554" y="1984"/>
                  <a:pt x="10148" y="1497"/>
                </a:cubicBezTo>
                <a:cubicBezTo>
                  <a:pt x="8817" y="1071"/>
                  <a:pt x="7559" y="889"/>
                  <a:pt x="6376" y="1010"/>
                </a:cubicBezTo>
                <a:cubicBezTo>
                  <a:pt x="5266" y="1132"/>
                  <a:pt x="4230" y="1436"/>
                  <a:pt x="3417" y="2045"/>
                </a:cubicBezTo>
                <a:cubicBezTo>
                  <a:pt x="2603" y="2592"/>
                  <a:pt x="2011" y="3383"/>
                  <a:pt x="1641" y="4357"/>
                </a:cubicBezTo>
                <a:cubicBezTo>
                  <a:pt x="1271" y="5269"/>
                  <a:pt x="1124" y="6243"/>
                  <a:pt x="1124" y="7399"/>
                </a:cubicBezTo>
                <a:cubicBezTo>
                  <a:pt x="1124" y="8494"/>
                  <a:pt x="1419" y="9650"/>
                  <a:pt x="1789" y="10806"/>
                </a:cubicBezTo>
                <a:lnTo>
                  <a:pt x="1789" y="10806"/>
                </a:lnTo>
                <a:cubicBezTo>
                  <a:pt x="2603" y="13058"/>
                  <a:pt x="4304" y="15370"/>
                  <a:pt x="6302" y="17195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D4202CF-806F-4B55-B7EE-496B477C287D}"/>
              </a:ext>
            </a:extLst>
          </p:cNvPr>
          <p:cNvSpPr/>
          <p:nvPr/>
        </p:nvSpPr>
        <p:spPr>
          <a:xfrm rot="1800000">
            <a:off x="4982951" y="4157094"/>
            <a:ext cx="1054508" cy="693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4" h="21386" extrusionOk="0">
                <a:moveTo>
                  <a:pt x="10679" y="0"/>
                </a:moveTo>
                <a:cubicBezTo>
                  <a:pt x="12314" y="0"/>
                  <a:pt x="13837" y="343"/>
                  <a:pt x="15303" y="1029"/>
                </a:cubicBezTo>
                <a:cubicBezTo>
                  <a:pt x="16657" y="1714"/>
                  <a:pt x="17898" y="2571"/>
                  <a:pt x="18856" y="3771"/>
                </a:cubicBezTo>
                <a:cubicBezTo>
                  <a:pt x="19815" y="4886"/>
                  <a:pt x="20548" y="6257"/>
                  <a:pt x="20943" y="7629"/>
                </a:cubicBezTo>
                <a:cubicBezTo>
                  <a:pt x="21394" y="9086"/>
                  <a:pt x="21507" y="10543"/>
                  <a:pt x="21281" y="12086"/>
                </a:cubicBezTo>
                <a:cubicBezTo>
                  <a:pt x="21112" y="13543"/>
                  <a:pt x="20661" y="14829"/>
                  <a:pt x="19928" y="16029"/>
                </a:cubicBezTo>
                <a:cubicBezTo>
                  <a:pt x="19308" y="17143"/>
                  <a:pt x="18462" y="18086"/>
                  <a:pt x="17503" y="18943"/>
                </a:cubicBezTo>
                <a:cubicBezTo>
                  <a:pt x="16544" y="19714"/>
                  <a:pt x="15473" y="20314"/>
                  <a:pt x="14345" y="20743"/>
                </a:cubicBezTo>
                <a:lnTo>
                  <a:pt x="14345" y="20743"/>
                </a:lnTo>
                <a:cubicBezTo>
                  <a:pt x="11976" y="21600"/>
                  <a:pt x="9382" y="21600"/>
                  <a:pt x="7013" y="20743"/>
                </a:cubicBezTo>
                <a:cubicBezTo>
                  <a:pt x="5885" y="20314"/>
                  <a:pt x="4814" y="19714"/>
                  <a:pt x="3855" y="18943"/>
                </a:cubicBezTo>
                <a:cubicBezTo>
                  <a:pt x="2840" y="18086"/>
                  <a:pt x="2050" y="17143"/>
                  <a:pt x="1430" y="16029"/>
                </a:cubicBezTo>
                <a:cubicBezTo>
                  <a:pt x="753" y="14829"/>
                  <a:pt x="302" y="13457"/>
                  <a:pt x="76" y="12086"/>
                </a:cubicBezTo>
                <a:cubicBezTo>
                  <a:pt x="-93" y="10543"/>
                  <a:pt x="20" y="9086"/>
                  <a:pt x="415" y="7629"/>
                </a:cubicBezTo>
                <a:cubicBezTo>
                  <a:pt x="809" y="6171"/>
                  <a:pt x="1542" y="4886"/>
                  <a:pt x="2501" y="3771"/>
                </a:cubicBezTo>
                <a:cubicBezTo>
                  <a:pt x="3460" y="2571"/>
                  <a:pt x="4701" y="1714"/>
                  <a:pt x="6054" y="1029"/>
                </a:cubicBezTo>
                <a:cubicBezTo>
                  <a:pt x="7464" y="343"/>
                  <a:pt x="9043" y="0"/>
                  <a:pt x="10679" y="0"/>
                </a:cubicBezTo>
                <a:close/>
                <a:moveTo>
                  <a:pt x="14119" y="19714"/>
                </a:moveTo>
                <a:lnTo>
                  <a:pt x="14119" y="19714"/>
                </a:lnTo>
                <a:cubicBezTo>
                  <a:pt x="15191" y="19286"/>
                  <a:pt x="16206" y="18771"/>
                  <a:pt x="17108" y="18000"/>
                </a:cubicBezTo>
                <a:cubicBezTo>
                  <a:pt x="18010" y="17229"/>
                  <a:pt x="18744" y="16371"/>
                  <a:pt x="19364" y="15343"/>
                </a:cubicBezTo>
                <a:cubicBezTo>
                  <a:pt x="19984" y="14314"/>
                  <a:pt x="20379" y="13114"/>
                  <a:pt x="20492" y="11914"/>
                </a:cubicBezTo>
                <a:cubicBezTo>
                  <a:pt x="20661" y="10629"/>
                  <a:pt x="20548" y="9429"/>
                  <a:pt x="20210" y="8229"/>
                </a:cubicBezTo>
                <a:cubicBezTo>
                  <a:pt x="19815" y="6943"/>
                  <a:pt x="19195" y="5829"/>
                  <a:pt x="18349" y="4800"/>
                </a:cubicBezTo>
                <a:cubicBezTo>
                  <a:pt x="17446" y="3686"/>
                  <a:pt x="16319" y="2829"/>
                  <a:pt x="15021" y="2229"/>
                </a:cubicBezTo>
                <a:cubicBezTo>
                  <a:pt x="13668" y="1543"/>
                  <a:pt x="12202" y="1200"/>
                  <a:pt x="10622" y="1200"/>
                </a:cubicBezTo>
                <a:cubicBezTo>
                  <a:pt x="9100" y="1200"/>
                  <a:pt x="7633" y="1543"/>
                  <a:pt x="6223" y="2229"/>
                </a:cubicBezTo>
                <a:cubicBezTo>
                  <a:pt x="4926" y="2829"/>
                  <a:pt x="3798" y="3686"/>
                  <a:pt x="2896" y="4800"/>
                </a:cubicBezTo>
                <a:cubicBezTo>
                  <a:pt x="2050" y="5829"/>
                  <a:pt x="1430" y="6943"/>
                  <a:pt x="1035" y="8229"/>
                </a:cubicBezTo>
                <a:cubicBezTo>
                  <a:pt x="697" y="9429"/>
                  <a:pt x="584" y="10714"/>
                  <a:pt x="753" y="11914"/>
                </a:cubicBezTo>
                <a:cubicBezTo>
                  <a:pt x="922" y="13114"/>
                  <a:pt x="1317" y="14314"/>
                  <a:pt x="1881" y="15343"/>
                </a:cubicBezTo>
                <a:cubicBezTo>
                  <a:pt x="2445" y="16371"/>
                  <a:pt x="3234" y="17229"/>
                  <a:pt x="4137" y="18000"/>
                </a:cubicBezTo>
                <a:cubicBezTo>
                  <a:pt x="5039" y="18771"/>
                  <a:pt x="5998" y="19286"/>
                  <a:pt x="7126" y="19714"/>
                </a:cubicBezTo>
                <a:cubicBezTo>
                  <a:pt x="9382" y="20486"/>
                  <a:pt x="11920" y="20486"/>
                  <a:pt x="14119" y="1971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68" descr="Trophy">
            <a:extLst>
              <a:ext uri="{FF2B5EF4-FFF2-40B4-BE49-F238E27FC236}">
                <a16:creationId xmlns:a16="http://schemas.microsoft.com/office/drawing/2014/main" id="{5F546744-D32E-4A1D-912D-90A397CC9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6263" y="3004260"/>
            <a:ext cx="1199475" cy="1199475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C50E957A-BC3F-4070-A439-3D7DB0E0E6D2}"/>
              </a:ext>
            </a:extLst>
          </p:cNvPr>
          <p:cNvGrpSpPr/>
          <p:nvPr/>
        </p:nvGrpSpPr>
        <p:grpSpPr>
          <a:xfrm>
            <a:off x="4261096" y="4264358"/>
            <a:ext cx="1661436" cy="1743591"/>
            <a:chOff x="4261096" y="4264358"/>
            <a:chExt cx="1661436" cy="1743591"/>
          </a:xfrm>
        </p:grpSpPr>
        <p:sp>
          <p:nvSpPr>
            <p:cNvPr id="18" name="Oval">
              <a:extLst>
                <a:ext uri="{FF2B5EF4-FFF2-40B4-BE49-F238E27FC236}">
                  <a16:creationId xmlns:a16="http://schemas.microsoft.com/office/drawing/2014/main" id="{55CD0FA6-3540-4DFB-8902-8A2314DBDCEE}"/>
                </a:ext>
              </a:extLst>
            </p:cNvPr>
            <p:cNvSpPr/>
            <p:nvPr/>
          </p:nvSpPr>
          <p:spPr>
            <a:xfrm rot="1800000">
              <a:off x="4261096" y="5179576"/>
              <a:ext cx="1267574" cy="828373"/>
            </a:xfrm>
            <a:prstGeom prst="ellipse">
              <a:avLst/>
            </a:pr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2AA62C8-CB0A-4048-B686-BDBBA6AD1D06}"/>
                </a:ext>
              </a:extLst>
            </p:cNvPr>
            <p:cNvSpPr/>
            <p:nvPr/>
          </p:nvSpPr>
          <p:spPr>
            <a:xfrm rot="1800000">
              <a:off x="4693873" y="4264358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3C865440-8171-46CD-ACE1-EE8AB3FDB205}"/>
              </a:ext>
            </a:extLst>
          </p:cNvPr>
          <p:cNvGrpSpPr/>
          <p:nvPr/>
        </p:nvGrpSpPr>
        <p:grpSpPr>
          <a:xfrm>
            <a:off x="6217968" y="4264357"/>
            <a:ext cx="1661435" cy="1743592"/>
            <a:chOff x="6217968" y="4264357"/>
            <a:chExt cx="1661435" cy="1743592"/>
          </a:xfrm>
        </p:grpSpPr>
        <p:sp>
          <p:nvSpPr>
            <p:cNvPr id="16" name="Oval">
              <a:extLst>
                <a:ext uri="{FF2B5EF4-FFF2-40B4-BE49-F238E27FC236}">
                  <a16:creationId xmlns:a16="http://schemas.microsoft.com/office/drawing/2014/main" id="{73B75217-0663-4EEC-BB5D-8DF920BBC160}"/>
                </a:ext>
              </a:extLst>
            </p:cNvPr>
            <p:cNvSpPr/>
            <p:nvPr/>
          </p:nvSpPr>
          <p:spPr>
            <a:xfrm rot="19800000">
              <a:off x="6611829" y="5179576"/>
              <a:ext cx="1267574" cy="828373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24C6C1B9-57BA-4977-85CF-F3713CA89697}"/>
                </a:ext>
              </a:extLst>
            </p:cNvPr>
            <p:cNvSpPr/>
            <p:nvPr/>
          </p:nvSpPr>
          <p:spPr>
            <a:xfrm rot="19800000">
              <a:off x="6217968" y="4264357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BEFF9F24-A9A3-410B-9900-088B1B34C7EC}"/>
              </a:ext>
            </a:extLst>
          </p:cNvPr>
          <p:cNvGrpSpPr/>
          <p:nvPr/>
        </p:nvGrpSpPr>
        <p:grpSpPr>
          <a:xfrm>
            <a:off x="6217965" y="1163940"/>
            <a:ext cx="1661436" cy="1743591"/>
            <a:chOff x="6217965" y="1163940"/>
            <a:chExt cx="1661436" cy="1743591"/>
          </a:xfrm>
        </p:grpSpPr>
        <p:sp>
          <p:nvSpPr>
            <p:cNvPr id="25" name="Oval">
              <a:extLst>
                <a:ext uri="{FF2B5EF4-FFF2-40B4-BE49-F238E27FC236}">
                  <a16:creationId xmlns:a16="http://schemas.microsoft.com/office/drawing/2014/main" id="{5B912667-D95A-4AE6-9065-2A90BBFCBB92}"/>
                </a:ext>
              </a:extLst>
            </p:cNvPr>
            <p:cNvSpPr/>
            <p:nvPr/>
          </p:nvSpPr>
          <p:spPr>
            <a:xfrm rot="12600000">
              <a:off x="6611827" y="1163940"/>
              <a:ext cx="1267574" cy="828373"/>
            </a:xfrm>
            <a:prstGeom prst="ellipse">
              <a:avLst/>
            </a:pr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CB2D135B-451F-4B61-B854-FCE79FB38714}"/>
                </a:ext>
              </a:extLst>
            </p:cNvPr>
            <p:cNvSpPr/>
            <p:nvPr/>
          </p:nvSpPr>
          <p:spPr>
            <a:xfrm rot="12600000">
              <a:off x="6217965" y="1680500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0DF36DE-B491-4847-B88D-895C878CEE9B}"/>
              </a:ext>
            </a:extLst>
          </p:cNvPr>
          <p:cNvGrpSpPr/>
          <p:nvPr/>
        </p:nvGrpSpPr>
        <p:grpSpPr>
          <a:xfrm>
            <a:off x="4261094" y="1163940"/>
            <a:ext cx="1661435" cy="1743592"/>
            <a:chOff x="4261094" y="1163940"/>
            <a:chExt cx="1661435" cy="1743592"/>
          </a:xfrm>
        </p:grpSpPr>
        <p:sp>
          <p:nvSpPr>
            <p:cNvPr id="23" name="Oval">
              <a:extLst>
                <a:ext uri="{FF2B5EF4-FFF2-40B4-BE49-F238E27FC236}">
                  <a16:creationId xmlns:a16="http://schemas.microsoft.com/office/drawing/2014/main" id="{5AF9C19A-F414-40DC-935B-C50EA1584A5B}"/>
                </a:ext>
              </a:extLst>
            </p:cNvPr>
            <p:cNvSpPr/>
            <p:nvPr/>
          </p:nvSpPr>
          <p:spPr>
            <a:xfrm rot="9000000">
              <a:off x="4261094" y="1163940"/>
              <a:ext cx="1267574" cy="828373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DC7A081E-97DE-4DF1-A350-15F0445661F9}"/>
                </a:ext>
              </a:extLst>
            </p:cNvPr>
            <p:cNvSpPr/>
            <p:nvPr/>
          </p:nvSpPr>
          <p:spPr>
            <a:xfrm rot="9000000">
              <a:off x="4693870" y="168050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2FC1E76-07BB-4266-884C-952E86970D66}"/>
              </a:ext>
            </a:extLst>
          </p:cNvPr>
          <p:cNvGrpSpPr/>
          <p:nvPr/>
        </p:nvGrpSpPr>
        <p:grpSpPr>
          <a:xfrm>
            <a:off x="3329682" y="2970211"/>
            <a:ext cx="1854340" cy="1267574"/>
            <a:chOff x="3329682" y="2970211"/>
            <a:chExt cx="1854340" cy="1267574"/>
          </a:xfrm>
        </p:grpSpPr>
        <p:sp>
          <p:nvSpPr>
            <p:cNvPr id="28" name="Oval">
              <a:extLst>
                <a:ext uri="{FF2B5EF4-FFF2-40B4-BE49-F238E27FC236}">
                  <a16:creationId xmlns:a16="http://schemas.microsoft.com/office/drawing/2014/main" id="{94F74E04-6EC6-4F7B-A9AE-F86D8FDC7365}"/>
                </a:ext>
              </a:extLst>
            </p:cNvPr>
            <p:cNvSpPr/>
            <p:nvPr/>
          </p:nvSpPr>
          <p:spPr>
            <a:xfrm rot="5400000">
              <a:off x="3110082" y="3189811"/>
              <a:ext cx="1267574" cy="828373"/>
            </a:xfrm>
            <a:prstGeom prst="ellipse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344196AC-89C8-4A59-8D8B-17BE02EAF02B}"/>
                </a:ext>
              </a:extLst>
            </p:cNvPr>
            <p:cNvSpPr/>
            <p:nvPr/>
          </p:nvSpPr>
          <p:spPr>
            <a:xfrm rot="5400000">
              <a:off x="3956177" y="2990482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AABB1B3D-A3A6-40DE-B8B3-04903F21A000}"/>
              </a:ext>
            </a:extLst>
          </p:cNvPr>
          <p:cNvGrpSpPr/>
          <p:nvPr/>
        </p:nvGrpSpPr>
        <p:grpSpPr>
          <a:xfrm>
            <a:off x="6977760" y="2970211"/>
            <a:ext cx="1854340" cy="1267574"/>
            <a:chOff x="6977760" y="2970211"/>
            <a:chExt cx="1854340" cy="1267574"/>
          </a:xfrm>
        </p:grpSpPr>
        <p:sp>
          <p:nvSpPr>
            <p:cNvPr id="31" name="Oval">
              <a:extLst>
                <a:ext uri="{FF2B5EF4-FFF2-40B4-BE49-F238E27FC236}">
                  <a16:creationId xmlns:a16="http://schemas.microsoft.com/office/drawing/2014/main" id="{03FE84C6-429A-42F9-88D3-BEBC7CA967FA}"/>
                </a:ext>
              </a:extLst>
            </p:cNvPr>
            <p:cNvSpPr/>
            <p:nvPr/>
          </p:nvSpPr>
          <p:spPr>
            <a:xfrm rot="16200000">
              <a:off x="7784127" y="3189811"/>
              <a:ext cx="1267574" cy="828373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7E163867-D9DB-4767-BE5F-6E99EC30576D}"/>
                </a:ext>
              </a:extLst>
            </p:cNvPr>
            <p:cNvSpPr/>
            <p:nvPr/>
          </p:nvSpPr>
          <p:spPr>
            <a:xfrm rot="16200000">
              <a:off x="6976946" y="2990481"/>
              <a:ext cx="1228659" cy="1227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1" extrusionOk="0">
                  <a:moveTo>
                    <a:pt x="98" y="21453"/>
                  </a:moveTo>
                  <a:cubicBezTo>
                    <a:pt x="1955" y="18717"/>
                    <a:pt x="6060" y="16811"/>
                    <a:pt x="10800" y="16811"/>
                  </a:cubicBezTo>
                  <a:cubicBezTo>
                    <a:pt x="15589" y="16811"/>
                    <a:pt x="19694" y="18766"/>
                    <a:pt x="21551" y="21551"/>
                  </a:cubicBezTo>
                  <a:cubicBezTo>
                    <a:pt x="21551" y="21600"/>
                    <a:pt x="21600" y="21551"/>
                    <a:pt x="21600" y="21502"/>
                  </a:cubicBezTo>
                  <a:lnTo>
                    <a:pt x="18375" y="5669"/>
                  </a:lnTo>
                  <a:cubicBezTo>
                    <a:pt x="17739" y="2688"/>
                    <a:pt x="15003" y="0"/>
                    <a:pt x="10800" y="0"/>
                  </a:cubicBezTo>
                  <a:cubicBezTo>
                    <a:pt x="6597" y="0"/>
                    <a:pt x="3763" y="2639"/>
                    <a:pt x="3225" y="5669"/>
                  </a:cubicBezTo>
                  <a:lnTo>
                    <a:pt x="0" y="21405"/>
                  </a:lnTo>
                  <a:cubicBezTo>
                    <a:pt x="0" y="21502"/>
                    <a:pt x="49" y="21502"/>
                    <a:pt x="98" y="21453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pic>
        <p:nvPicPr>
          <p:cNvPr id="33" name="Graphic 61" descr="Brainstorm with solid fill">
            <a:extLst>
              <a:ext uri="{FF2B5EF4-FFF2-40B4-BE49-F238E27FC236}">
                <a16:creationId xmlns:a16="http://schemas.microsoft.com/office/drawing/2014/main" id="{CF937880-E5A8-44FE-979E-E52D9884D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5667" y="1298912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4" name="Graphic 62" descr="Bullseye with solid fill">
            <a:extLst>
              <a:ext uri="{FF2B5EF4-FFF2-40B4-BE49-F238E27FC236}">
                <a16:creationId xmlns:a16="http://schemas.microsoft.com/office/drawing/2014/main" id="{98247B13-113B-4752-B429-40BE5A41F2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64655" y="3324783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63" descr="Database with solid fill">
            <a:extLst>
              <a:ext uri="{FF2B5EF4-FFF2-40B4-BE49-F238E27FC236}">
                <a16:creationId xmlns:a16="http://schemas.microsoft.com/office/drawing/2014/main" id="{E75ABC38-FE44-47D2-B4FF-AEECF835435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615669" y="5314548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64" descr="Gears with solid fill">
            <a:extLst>
              <a:ext uri="{FF2B5EF4-FFF2-40B4-BE49-F238E27FC236}">
                <a16:creationId xmlns:a16="http://schemas.microsoft.com/office/drawing/2014/main" id="{61701A4E-D078-4828-A1FB-8DE2A98CCA9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66402" y="5314548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65" descr="Hourglass 30% with solid fill">
            <a:extLst>
              <a:ext uri="{FF2B5EF4-FFF2-40B4-BE49-F238E27FC236}">
                <a16:creationId xmlns:a16="http://schemas.microsoft.com/office/drawing/2014/main" id="{1DCA0CE6-9789-4732-9DB4-F394E27B107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138700" y="3324783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Graphic 66" descr="Lightbulb with solid fill">
            <a:extLst>
              <a:ext uri="{FF2B5EF4-FFF2-40B4-BE49-F238E27FC236}">
                <a16:creationId xmlns:a16="http://schemas.microsoft.com/office/drawing/2014/main" id="{05ADCAE5-60CD-4854-9053-C9851BBB2F9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66400" y="1298912"/>
            <a:ext cx="558429" cy="5584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58AD5EAC-1B11-4E1A-9BCF-6EA4A8646A77}"/>
              </a:ext>
            </a:extLst>
          </p:cNvPr>
          <p:cNvGrpSpPr/>
          <p:nvPr/>
        </p:nvGrpSpPr>
        <p:grpSpPr>
          <a:xfrm>
            <a:off x="8465113" y="1141701"/>
            <a:ext cx="3062274" cy="1290153"/>
            <a:chOff x="8921977" y="1466725"/>
            <a:chExt cx="2926080" cy="1290153"/>
          </a:xfrm>
        </p:grpSpPr>
        <p:sp>
          <p:nvSpPr>
            <p:cNvPr id="40" name="TextBox 23">
              <a:extLst>
                <a:ext uri="{FF2B5EF4-FFF2-40B4-BE49-F238E27FC236}">
                  <a16:creationId xmlns:a16="http://schemas.microsoft.com/office/drawing/2014/main" id="{43E55ADE-F5A0-4034-94D4-30E193DCC81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24">
              <a:extLst>
                <a:ext uri="{FF2B5EF4-FFF2-40B4-BE49-F238E27FC236}">
                  <a16:creationId xmlns:a16="http://schemas.microsoft.com/office/drawing/2014/main" id="{BE1C6B1F-4752-4C58-B077-3CB89AA409C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6E4C7A0-F872-486D-BE51-AA66E46D1CEB}"/>
              </a:ext>
            </a:extLst>
          </p:cNvPr>
          <p:cNvGrpSpPr/>
          <p:nvPr/>
        </p:nvGrpSpPr>
        <p:grpSpPr>
          <a:xfrm>
            <a:off x="8465113" y="4769257"/>
            <a:ext cx="3062274" cy="1290153"/>
            <a:chOff x="8921977" y="1466725"/>
            <a:chExt cx="2926080" cy="1290153"/>
          </a:xfrm>
        </p:grpSpPr>
        <p:sp>
          <p:nvSpPr>
            <p:cNvPr id="43" name="TextBox 26">
              <a:extLst>
                <a:ext uri="{FF2B5EF4-FFF2-40B4-BE49-F238E27FC236}">
                  <a16:creationId xmlns:a16="http://schemas.microsoft.com/office/drawing/2014/main" id="{E24BF7BC-F4AE-4420-BDA6-4ACCD04BA9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27">
              <a:extLst>
                <a:ext uri="{FF2B5EF4-FFF2-40B4-BE49-F238E27FC236}">
                  <a16:creationId xmlns:a16="http://schemas.microsoft.com/office/drawing/2014/main" id="{9098B148-8ED9-4389-BF6B-01B8BE1D6AC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297D629-4611-431A-83F5-4D1CFA7E039A}"/>
              </a:ext>
            </a:extLst>
          </p:cNvPr>
          <p:cNvGrpSpPr/>
          <p:nvPr/>
        </p:nvGrpSpPr>
        <p:grpSpPr>
          <a:xfrm>
            <a:off x="664613" y="1141701"/>
            <a:ext cx="3122551" cy="1290153"/>
            <a:chOff x="8921977" y="1466725"/>
            <a:chExt cx="2926080" cy="1290153"/>
          </a:xfrm>
        </p:grpSpPr>
        <p:sp>
          <p:nvSpPr>
            <p:cNvPr id="46" name="TextBox 49">
              <a:extLst>
                <a:ext uri="{FF2B5EF4-FFF2-40B4-BE49-F238E27FC236}">
                  <a16:creationId xmlns:a16="http://schemas.microsoft.com/office/drawing/2014/main" id="{D97A677E-2E28-44F1-BC98-001B38A598C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50">
              <a:extLst>
                <a:ext uri="{FF2B5EF4-FFF2-40B4-BE49-F238E27FC236}">
                  <a16:creationId xmlns:a16="http://schemas.microsoft.com/office/drawing/2014/main" id="{BAE00D3A-39B4-4F1D-BE75-563305B2A69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2D30355-40B8-4ED3-AB52-FC78659E16E8}"/>
              </a:ext>
            </a:extLst>
          </p:cNvPr>
          <p:cNvGrpSpPr/>
          <p:nvPr/>
        </p:nvGrpSpPr>
        <p:grpSpPr>
          <a:xfrm>
            <a:off x="664613" y="4769257"/>
            <a:ext cx="3122551" cy="1290153"/>
            <a:chOff x="8921977" y="1466725"/>
            <a:chExt cx="2926080" cy="1290153"/>
          </a:xfrm>
        </p:grpSpPr>
        <p:sp>
          <p:nvSpPr>
            <p:cNvPr id="49" name="TextBox 52">
              <a:extLst>
                <a:ext uri="{FF2B5EF4-FFF2-40B4-BE49-F238E27FC236}">
                  <a16:creationId xmlns:a16="http://schemas.microsoft.com/office/drawing/2014/main" id="{DC43EE66-1D5D-4ADA-A7D5-D584AAF11D6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0" name="TextBox 53">
              <a:extLst>
                <a:ext uri="{FF2B5EF4-FFF2-40B4-BE49-F238E27FC236}">
                  <a16:creationId xmlns:a16="http://schemas.microsoft.com/office/drawing/2014/main" id="{114EC437-7393-4CDC-BCAC-B560434C20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0DBB557-009C-429C-8312-FED1A6F8D0E5}"/>
              </a:ext>
            </a:extLst>
          </p:cNvPr>
          <p:cNvGrpSpPr/>
          <p:nvPr/>
        </p:nvGrpSpPr>
        <p:grpSpPr>
          <a:xfrm>
            <a:off x="9475000" y="2770813"/>
            <a:ext cx="2052387" cy="1659485"/>
            <a:chOff x="8921977" y="1466725"/>
            <a:chExt cx="2926080" cy="1659485"/>
          </a:xfrm>
        </p:grpSpPr>
        <p:sp>
          <p:nvSpPr>
            <p:cNvPr id="52" name="TextBox 55">
              <a:extLst>
                <a:ext uri="{FF2B5EF4-FFF2-40B4-BE49-F238E27FC236}">
                  <a16:creationId xmlns:a16="http://schemas.microsoft.com/office/drawing/2014/main" id="{20601A00-9095-45CF-8ED8-E00431880D6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3" name="TextBox 56">
              <a:extLst>
                <a:ext uri="{FF2B5EF4-FFF2-40B4-BE49-F238E27FC236}">
                  <a16:creationId xmlns:a16="http://schemas.microsoft.com/office/drawing/2014/main" id="{83D18481-0608-499C-8098-C98454C6DC6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D86BE833-3837-4DFF-B4A6-1737100DA229}"/>
              </a:ext>
            </a:extLst>
          </p:cNvPr>
          <p:cNvGrpSpPr/>
          <p:nvPr/>
        </p:nvGrpSpPr>
        <p:grpSpPr>
          <a:xfrm>
            <a:off x="664613" y="2770813"/>
            <a:ext cx="2092786" cy="1659485"/>
            <a:chOff x="8921977" y="1466725"/>
            <a:chExt cx="2926080" cy="1659485"/>
          </a:xfrm>
        </p:grpSpPr>
        <p:sp>
          <p:nvSpPr>
            <p:cNvPr id="55" name="TextBox 58">
              <a:extLst>
                <a:ext uri="{FF2B5EF4-FFF2-40B4-BE49-F238E27FC236}">
                  <a16:creationId xmlns:a16="http://schemas.microsoft.com/office/drawing/2014/main" id="{B46BD4F9-DDB0-467D-94C8-7C2FCE54A99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9">
              <a:extLst>
                <a:ext uri="{FF2B5EF4-FFF2-40B4-BE49-F238E27FC236}">
                  <a16:creationId xmlns:a16="http://schemas.microsoft.com/office/drawing/2014/main" id="{20A63483-AA43-43FB-A063-FFA8719145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1806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8602</TotalTime>
  <Words>497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Cylinders in Circle – Slide Template</vt:lpstr>
      <vt:lpstr>6 Cylinders in Circle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Cylinders in Circle</dc:title>
  <dc:creator>PresentationGO.com</dc:creator>
  <dc:description>© Copyright PresentationGO.com - Do not distribute or sale without written permission.</dc:description>
  <cp:lastModifiedBy>Christophe Barroche</cp:lastModifiedBy>
  <cp:revision>30</cp:revision>
  <dcterms:created xsi:type="dcterms:W3CDTF">2014-11-26T05:14:11Z</dcterms:created>
  <dcterms:modified xsi:type="dcterms:W3CDTF">2022-03-30T19:09:59Z</dcterms:modified>
  <cp:category>Charts &amp; Diagrams</cp:category>
</cp:coreProperties>
</file>