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3" r:id="rId4"/>
    <p:sldId id="33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95BC"/>
    <a:srgbClr val="3A4350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67" d="100"/>
          <a:sy n="67" d="100"/>
        </p:scale>
        <p:origin x="78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42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80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4764373" y="3597777"/>
            <a:ext cx="2663255" cy="2544701"/>
          </a:xfrm>
          <a:prstGeom prst="rect">
            <a:avLst/>
          </a:prstGeom>
          <a:solidFill>
            <a:schemeClr val="tx2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6-Layer Cuboid Diagram for PowerPoint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764373" y="2985978"/>
            <a:ext cx="2663255" cy="2544701"/>
          </a:xfrm>
          <a:prstGeom prst="rect">
            <a:avLst/>
          </a:prstGeom>
          <a:solidFill>
            <a:schemeClr val="accent1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4764373" y="2374179"/>
            <a:ext cx="2663255" cy="2544701"/>
          </a:xfrm>
          <a:prstGeom prst="rect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4764373" y="1762380"/>
            <a:ext cx="2663255" cy="2544701"/>
          </a:xfrm>
          <a:prstGeom prst="rect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4764373" y="1150581"/>
            <a:ext cx="2663255" cy="2544701"/>
          </a:xfrm>
          <a:prstGeom prst="rect">
            <a:avLst/>
          </a:prstGeom>
          <a:solidFill>
            <a:schemeClr val="accent4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4764373" y="538782"/>
            <a:ext cx="2663255" cy="2544701"/>
          </a:xfrm>
          <a:prstGeom prst="rect">
            <a:avLst/>
          </a:prstGeom>
          <a:solidFill>
            <a:schemeClr val="accent5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9212331" y="4452751"/>
            <a:ext cx="2617416" cy="1474281"/>
            <a:chOff x="8826135" y="1400140"/>
            <a:chExt cx="2617416" cy="1474281"/>
          </a:xfrm>
        </p:grpSpPr>
        <p:sp>
          <p:nvSpPr>
            <p:cNvPr id="60" name="TextBox 59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833930" y="1920314"/>
              <a:ext cx="2609621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/>
                <a:t>Lorem ipsum dolor sit amet, nibh est. A magna maecenas, quam magna nec quis, lorem nunc. Suspendisse viverra sodales mauris.</a:t>
              </a:r>
              <a:endParaRPr lang="en-US" sz="1400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55234" y="4452751"/>
            <a:ext cx="2617416" cy="1474281"/>
            <a:chOff x="8826135" y="1400140"/>
            <a:chExt cx="2617416" cy="1474281"/>
          </a:xfrm>
        </p:grpSpPr>
        <p:sp>
          <p:nvSpPr>
            <p:cNvPr id="69" name="TextBox 68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833930" y="1920314"/>
              <a:ext cx="2609621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/>
                <a:t>Lorem ipsum dolor sit amet, nibh est. A magna maecenas, quam magna nec quis, lorem nunc. Suspendisse viverra sodales mauris.</a:t>
              </a:r>
              <a:endParaRPr lang="en-US" sz="1400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9212331" y="2799511"/>
            <a:ext cx="2617416" cy="1474281"/>
            <a:chOff x="8826135" y="1400140"/>
            <a:chExt cx="2617416" cy="1474281"/>
          </a:xfrm>
        </p:grpSpPr>
        <p:sp>
          <p:nvSpPr>
            <p:cNvPr id="72" name="TextBox 71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833930" y="1920314"/>
              <a:ext cx="2609621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/>
                <a:t>Lorem ipsum dolor sit amet, nibh est. A magna maecenas, quam magna nec quis, lorem nunc. Suspendisse viverra sodales mauris.</a:t>
              </a:r>
              <a:endParaRPr lang="en-US" sz="1400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55234" y="2799511"/>
            <a:ext cx="2617416" cy="1474281"/>
            <a:chOff x="8826135" y="1400140"/>
            <a:chExt cx="2617416" cy="1474281"/>
          </a:xfrm>
        </p:grpSpPr>
        <p:sp>
          <p:nvSpPr>
            <p:cNvPr id="75" name="TextBox 74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833930" y="1920314"/>
              <a:ext cx="2609621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/>
                <a:t>Lorem ipsum dolor sit amet, nibh est. A magna maecenas, quam magna nec quis, lorem nunc. Suspendisse viverra sodales mauris.</a:t>
              </a:r>
              <a:endParaRPr lang="en-US" sz="1400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9212331" y="1146271"/>
            <a:ext cx="2617416" cy="1474281"/>
            <a:chOff x="8826135" y="1400140"/>
            <a:chExt cx="2617416" cy="1474281"/>
          </a:xfrm>
        </p:grpSpPr>
        <p:sp>
          <p:nvSpPr>
            <p:cNvPr id="78" name="TextBox 77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833930" y="1920314"/>
              <a:ext cx="2609621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/>
                <a:t>Lorem ipsum dolor sit amet, nibh est. A magna maecenas, quam magna nec quis, lorem nunc. Suspendisse viverra sodales mauris.</a:t>
              </a:r>
              <a:endParaRPr lang="en-US" sz="1400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55234" y="1146271"/>
            <a:ext cx="2617416" cy="1474281"/>
            <a:chOff x="8826135" y="1400140"/>
            <a:chExt cx="2617416" cy="1474281"/>
          </a:xfrm>
        </p:grpSpPr>
        <p:sp>
          <p:nvSpPr>
            <p:cNvPr id="81" name="TextBox 80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833930" y="1920314"/>
              <a:ext cx="2609621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/>
                <a:t>Lorem ipsum dolor sit amet, nibh est. A magna maecenas, quam magna nec quis, lorem nunc. Suspendisse viverra sodales mauris.</a:t>
              </a:r>
              <a:endParaRPr lang="en-US" sz="1400" dirty="0"/>
            </a:p>
          </p:txBody>
        </p:sp>
      </p:grpSp>
      <p:sp>
        <p:nvSpPr>
          <p:cNvPr id="83" name="Freeform 304"/>
          <p:cNvSpPr/>
          <p:nvPr/>
        </p:nvSpPr>
        <p:spPr>
          <a:xfrm>
            <a:off x="3234530" y="2867200"/>
            <a:ext cx="504830" cy="504572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4" name="Freeform 322"/>
          <p:cNvSpPr/>
          <p:nvPr/>
        </p:nvSpPr>
        <p:spPr>
          <a:xfrm>
            <a:off x="3192461" y="4452751"/>
            <a:ext cx="588969" cy="504572"/>
          </a:xfrm>
          <a:custGeom>
            <a:avLst/>
            <a:gdLst>
              <a:gd name="connsiteX0" fmla="*/ 9015 w 504825"/>
              <a:gd name="connsiteY0" fmla="*/ 360589 h 432707"/>
              <a:gd name="connsiteX1" fmla="*/ 63103 w 504825"/>
              <a:gd name="connsiteY1" fmla="*/ 360589 h 432707"/>
              <a:gd name="connsiteX2" fmla="*/ 69583 w 504825"/>
              <a:gd name="connsiteY2" fmla="*/ 363125 h 432707"/>
              <a:gd name="connsiteX3" fmla="*/ 72118 w 504825"/>
              <a:gd name="connsiteY3" fmla="*/ 369604 h 432707"/>
              <a:gd name="connsiteX4" fmla="*/ 72118 w 504825"/>
              <a:gd name="connsiteY4" fmla="*/ 423692 h 432707"/>
              <a:gd name="connsiteX5" fmla="*/ 69583 w 504825"/>
              <a:gd name="connsiteY5" fmla="*/ 430172 h 432707"/>
              <a:gd name="connsiteX6" fmla="*/ 63103 w 504825"/>
              <a:gd name="connsiteY6" fmla="*/ 432707 h 432707"/>
              <a:gd name="connsiteX7" fmla="*/ 9015 w 504825"/>
              <a:gd name="connsiteY7" fmla="*/ 432707 h 432707"/>
              <a:gd name="connsiteX8" fmla="*/ 2535 w 504825"/>
              <a:gd name="connsiteY8" fmla="*/ 430172 h 432707"/>
              <a:gd name="connsiteX9" fmla="*/ 0 w 504825"/>
              <a:gd name="connsiteY9" fmla="*/ 423692 h 432707"/>
              <a:gd name="connsiteX10" fmla="*/ 0 w 504825"/>
              <a:gd name="connsiteY10" fmla="*/ 369604 h 432707"/>
              <a:gd name="connsiteX11" fmla="*/ 2535 w 504825"/>
              <a:gd name="connsiteY11" fmla="*/ 363125 h 432707"/>
              <a:gd name="connsiteX12" fmla="*/ 9015 w 504825"/>
              <a:gd name="connsiteY12" fmla="*/ 360589 h 432707"/>
              <a:gd name="connsiteX13" fmla="*/ 117192 w 504825"/>
              <a:gd name="connsiteY13" fmla="*/ 324530 h 432707"/>
              <a:gd name="connsiteX14" fmla="*/ 171280 w 504825"/>
              <a:gd name="connsiteY14" fmla="*/ 324530 h 432707"/>
              <a:gd name="connsiteX15" fmla="*/ 177759 w 504825"/>
              <a:gd name="connsiteY15" fmla="*/ 327066 h 432707"/>
              <a:gd name="connsiteX16" fmla="*/ 180295 w 504825"/>
              <a:gd name="connsiteY16" fmla="*/ 333545 h 432707"/>
              <a:gd name="connsiteX17" fmla="*/ 180295 w 504825"/>
              <a:gd name="connsiteY17" fmla="*/ 423692 h 432707"/>
              <a:gd name="connsiteX18" fmla="*/ 177759 w 504825"/>
              <a:gd name="connsiteY18" fmla="*/ 430172 h 432707"/>
              <a:gd name="connsiteX19" fmla="*/ 171280 w 504825"/>
              <a:gd name="connsiteY19" fmla="*/ 432707 h 432707"/>
              <a:gd name="connsiteX20" fmla="*/ 117192 w 504825"/>
              <a:gd name="connsiteY20" fmla="*/ 432707 h 432707"/>
              <a:gd name="connsiteX21" fmla="*/ 110712 w 504825"/>
              <a:gd name="connsiteY21" fmla="*/ 430172 h 432707"/>
              <a:gd name="connsiteX22" fmla="*/ 108177 w 504825"/>
              <a:gd name="connsiteY22" fmla="*/ 423692 h 432707"/>
              <a:gd name="connsiteX23" fmla="*/ 108177 w 504825"/>
              <a:gd name="connsiteY23" fmla="*/ 333545 h 432707"/>
              <a:gd name="connsiteX24" fmla="*/ 110712 w 504825"/>
              <a:gd name="connsiteY24" fmla="*/ 327066 h 432707"/>
              <a:gd name="connsiteX25" fmla="*/ 117192 w 504825"/>
              <a:gd name="connsiteY25" fmla="*/ 324530 h 432707"/>
              <a:gd name="connsiteX26" fmla="*/ 225368 w 504825"/>
              <a:gd name="connsiteY26" fmla="*/ 252412 h 432707"/>
              <a:gd name="connsiteX27" fmla="*/ 279457 w 504825"/>
              <a:gd name="connsiteY27" fmla="*/ 252412 h 432707"/>
              <a:gd name="connsiteX28" fmla="*/ 285936 w 504825"/>
              <a:gd name="connsiteY28" fmla="*/ 254948 h 432707"/>
              <a:gd name="connsiteX29" fmla="*/ 288472 w 504825"/>
              <a:gd name="connsiteY29" fmla="*/ 261427 h 432707"/>
              <a:gd name="connsiteX30" fmla="*/ 288472 w 504825"/>
              <a:gd name="connsiteY30" fmla="*/ 423692 h 432707"/>
              <a:gd name="connsiteX31" fmla="*/ 285936 w 504825"/>
              <a:gd name="connsiteY31" fmla="*/ 430172 h 432707"/>
              <a:gd name="connsiteX32" fmla="*/ 279457 w 504825"/>
              <a:gd name="connsiteY32" fmla="*/ 432707 h 432707"/>
              <a:gd name="connsiteX33" fmla="*/ 225368 w 504825"/>
              <a:gd name="connsiteY33" fmla="*/ 432707 h 432707"/>
              <a:gd name="connsiteX34" fmla="*/ 218889 w 504825"/>
              <a:gd name="connsiteY34" fmla="*/ 430172 h 432707"/>
              <a:gd name="connsiteX35" fmla="*/ 216354 w 504825"/>
              <a:gd name="connsiteY35" fmla="*/ 423692 h 432707"/>
              <a:gd name="connsiteX36" fmla="*/ 216354 w 504825"/>
              <a:gd name="connsiteY36" fmla="*/ 261427 h 432707"/>
              <a:gd name="connsiteX37" fmla="*/ 218889 w 504825"/>
              <a:gd name="connsiteY37" fmla="*/ 254948 h 432707"/>
              <a:gd name="connsiteX38" fmla="*/ 225368 w 504825"/>
              <a:gd name="connsiteY38" fmla="*/ 252412 h 432707"/>
              <a:gd name="connsiteX39" fmla="*/ 333545 w 504825"/>
              <a:gd name="connsiteY39" fmla="*/ 144236 h 432707"/>
              <a:gd name="connsiteX40" fmla="*/ 387633 w 504825"/>
              <a:gd name="connsiteY40" fmla="*/ 144236 h 432707"/>
              <a:gd name="connsiteX41" fmla="*/ 394113 w 504825"/>
              <a:gd name="connsiteY41" fmla="*/ 146771 h 432707"/>
              <a:gd name="connsiteX42" fmla="*/ 396648 w 504825"/>
              <a:gd name="connsiteY42" fmla="*/ 153250 h 432707"/>
              <a:gd name="connsiteX43" fmla="*/ 396648 w 504825"/>
              <a:gd name="connsiteY43" fmla="*/ 423692 h 432707"/>
              <a:gd name="connsiteX44" fmla="*/ 394113 w 504825"/>
              <a:gd name="connsiteY44" fmla="*/ 430172 h 432707"/>
              <a:gd name="connsiteX45" fmla="*/ 387633 w 504825"/>
              <a:gd name="connsiteY45" fmla="*/ 432707 h 432707"/>
              <a:gd name="connsiteX46" fmla="*/ 333545 w 504825"/>
              <a:gd name="connsiteY46" fmla="*/ 432707 h 432707"/>
              <a:gd name="connsiteX47" fmla="*/ 327066 w 504825"/>
              <a:gd name="connsiteY47" fmla="*/ 430172 h 432707"/>
              <a:gd name="connsiteX48" fmla="*/ 324530 w 504825"/>
              <a:gd name="connsiteY48" fmla="*/ 423692 h 432707"/>
              <a:gd name="connsiteX49" fmla="*/ 324530 w 504825"/>
              <a:gd name="connsiteY49" fmla="*/ 153250 h 432707"/>
              <a:gd name="connsiteX50" fmla="*/ 327066 w 504825"/>
              <a:gd name="connsiteY50" fmla="*/ 146771 h 432707"/>
              <a:gd name="connsiteX51" fmla="*/ 333545 w 504825"/>
              <a:gd name="connsiteY51" fmla="*/ 144236 h 432707"/>
              <a:gd name="connsiteX52" fmla="*/ 441722 w 504825"/>
              <a:gd name="connsiteY52" fmla="*/ 0 h 432707"/>
              <a:gd name="connsiteX53" fmla="*/ 495810 w 504825"/>
              <a:gd name="connsiteY53" fmla="*/ 0 h 432707"/>
              <a:gd name="connsiteX54" fmla="*/ 502290 w 504825"/>
              <a:gd name="connsiteY54" fmla="*/ 2535 h 432707"/>
              <a:gd name="connsiteX55" fmla="*/ 504825 w 504825"/>
              <a:gd name="connsiteY55" fmla="*/ 9015 h 432707"/>
              <a:gd name="connsiteX56" fmla="*/ 504825 w 504825"/>
              <a:gd name="connsiteY56" fmla="*/ 423692 h 432707"/>
              <a:gd name="connsiteX57" fmla="*/ 502290 w 504825"/>
              <a:gd name="connsiteY57" fmla="*/ 430172 h 432707"/>
              <a:gd name="connsiteX58" fmla="*/ 495810 w 504825"/>
              <a:gd name="connsiteY58" fmla="*/ 432707 h 432707"/>
              <a:gd name="connsiteX59" fmla="*/ 441722 w 504825"/>
              <a:gd name="connsiteY59" fmla="*/ 432707 h 432707"/>
              <a:gd name="connsiteX60" fmla="*/ 435243 w 504825"/>
              <a:gd name="connsiteY60" fmla="*/ 430172 h 432707"/>
              <a:gd name="connsiteX61" fmla="*/ 432707 w 504825"/>
              <a:gd name="connsiteY61" fmla="*/ 423692 h 432707"/>
              <a:gd name="connsiteX62" fmla="*/ 432707 w 504825"/>
              <a:gd name="connsiteY62" fmla="*/ 9015 h 432707"/>
              <a:gd name="connsiteX63" fmla="*/ 435243 w 504825"/>
              <a:gd name="connsiteY63" fmla="*/ 2535 h 432707"/>
              <a:gd name="connsiteX64" fmla="*/ 441722 w 504825"/>
              <a:gd name="connsiteY64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04825" h="432707">
                <a:moveTo>
                  <a:pt x="9015" y="360589"/>
                </a:moveTo>
                <a:lnTo>
                  <a:pt x="63103" y="360589"/>
                </a:lnTo>
                <a:cubicBezTo>
                  <a:pt x="65732" y="360589"/>
                  <a:pt x="67892" y="361434"/>
                  <a:pt x="69583" y="363125"/>
                </a:cubicBezTo>
                <a:cubicBezTo>
                  <a:pt x="71273" y="364815"/>
                  <a:pt x="72118" y="366975"/>
                  <a:pt x="72118" y="369604"/>
                </a:cubicBezTo>
                <a:lnTo>
                  <a:pt x="72118" y="423692"/>
                </a:lnTo>
                <a:cubicBezTo>
                  <a:pt x="72118" y="426322"/>
                  <a:pt x="71273" y="428481"/>
                  <a:pt x="69583" y="430172"/>
                </a:cubicBezTo>
                <a:cubicBezTo>
                  <a:pt x="67892" y="431862"/>
                  <a:pt x="65732" y="432707"/>
                  <a:pt x="63103" y="432707"/>
                </a:cubicBezTo>
                <a:lnTo>
                  <a:pt x="9015" y="432707"/>
                </a:lnTo>
                <a:cubicBezTo>
                  <a:pt x="6385" y="432707"/>
                  <a:pt x="4226" y="431862"/>
                  <a:pt x="2535" y="430172"/>
                </a:cubicBezTo>
                <a:cubicBezTo>
                  <a:pt x="845" y="428481"/>
                  <a:pt x="0" y="426322"/>
                  <a:pt x="0" y="423692"/>
                </a:cubicBezTo>
                <a:lnTo>
                  <a:pt x="0" y="369604"/>
                </a:lnTo>
                <a:cubicBezTo>
                  <a:pt x="0" y="366975"/>
                  <a:pt x="845" y="364815"/>
                  <a:pt x="2535" y="363125"/>
                </a:cubicBezTo>
                <a:cubicBezTo>
                  <a:pt x="4226" y="361434"/>
                  <a:pt x="6385" y="360589"/>
                  <a:pt x="9015" y="360589"/>
                </a:cubicBezTo>
                <a:close/>
                <a:moveTo>
                  <a:pt x="117192" y="324530"/>
                </a:moveTo>
                <a:lnTo>
                  <a:pt x="171280" y="324530"/>
                </a:lnTo>
                <a:cubicBezTo>
                  <a:pt x="173909" y="324530"/>
                  <a:pt x="176069" y="325375"/>
                  <a:pt x="177759" y="327066"/>
                </a:cubicBezTo>
                <a:cubicBezTo>
                  <a:pt x="179450" y="328756"/>
                  <a:pt x="180295" y="330916"/>
                  <a:pt x="180295" y="333545"/>
                </a:cubicBezTo>
                <a:lnTo>
                  <a:pt x="180295" y="423692"/>
                </a:lnTo>
                <a:cubicBezTo>
                  <a:pt x="180295" y="426322"/>
                  <a:pt x="179450" y="428481"/>
                  <a:pt x="177759" y="430172"/>
                </a:cubicBezTo>
                <a:cubicBezTo>
                  <a:pt x="176069" y="431862"/>
                  <a:pt x="173909" y="432707"/>
                  <a:pt x="171280" y="432707"/>
                </a:cubicBezTo>
                <a:lnTo>
                  <a:pt x="117192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333545"/>
                </a:lnTo>
                <a:cubicBezTo>
                  <a:pt x="108177" y="330916"/>
                  <a:pt x="109022" y="328756"/>
                  <a:pt x="110712" y="327066"/>
                </a:cubicBezTo>
                <a:cubicBezTo>
                  <a:pt x="112403" y="325375"/>
                  <a:pt x="114562" y="324530"/>
                  <a:pt x="117192" y="324530"/>
                </a:cubicBezTo>
                <a:close/>
                <a:moveTo>
                  <a:pt x="225368" y="252412"/>
                </a:moveTo>
                <a:lnTo>
                  <a:pt x="279457" y="252412"/>
                </a:lnTo>
                <a:cubicBezTo>
                  <a:pt x="282086" y="252412"/>
                  <a:pt x="284246" y="253258"/>
                  <a:pt x="285936" y="254948"/>
                </a:cubicBezTo>
                <a:cubicBezTo>
                  <a:pt x="287627" y="256638"/>
                  <a:pt x="288472" y="258798"/>
                  <a:pt x="288472" y="261427"/>
                </a:cubicBezTo>
                <a:lnTo>
                  <a:pt x="288472" y="423692"/>
                </a:lnTo>
                <a:cubicBezTo>
                  <a:pt x="288472" y="426322"/>
                  <a:pt x="287627" y="428481"/>
                  <a:pt x="285936" y="430172"/>
                </a:cubicBezTo>
                <a:cubicBezTo>
                  <a:pt x="284246" y="431862"/>
                  <a:pt x="282086" y="432707"/>
                  <a:pt x="279457" y="432707"/>
                </a:cubicBezTo>
                <a:lnTo>
                  <a:pt x="225368" y="432707"/>
                </a:lnTo>
                <a:cubicBezTo>
                  <a:pt x="222739" y="432707"/>
                  <a:pt x="220579" y="431862"/>
                  <a:pt x="218889" y="430172"/>
                </a:cubicBezTo>
                <a:cubicBezTo>
                  <a:pt x="217199" y="428481"/>
                  <a:pt x="216354" y="426322"/>
                  <a:pt x="216354" y="423692"/>
                </a:cubicBezTo>
                <a:lnTo>
                  <a:pt x="216354" y="261427"/>
                </a:lnTo>
                <a:cubicBezTo>
                  <a:pt x="216354" y="258798"/>
                  <a:pt x="217199" y="256638"/>
                  <a:pt x="218889" y="254948"/>
                </a:cubicBezTo>
                <a:cubicBezTo>
                  <a:pt x="220579" y="253258"/>
                  <a:pt x="222739" y="252412"/>
                  <a:pt x="225368" y="252412"/>
                </a:cubicBezTo>
                <a:close/>
                <a:moveTo>
                  <a:pt x="333545" y="144236"/>
                </a:moveTo>
                <a:lnTo>
                  <a:pt x="387633" y="144236"/>
                </a:lnTo>
                <a:cubicBezTo>
                  <a:pt x="390263" y="144236"/>
                  <a:pt x="392423" y="145081"/>
                  <a:pt x="394113" y="146771"/>
                </a:cubicBezTo>
                <a:cubicBezTo>
                  <a:pt x="395803" y="148461"/>
                  <a:pt x="396648" y="150621"/>
                  <a:pt x="396648" y="153250"/>
                </a:cubicBezTo>
                <a:lnTo>
                  <a:pt x="396648" y="423692"/>
                </a:lnTo>
                <a:cubicBezTo>
                  <a:pt x="396648" y="426322"/>
                  <a:pt x="395803" y="428481"/>
                  <a:pt x="394113" y="430172"/>
                </a:cubicBezTo>
                <a:cubicBezTo>
                  <a:pt x="392423" y="431862"/>
                  <a:pt x="390263" y="432707"/>
                  <a:pt x="387633" y="432707"/>
                </a:cubicBezTo>
                <a:lnTo>
                  <a:pt x="333545" y="432707"/>
                </a:lnTo>
                <a:cubicBezTo>
                  <a:pt x="330916" y="432707"/>
                  <a:pt x="328756" y="431862"/>
                  <a:pt x="327066" y="430172"/>
                </a:cubicBezTo>
                <a:cubicBezTo>
                  <a:pt x="325376" y="428481"/>
                  <a:pt x="324530" y="426322"/>
                  <a:pt x="324530" y="423692"/>
                </a:cubicBezTo>
                <a:lnTo>
                  <a:pt x="324530" y="153250"/>
                </a:lnTo>
                <a:cubicBezTo>
                  <a:pt x="324530" y="150621"/>
                  <a:pt x="325376" y="148461"/>
                  <a:pt x="327066" y="146771"/>
                </a:cubicBezTo>
                <a:cubicBezTo>
                  <a:pt x="328756" y="145081"/>
                  <a:pt x="330916" y="144236"/>
                  <a:pt x="333545" y="144236"/>
                </a:cubicBezTo>
                <a:close/>
                <a:moveTo>
                  <a:pt x="441722" y="0"/>
                </a:moveTo>
                <a:lnTo>
                  <a:pt x="495810" y="0"/>
                </a:lnTo>
                <a:cubicBezTo>
                  <a:pt x="498440" y="0"/>
                  <a:pt x="500600" y="845"/>
                  <a:pt x="502290" y="2535"/>
                </a:cubicBezTo>
                <a:cubicBezTo>
                  <a:pt x="503980" y="4226"/>
                  <a:pt x="504825" y="6385"/>
                  <a:pt x="504825" y="9015"/>
                </a:cubicBezTo>
                <a:lnTo>
                  <a:pt x="504825" y="423692"/>
                </a:lnTo>
                <a:cubicBezTo>
                  <a:pt x="504825" y="426322"/>
                  <a:pt x="503980" y="428481"/>
                  <a:pt x="502290" y="430172"/>
                </a:cubicBezTo>
                <a:cubicBezTo>
                  <a:pt x="500600" y="431862"/>
                  <a:pt x="498440" y="432707"/>
                  <a:pt x="495810" y="432707"/>
                </a:cubicBezTo>
                <a:lnTo>
                  <a:pt x="441722" y="432707"/>
                </a:lnTo>
                <a:cubicBezTo>
                  <a:pt x="439093" y="432707"/>
                  <a:pt x="436933" y="431862"/>
                  <a:pt x="435243" y="430172"/>
                </a:cubicBezTo>
                <a:cubicBezTo>
                  <a:pt x="433552" y="428481"/>
                  <a:pt x="432707" y="426322"/>
                  <a:pt x="432707" y="423692"/>
                </a:cubicBezTo>
                <a:lnTo>
                  <a:pt x="432707" y="9015"/>
                </a:lnTo>
                <a:cubicBezTo>
                  <a:pt x="432707" y="6385"/>
                  <a:pt x="433552" y="4226"/>
                  <a:pt x="435243" y="2535"/>
                </a:cubicBezTo>
                <a:cubicBezTo>
                  <a:pt x="436933" y="845"/>
                  <a:pt x="439093" y="0"/>
                  <a:pt x="4417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5" name="Freeform 386"/>
          <p:cNvSpPr/>
          <p:nvPr/>
        </p:nvSpPr>
        <p:spPr>
          <a:xfrm>
            <a:off x="3119709" y="1232574"/>
            <a:ext cx="534968" cy="426573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Freeform 296"/>
          <p:cNvSpPr/>
          <p:nvPr/>
        </p:nvSpPr>
        <p:spPr>
          <a:xfrm>
            <a:off x="8537324" y="2825152"/>
            <a:ext cx="546898" cy="546620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7" name="Freeform 456"/>
          <p:cNvSpPr/>
          <p:nvPr/>
        </p:nvSpPr>
        <p:spPr>
          <a:xfrm>
            <a:off x="8516289" y="4523193"/>
            <a:ext cx="588969" cy="504673"/>
          </a:xfrm>
          <a:custGeom>
            <a:avLst/>
            <a:gdLst/>
            <a:ahLst/>
            <a:cxnLst/>
            <a:rect l="l" t="t" r="r" b="b"/>
            <a:pathLst>
              <a:path w="504825" h="432793">
                <a:moveTo>
                  <a:pt x="252413" y="0"/>
                </a:moveTo>
                <a:cubicBezTo>
                  <a:pt x="298237" y="0"/>
                  <a:pt x="340494" y="8029"/>
                  <a:pt x="379182" y="24086"/>
                </a:cubicBezTo>
                <a:cubicBezTo>
                  <a:pt x="417870" y="40143"/>
                  <a:pt x="448483" y="62023"/>
                  <a:pt x="471020" y="89725"/>
                </a:cubicBezTo>
                <a:cubicBezTo>
                  <a:pt x="493556" y="117426"/>
                  <a:pt x="504825" y="147616"/>
                  <a:pt x="504825" y="180294"/>
                </a:cubicBezTo>
                <a:cubicBezTo>
                  <a:pt x="504825" y="212973"/>
                  <a:pt x="493556" y="243163"/>
                  <a:pt x="471020" y="270864"/>
                </a:cubicBezTo>
                <a:cubicBezTo>
                  <a:pt x="448483" y="298566"/>
                  <a:pt x="417870" y="320446"/>
                  <a:pt x="379182" y="336503"/>
                </a:cubicBezTo>
                <a:cubicBezTo>
                  <a:pt x="340494" y="352561"/>
                  <a:pt x="298237" y="360589"/>
                  <a:pt x="252413" y="360589"/>
                </a:cubicBezTo>
                <a:cubicBezTo>
                  <a:pt x="239266" y="360589"/>
                  <a:pt x="225650" y="359838"/>
                  <a:pt x="211564" y="358335"/>
                </a:cubicBezTo>
                <a:cubicBezTo>
                  <a:pt x="174379" y="391202"/>
                  <a:pt x="131183" y="413926"/>
                  <a:pt x="81978" y="426510"/>
                </a:cubicBezTo>
                <a:cubicBezTo>
                  <a:pt x="72775" y="429139"/>
                  <a:pt x="62071" y="431205"/>
                  <a:pt x="49863" y="432707"/>
                </a:cubicBezTo>
                <a:cubicBezTo>
                  <a:pt x="46670" y="433083"/>
                  <a:pt x="43806" y="432238"/>
                  <a:pt x="41271" y="430172"/>
                </a:cubicBezTo>
                <a:cubicBezTo>
                  <a:pt x="38735" y="428106"/>
                  <a:pt x="37092" y="425383"/>
                  <a:pt x="36341" y="422002"/>
                </a:cubicBezTo>
                <a:lnTo>
                  <a:pt x="36341" y="421720"/>
                </a:lnTo>
                <a:cubicBezTo>
                  <a:pt x="35777" y="420969"/>
                  <a:pt x="35730" y="419842"/>
                  <a:pt x="36200" y="418340"/>
                </a:cubicBezTo>
                <a:cubicBezTo>
                  <a:pt x="36669" y="416837"/>
                  <a:pt x="36857" y="415898"/>
                  <a:pt x="36763" y="415523"/>
                </a:cubicBezTo>
                <a:cubicBezTo>
                  <a:pt x="36669" y="415147"/>
                  <a:pt x="37092" y="414255"/>
                  <a:pt x="38031" y="412846"/>
                </a:cubicBezTo>
                <a:cubicBezTo>
                  <a:pt x="38970" y="411438"/>
                  <a:pt x="39534" y="410593"/>
                  <a:pt x="39721" y="410311"/>
                </a:cubicBezTo>
                <a:cubicBezTo>
                  <a:pt x="39909" y="410029"/>
                  <a:pt x="40566" y="409231"/>
                  <a:pt x="41693" y="407916"/>
                </a:cubicBezTo>
                <a:cubicBezTo>
                  <a:pt x="42820" y="406602"/>
                  <a:pt x="43571" y="405757"/>
                  <a:pt x="43947" y="405381"/>
                </a:cubicBezTo>
                <a:cubicBezTo>
                  <a:pt x="45261" y="403879"/>
                  <a:pt x="48173" y="400639"/>
                  <a:pt x="52680" y="395662"/>
                </a:cubicBezTo>
                <a:cubicBezTo>
                  <a:pt x="57187" y="390685"/>
                  <a:pt x="60427" y="387117"/>
                  <a:pt x="62399" y="384957"/>
                </a:cubicBezTo>
                <a:cubicBezTo>
                  <a:pt x="64371" y="382797"/>
                  <a:pt x="67282" y="379088"/>
                  <a:pt x="71132" y="373830"/>
                </a:cubicBezTo>
                <a:cubicBezTo>
                  <a:pt x="74981" y="368571"/>
                  <a:pt x="78034" y="363782"/>
                  <a:pt x="80288" y="359462"/>
                </a:cubicBezTo>
                <a:cubicBezTo>
                  <a:pt x="82541" y="355143"/>
                  <a:pt x="85077" y="349603"/>
                  <a:pt x="87893" y="342841"/>
                </a:cubicBezTo>
                <a:cubicBezTo>
                  <a:pt x="90711" y="336080"/>
                  <a:pt x="93152" y="328944"/>
                  <a:pt x="95218" y="321432"/>
                </a:cubicBezTo>
                <a:cubicBezTo>
                  <a:pt x="65733" y="304717"/>
                  <a:pt x="42492" y="284058"/>
                  <a:pt x="25495" y="259455"/>
                </a:cubicBezTo>
                <a:cubicBezTo>
                  <a:pt x="8498" y="234852"/>
                  <a:pt x="0" y="208465"/>
                  <a:pt x="0" y="180294"/>
                </a:cubicBezTo>
                <a:cubicBezTo>
                  <a:pt x="0" y="155880"/>
                  <a:pt x="6667" y="132544"/>
                  <a:pt x="20002" y="110289"/>
                </a:cubicBezTo>
                <a:cubicBezTo>
                  <a:pt x="33336" y="88034"/>
                  <a:pt x="51271" y="68831"/>
                  <a:pt x="73808" y="52680"/>
                </a:cubicBezTo>
                <a:cubicBezTo>
                  <a:pt x="96345" y="36528"/>
                  <a:pt x="123202" y="23710"/>
                  <a:pt x="154377" y="14226"/>
                </a:cubicBezTo>
                <a:cubicBezTo>
                  <a:pt x="185553" y="4742"/>
                  <a:pt x="218231" y="0"/>
                  <a:pt x="2524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8" name="Freeform 449"/>
          <p:cNvSpPr/>
          <p:nvPr/>
        </p:nvSpPr>
        <p:spPr>
          <a:xfrm>
            <a:off x="8516289" y="1169830"/>
            <a:ext cx="505396" cy="468527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1418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4764373" y="3597777"/>
            <a:ext cx="2663255" cy="2544701"/>
          </a:xfrm>
          <a:prstGeom prst="rect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6-Layer Cuboid Diagram for PowerPoint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764373" y="2985978"/>
            <a:ext cx="2663255" cy="2544701"/>
          </a:xfrm>
          <a:prstGeom prst="rect">
            <a:avLst/>
          </a:prstGeom>
          <a:solidFill>
            <a:schemeClr val="accent1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4764373" y="2374179"/>
            <a:ext cx="2663255" cy="2544701"/>
          </a:xfrm>
          <a:prstGeom prst="rect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4764373" y="1762380"/>
            <a:ext cx="2663255" cy="2544701"/>
          </a:xfrm>
          <a:prstGeom prst="rect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4764373" y="1150581"/>
            <a:ext cx="2663255" cy="2544701"/>
          </a:xfrm>
          <a:prstGeom prst="rect">
            <a:avLst/>
          </a:prstGeom>
          <a:solidFill>
            <a:schemeClr val="accent4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9212331" y="4452751"/>
            <a:ext cx="2617416" cy="1474281"/>
            <a:chOff x="8826135" y="1400140"/>
            <a:chExt cx="2617416" cy="1474281"/>
          </a:xfrm>
        </p:grpSpPr>
        <p:sp>
          <p:nvSpPr>
            <p:cNvPr id="54" name="TextBox 53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833930" y="1920314"/>
              <a:ext cx="2609621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55234" y="4452751"/>
            <a:ext cx="2617416" cy="1474281"/>
            <a:chOff x="8826135" y="1400140"/>
            <a:chExt cx="2617416" cy="1474281"/>
          </a:xfrm>
        </p:grpSpPr>
        <p:sp>
          <p:nvSpPr>
            <p:cNvPr id="52" name="TextBox 51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833930" y="1920314"/>
              <a:ext cx="2609621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9212331" y="2799511"/>
            <a:ext cx="2617416" cy="1474281"/>
            <a:chOff x="8826135" y="1400140"/>
            <a:chExt cx="2617416" cy="1474281"/>
          </a:xfrm>
        </p:grpSpPr>
        <p:sp>
          <p:nvSpPr>
            <p:cNvPr id="31" name="TextBox 30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833930" y="1920314"/>
              <a:ext cx="2609621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55234" y="2799511"/>
            <a:ext cx="2617416" cy="1474281"/>
            <a:chOff x="8826135" y="1400140"/>
            <a:chExt cx="2617416" cy="1474281"/>
          </a:xfrm>
        </p:grpSpPr>
        <p:sp>
          <p:nvSpPr>
            <p:cNvPr id="34" name="TextBox 33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833930" y="1920314"/>
              <a:ext cx="2609621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9212331" y="1146271"/>
            <a:ext cx="2617416" cy="1474281"/>
            <a:chOff x="8826135" y="1400140"/>
            <a:chExt cx="2617416" cy="1474281"/>
          </a:xfrm>
        </p:grpSpPr>
        <p:sp>
          <p:nvSpPr>
            <p:cNvPr id="41" name="TextBox 40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833930" y="1920314"/>
              <a:ext cx="2609621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55234" y="1146271"/>
            <a:ext cx="2617416" cy="1474281"/>
            <a:chOff x="8826135" y="1400140"/>
            <a:chExt cx="2617416" cy="1474281"/>
          </a:xfrm>
        </p:grpSpPr>
        <p:sp>
          <p:nvSpPr>
            <p:cNvPr id="49" name="TextBox 48"/>
            <p:cNvSpPr txBox="1"/>
            <p:nvPr/>
          </p:nvSpPr>
          <p:spPr>
            <a:xfrm>
              <a:off x="8826135" y="1400140"/>
              <a:ext cx="2616565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833930" y="1920314"/>
              <a:ext cx="2609621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2" name="Freeform 304"/>
          <p:cNvSpPr/>
          <p:nvPr/>
        </p:nvSpPr>
        <p:spPr>
          <a:xfrm>
            <a:off x="3234530" y="2867200"/>
            <a:ext cx="504830" cy="504572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" name="Freeform 322"/>
          <p:cNvSpPr/>
          <p:nvPr/>
        </p:nvSpPr>
        <p:spPr>
          <a:xfrm>
            <a:off x="3192461" y="4452751"/>
            <a:ext cx="588969" cy="504572"/>
          </a:xfrm>
          <a:custGeom>
            <a:avLst/>
            <a:gdLst>
              <a:gd name="connsiteX0" fmla="*/ 9015 w 504825"/>
              <a:gd name="connsiteY0" fmla="*/ 360589 h 432707"/>
              <a:gd name="connsiteX1" fmla="*/ 63103 w 504825"/>
              <a:gd name="connsiteY1" fmla="*/ 360589 h 432707"/>
              <a:gd name="connsiteX2" fmla="*/ 69583 w 504825"/>
              <a:gd name="connsiteY2" fmla="*/ 363125 h 432707"/>
              <a:gd name="connsiteX3" fmla="*/ 72118 w 504825"/>
              <a:gd name="connsiteY3" fmla="*/ 369604 h 432707"/>
              <a:gd name="connsiteX4" fmla="*/ 72118 w 504825"/>
              <a:gd name="connsiteY4" fmla="*/ 423692 h 432707"/>
              <a:gd name="connsiteX5" fmla="*/ 69583 w 504825"/>
              <a:gd name="connsiteY5" fmla="*/ 430172 h 432707"/>
              <a:gd name="connsiteX6" fmla="*/ 63103 w 504825"/>
              <a:gd name="connsiteY6" fmla="*/ 432707 h 432707"/>
              <a:gd name="connsiteX7" fmla="*/ 9015 w 504825"/>
              <a:gd name="connsiteY7" fmla="*/ 432707 h 432707"/>
              <a:gd name="connsiteX8" fmla="*/ 2535 w 504825"/>
              <a:gd name="connsiteY8" fmla="*/ 430172 h 432707"/>
              <a:gd name="connsiteX9" fmla="*/ 0 w 504825"/>
              <a:gd name="connsiteY9" fmla="*/ 423692 h 432707"/>
              <a:gd name="connsiteX10" fmla="*/ 0 w 504825"/>
              <a:gd name="connsiteY10" fmla="*/ 369604 h 432707"/>
              <a:gd name="connsiteX11" fmla="*/ 2535 w 504825"/>
              <a:gd name="connsiteY11" fmla="*/ 363125 h 432707"/>
              <a:gd name="connsiteX12" fmla="*/ 9015 w 504825"/>
              <a:gd name="connsiteY12" fmla="*/ 360589 h 432707"/>
              <a:gd name="connsiteX13" fmla="*/ 117192 w 504825"/>
              <a:gd name="connsiteY13" fmla="*/ 324530 h 432707"/>
              <a:gd name="connsiteX14" fmla="*/ 171280 w 504825"/>
              <a:gd name="connsiteY14" fmla="*/ 324530 h 432707"/>
              <a:gd name="connsiteX15" fmla="*/ 177759 w 504825"/>
              <a:gd name="connsiteY15" fmla="*/ 327066 h 432707"/>
              <a:gd name="connsiteX16" fmla="*/ 180295 w 504825"/>
              <a:gd name="connsiteY16" fmla="*/ 333545 h 432707"/>
              <a:gd name="connsiteX17" fmla="*/ 180295 w 504825"/>
              <a:gd name="connsiteY17" fmla="*/ 423692 h 432707"/>
              <a:gd name="connsiteX18" fmla="*/ 177759 w 504825"/>
              <a:gd name="connsiteY18" fmla="*/ 430172 h 432707"/>
              <a:gd name="connsiteX19" fmla="*/ 171280 w 504825"/>
              <a:gd name="connsiteY19" fmla="*/ 432707 h 432707"/>
              <a:gd name="connsiteX20" fmla="*/ 117192 w 504825"/>
              <a:gd name="connsiteY20" fmla="*/ 432707 h 432707"/>
              <a:gd name="connsiteX21" fmla="*/ 110712 w 504825"/>
              <a:gd name="connsiteY21" fmla="*/ 430172 h 432707"/>
              <a:gd name="connsiteX22" fmla="*/ 108177 w 504825"/>
              <a:gd name="connsiteY22" fmla="*/ 423692 h 432707"/>
              <a:gd name="connsiteX23" fmla="*/ 108177 w 504825"/>
              <a:gd name="connsiteY23" fmla="*/ 333545 h 432707"/>
              <a:gd name="connsiteX24" fmla="*/ 110712 w 504825"/>
              <a:gd name="connsiteY24" fmla="*/ 327066 h 432707"/>
              <a:gd name="connsiteX25" fmla="*/ 117192 w 504825"/>
              <a:gd name="connsiteY25" fmla="*/ 324530 h 432707"/>
              <a:gd name="connsiteX26" fmla="*/ 225368 w 504825"/>
              <a:gd name="connsiteY26" fmla="*/ 252412 h 432707"/>
              <a:gd name="connsiteX27" fmla="*/ 279457 w 504825"/>
              <a:gd name="connsiteY27" fmla="*/ 252412 h 432707"/>
              <a:gd name="connsiteX28" fmla="*/ 285936 w 504825"/>
              <a:gd name="connsiteY28" fmla="*/ 254948 h 432707"/>
              <a:gd name="connsiteX29" fmla="*/ 288472 w 504825"/>
              <a:gd name="connsiteY29" fmla="*/ 261427 h 432707"/>
              <a:gd name="connsiteX30" fmla="*/ 288472 w 504825"/>
              <a:gd name="connsiteY30" fmla="*/ 423692 h 432707"/>
              <a:gd name="connsiteX31" fmla="*/ 285936 w 504825"/>
              <a:gd name="connsiteY31" fmla="*/ 430172 h 432707"/>
              <a:gd name="connsiteX32" fmla="*/ 279457 w 504825"/>
              <a:gd name="connsiteY32" fmla="*/ 432707 h 432707"/>
              <a:gd name="connsiteX33" fmla="*/ 225368 w 504825"/>
              <a:gd name="connsiteY33" fmla="*/ 432707 h 432707"/>
              <a:gd name="connsiteX34" fmla="*/ 218889 w 504825"/>
              <a:gd name="connsiteY34" fmla="*/ 430172 h 432707"/>
              <a:gd name="connsiteX35" fmla="*/ 216354 w 504825"/>
              <a:gd name="connsiteY35" fmla="*/ 423692 h 432707"/>
              <a:gd name="connsiteX36" fmla="*/ 216354 w 504825"/>
              <a:gd name="connsiteY36" fmla="*/ 261427 h 432707"/>
              <a:gd name="connsiteX37" fmla="*/ 218889 w 504825"/>
              <a:gd name="connsiteY37" fmla="*/ 254948 h 432707"/>
              <a:gd name="connsiteX38" fmla="*/ 225368 w 504825"/>
              <a:gd name="connsiteY38" fmla="*/ 252412 h 432707"/>
              <a:gd name="connsiteX39" fmla="*/ 333545 w 504825"/>
              <a:gd name="connsiteY39" fmla="*/ 144236 h 432707"/>
              <a:gd name="connsiteX40" fmla="*/ 387633 w 504825"/>
              <a:gd name="connsiteY40" fmla="*/ 144236 h 432707"/>
              <a:gd name="connsiteX41" fmla="*/ 394113 w 504825"/>
              <a:gd name="connsiteY41" fmla="*/ 146771 h 432707"/>
              <a:gd name="connsiteX42" fmla="*/ 396648 w 504825"/>
              <a:gd name="connsiteY42" fmla="*/ 153250 h 432707"/>
              <a:gd name="connsiteX43" fmla="*/ 396648 w 504825"/>
              <a:gd name="connsiteY43" fmla="*/ 423692 h 432707"/>
              <a:gd name="connsiteX44" fmla="*/ 394113 w 504825"/>
              <a:gd name="connsiteY44" fmla="*/ 430172 h 432707"/>
              <a:gd name="connsiteX45" fmla="*/ 387633 w 504825"/>
              <a:gd name="connsiteY45" fmla="*/ 432707 h 432707"/>
              <a:gd name="connsiteX46" fmla="*/ 333545 w 504825"/>
              <a:gd name="connsiteY46" fmla="*/ 432707 h 432707"/>
              <a:gd name="connsiteX47" fmla="*/ 327066 w 504825"/>
              <a:gd name="connsiteY47" fmla="*/ 430172 h 432707"/>
              <a:gd name="connsiteX48" fmla="*/ 324530 w 504825"/>
              <a:gd name="connsiteY48" fmla="*/ 423692 h 432707"/>
              <a:gd name="connsiteX49" fmla="*/ 324530 w 504825"/>
              <a:gd name="connsiteY49" fmla="*/ 153250 h 432707"/>
              <a:gd name="connsiteX50" fmla="*/ 327066 w 504825"/>
              <a:gd name="connsiteY50" fmla="*/ 146771 h 432707"/>
              <a:gd name="connsiteX51" fmla="*/ 333545 w 504825"/>
              <a:gd name="connsiteY51" fmla="*/ 144236 h 432707"/>
              <a:gd name="connsiteX52" fmla="*/ 441722 w 504825"/>
              <a:gd name="connsiteY52" fmla="*/ 0 h 432707"/>
              <a:gd name="connsiteX53" fmla="*/ 495810 w 504825"/>
              <a:gd name="connsiteY53" fmla="*/ 0 h 432707"/>
              <a:gd name="connsiteX54" fmla="*/ 502290 w 504825"/>
              <a:gd name="connsiteY54" fmla="*/ 2535 h 432707"/>
              <a:gd name="connsiteX55" fmla="*/ 504825 w 504825"/>
              <a:gd name="connsiteY55" fmla="*/ 9015 h 432707"/>
              <a:gd name="connsiteX56" fmla="*/ 504825 w 504825"/>
              <a:gd name="connsiteY56" fmla="*/ 423692 h 432707"/>
              <a:gd name="connsiteX57" fmla="*/ 502290 w 504825"/>
              <a:gd name="connsiteY57" fmla="*/ 430172 h 432707"/>
              <a:gd name="connsiteX58" fmla="*/ 495810 w 504825"/>
              <a:gd name="connsiteY58" fmla="*/ 432707 h 432707"/>
              <a:gd name="connsiteX59" fmla="*/ 441722 w 504825"/>
              <a:gd name="connsiteY59" fmla="*/ 432707 h 432707"/>
              <a:gd name="connsiteX60" fmla="*/ 435243 w 504825"/>
              <a:gd name="connsiteY60" fmla="*/ 430172 h 432707"/>
              <a:gd name="connsiteX61" fmla="*/ 432707 w 504825"/>
              <a:gd name="connsiteY61" fmla="*/ 423692 h 432707"/>
              <a:gd name="connsiteX62" fmla="*/ 432707 w 504825"/>
              <a:gd name="connsiteY62" fmla="*/ 9015 h 432707"/>
              <a:gd name="connsiteX63" fmla="*/ 435243 w 504825"/>
              <a:gd name="connsiteY63" fmla="*/ 2535 h 432707"/>
              <a:gd name="connsiteX64" fmla="*/ 441722 w 504825"/>
              <a:gd name="connsiteY64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04825" h="432707">
                <a:moveTo>
                  <a:pt x="9015" y="360589"/>
                </a:moveTo>
                <a:lnTo>
                  <a:pt x="63103" y="360589"/>
                </a:lnTo>
                <a:cubicBezTo>
                  <a:pt x="65732" y="360589"/>
                  <a:pt x="67892" y="361434"/>
                  <a:pt x="69583" y="363125"/>
                </a:cubicBezTo>
                <a:cubicBezTo>
                  <a:pt x="71273" y="364815"/>
                  <a:pt x="72118" y="366975"/>
                  <a:pt x="72118" y="369604"/>
                </a:cubicBezTo>
                <a:lnTo>
                  <a:pt x="72118" y="423692"/>
                </a:lnTo>
                <a:cubicBezTo>
                  <a:pt x="72118" y="426322"/>
                  <a:pt x="71273" y="428481"/>
                  <a:pt x="69583" y="430172"/>
                </a:cubicBezTo>
                <a:cubicBezTo>
                  <a:pt x="67892" y="431862"/>
                  <a:pt x="65732" y="432707"/>
                  <a:pt x="63103" y="432707"/>
                </a:cubicBezTo>
                <a:lnTo>
                  <a:pt x="9015" y="432707"/>
                </a:lnTo>
                <a:cubicBezTo>
                  <a:pt x="6385" y="432707"/>
                  <a:pt x="4226" y="431862"/>
                  <a:pt x="2535" y="430172"/>
                </a:cubicBezTo>
                <a:cubicBezTo>
                  <a:pt x="845" y="428481"/>
                  <a:pt x="0" y="426322"/>
                  <a:pt x="0" y="423692"/>
                </a:cubicBezTo>
                <a:lnTo>
                  <a:pt x="0" y="369604"/>
                </a:lnTo>
                <a:cubicBezTo>
                  <a:pt x="0" y="366975"/>
                  <a:pt x="845" y="364815"/>
                  <a:pt x="2535" y="363125"/>
                </a:cubicBezTo>
                <a:cubicBezTo>
                  <a:pt x="4226" y="361434"/>
                  <a:pt x="6385" y="360589"/>
                  <a:pt x="9015" y="360589"/>
                </a:cubicBezTo>
                <a:close/>
                <a:moveTo>
                  <a:pt x="117192" y="324530"/>
                </a:moveTo>
                <a:lnTo>
                  <a:pt x="171280" y="324530"/>
                </a:lnTo>
                <a:cubicBezTo>
                  <a:pt x="173909" y="324530"/>
                  <a:pt x="176069" y="325375"/>
                  <a:pt x="177759" y="327066"/>
                </a:cubicBezTo>
                <a:cubicBezTo>
                  <a:pt x="179450" y="328756"/>
                  <a:pt x="180295" y="330916"/>
                  <a:pt x="180295" y="333545"/>
                </a:cubicBezTo>
                <a:lnTo>
                  <a:pt x="180295" y="423692"/>
                </a:lnTo>
                <a:cubicBezTo>
                  <a:pt x="180295" y="426322"/>
                  <a:pt x="179450" y="428481"/>
                  <a:pt x="177759" y="430172"/>
                </a:cubicBezTo>
                <a:cubicBezTo>
                  <a:pt x="176069" y="431862"/>
                  <a:pt x="173909" y="432707"/>
                  <a:pt x="171280" y="432707"/>
                </a:cubicBezTo>
                <a:lnTo>
                  <a:pt x="117192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333545"/>
                </a:lnTo>
                <a:cubicBezTo>
                  <a:pt x="108177" y="330916"/>
                  <a:pt x="109022" y="328756"/>
                  <a:pt x="110712" y="327066"/>
                </a:cubicBezTo>
                <a:cubicBezTo>
                  <a:pt x="112403" y="325375"/>
                  <a:pt x="114562" y="324530"/>
                  <a:pt x="117192" y="324530"/>
                </a:cubicBezTo>
                <a:close/>
                <a:moveTo>
                  <a:pt x="225368" y="252412"/>
                </a:moveTo>
                <a:lnTo>
                  <a:pt x="279457" y="252412"/>
                </a:lnTo>
                <a:cubicBezTo>
                  <a:pt x="282086" y="252412"/>
                  <a:pt x="284246" y="253258"/>
                  <a:pt x="285936" y="254948"/>
                </a:cubicBezTo>
                <a:cubicBezTo>
                  <a:pt x="287627" y="256638"/>
                  <a:pt x="288472" y="258798"/>
                  <a:pt x="288472" y="261427"/>
                </a:cubicBezTo>
                <a:lnTo>
                  <a:pt x="288472" y="423692"/>
                </a:lnTo>
                <a:cubicBezTo>
                  <a:pt x="288472" y="426322"/>
                  <a:pt x="287627" y="428481"/>
                  <a:pt x="285936" y="430172"/>
                </a:cubicBezTo>
                <a:cubicBezTo>
                  <a:pt x="284246" y="431862"/>
                  <a:pt x="282086" y="432707"/>
                  <a:pt x="279457" y="432707"/>
                </a:cubicBezTo>
                <a:lnTo>
                  <a:pt x="225368" y="432707"/>
                </a:lnTo>
                <a:cubicBezTo>
                  <a:pt x="222739" y="432707"/>
                  <a:pt x="220579" y="431862"/>
                  <a:pt x="218889" y="430172"/>
                </a:cubicBezTo>
                <a:cubicBezTo>
                  <a:pt x="217199" y="428481"/>
                  <a:pt x="216354" y="426322"/>
                  <a:pt x="216354" y="423692"/>
                </a:cubicBezTo>
                <a:lnTo>
                  <a:pt x="216354" y="261427"/>
                </a:lnTo>
                <a:cubicBezTo>
                  <a:pt x="216354" y="258798"/>
                  <a:pt x="217199" y="256638"/>
                  <a:pt x="218889" y="254948"/>
                </a:cubicBezTo>
                <a:cubicBezTo>
                  <a:pt x="220579" y="253258"/>
                  <a:pt x="222739" y="252412"/>
                  <a:pt x="225368" y="252412"/>
                </a:cubicBezTo>
                <a:close/>
                <a:moveTo>
                  <a:pt x="333545" y="144236"/>
                </a:moveTo>
                <a:lnTo>
                  <a:pt x="387633" y="144236"/>
                </a:lnTo>
                <a:cubicBezTo>
                  <a:pt x="390263" y="144236"/>
                  <a:pt x="392423" y="145081"/>
                  <a:pt x="394113" y="146771"/>
                </a:cubicBezTo>
                <a:cubicBezTo>
                  <a:pt x="395803" y="148461"/>
                  <a:pt x="396648" y="150621"/>
                  <a:pt x="396648" y="153250"/>
                </a:cubicBezTo>
                <a:lnTo>
                  <a:pt x="396648" y="423692"/>
                </a:lnTo>
                <a:cubicBezTo>
                  <a:pt x="396648" y="426322"/>
                  <a:pt x="395803" y="428481"/>
                  <a:pt x="394113" y="430172"/>
                </a:cubicBezTo>
                <a:cubicBezTo>
                  <a:pt x="392423" y="431862"/>
                  <a:pt x="390263" y="432707"/>
                  <a:pt x="387633" y="432707"/>
                </a:cubicBezTo>
                <a:lnTo>
                  <a:pt x="333545" y="432707"/>
                </a:lnTo>
                <a:cubicBezTo>
                  <a:pt x="330916" y="432707"/>
                  <a:pt x="328756" y="431862"/>
                  <a:pt x="327066" y="430172"/>
                </a:cubicBezTo>
                <a:cubicBezTo>
                  <a:pt x="325376" y="428481"/>
                  <a:pt x="324530" y="426322"/>
                  <a:pt x="324530" y="423692"/>
                </a:cubicBezTo>
                <a:lnTo>
                  <a:pt x="324530" y="153250"/>
                </a:lnTo>
                <a:cubicBezTo>
                  <a:pt x="324530" y="150621"/>
                  <a:pt x="325376" y="148461"/>
                  <a:pt x="327066" y="146771"/>
                </a:cubicBezTo>
                <a:cubicBezTo>
                  <a:pt x="328756" y="145081"/>
                  <a:pt x="330916" y="144236"/>
                  <a:pt x="333545" y="144236"/>
                </a:cubicBezTo>
                <a:close/>
                <a:moveTo>
                  <a:pt x="441722" y="0"/>
                </a:moveTo>
                <a:lnTo>
                  <a:pt x="495810" y="0"/>
                </a:lnTo>
                <a:cubicBezTo>
                  <a:pt x="498440" y="0"/>
                  <a:pt x="500600" y="845"/>
                  <a:pt x="502290" y="2535"/>
                </a:cubicBezTo>
                <a:cubicBezTo>
                  <a:pt x="503980" y="4226"/>
                  <a:pt x="504825" y="6385"/>
                  <a:pt x="504825" y="9015"/>
                </a:cubicBezTo>
                <a:lnTo>
                  <a:pt x="504825" y="423692"/>
                </a:lnTo>
                <a:cubicBezTo>
                  <a:pt x="504825" y="426322"/>
                  <a:pt x="503980" y="428481"/>
                  <a:pt x="502290" y="430172"/>
                </a:cubicBezTo>
                <a:cubicBezTo>
                  <a:pt x="500600" y="431862"/>
                  <a:pt x="498440" y="432707"/>
                  <a:pt x="495810" y="432707"/>
                </a:cubicBezTo>
                <a:lnTo>
                  <a:pt x="441722" y="432707"/>
                </a:lnTo>
                <a:cubicBezTo>
                  <a:pt x="439093" y="432707"/>
                  <a:pt x="436933" y="431862"/>
                  <a:pt x="435243" y="430172"/>
                </a:cubicBezTo>
                <a:cubicBezTo>
                  <a:pt x="433552" y="428481"/>
                  <a:pt x="432707" y="426322"/>
                  <a:pt x="432707" y="423692"/>
                </a:cubicBezTo>
                <a:lnTo>
                  <a:pt x="432707" y="9015"/>
                </a:lnTo>
                <a:cubicBezTo>
                  <a:pt x="432707" y="6385"/>
                  <a:pt x="433552" y="4226"/>
                  <a:pt x="435243" y="2535"/>
                </a:cubicBezTo>
                <a:cubicBezTo>
                  <a:pt x="436933" y="845"/>
                  <a:pt x="439093" y="0"/>
                  <a:pt x="44172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Freeform 386"/>
          <p:cNvSpPr/>
          <p:nvPr/>
        </p:nvSpPr>
        <p:spPr>
          <a:xfrm>
            <a:off x="3119709" y="1232574"/>
            <a:ext cx="534968" cy="426573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Freeform 296"/>
          <p:cNvSpPr/>
          <p:nvPr/>
        </p:nvSpPr>
        <p:spPr>
          <a:xfrm>
            <a:off x="8537324" y="2825152"/>
            <a:ext cx="546898" cy="546620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7" name="Freeform 456"/>
          <p:cNvSpPr/>
          <p:nvPr/>
        </p:nvSpPr>
        <p:spPr>
          <a:xfrm>
            <a:off x="8516289" y="4523193"/>
            <a:ext cx="588969" cy="504673"/>
          </a:xfrm>
          <a:custGeom>
            <a:avLst/>
            <a:gdLst/>
            <a:ahLst/>
            <a:cxnLst/>
            <a:rect l="l" t="t" r="r" b="b"/>
            <a:pathLst>
              <a:path w="504825" h="432793">
                <a:moveTo>
                  <a:pt x="252413" y="0"/>
                </a:moveTo>
                <a:cubicBezTo>
                  <a:pt x="298237" y="0"/>
                  <a:pt x="340494" y="8029"/>
                  <a:pt x="379182" y="24086"/>
                </a:cubicBezTo>
                <a:cubicBezTo>
                  <a:pt x="417870" y="40143"/>
                  <a:pt x="448483" y="62023"/>
                  <a:pt x="471020" y="89725"/>
                </a:cubicBezTo>
                <a:cubicBezTo>
                  <a:pt x="493556" y="117426"/>
                  <a:pt x="504825" y="147616"/>
                  <a:pt x="504825" y="180294"/>
                </a:cubicBezTo>
                <a:cubicBezTo>
                  <a:pt x="504825" y="212973"/>
                  <a:pt x="493556" y="243163"/>
                  <a:pt x="471020" y="270864"/>
                </a:cubicBezTo>
                <a:cubicBezTo>
                  <a:pt x="448483" y="298566"/>
                  <a:pt x="417870" y="320446"/>
                  <a:pt x="379182" y="336503"/>
                </a:cubicBezTo>
                <a:cubicBezTo>
                  <a:pt x="340494" y="352561"/>
                  <a:pt x="298237" y="360589"/>
                  <a:pt x="252413" y="360589"/>
                </a:cubicBezTo>
                <a:cubicBezTo>
                  <a:pt x="239266" y="360589"/>
                  <a:pt x="225650" y="359838"/>
                  <a:pt x="211564" y="358335"/>
                </a:cubicBezTo>
                <a:cubicBezTo>
                  <a:pt x="174379" y="391202"/>
                  <a:pt x="131183" y="413926"/>
                  <a:pt x="81978" y="426510"/>
                </a:cubicBezTo>
                <a:cubicBezTo>
                  <a:pt x="72775" y="429139"/>
                  <a:pt x="62071" y="431205"/>
                  <a:pt x="49863" y="432707"/>
                </a:cubicBezTo>
                <a:cubicBezTo>
                  <a:pt x="46670" y="433083"/>
                  <a:pt x="43806" y="432238"/>
                  <a:pt x="41271" y="430172"/>
                </a:cubicBezTo>
                <a:cubicBezTo>
                  <a:pt x="38735" y="428106"/>
                  <a:pt x="37092" y="425383"/>
                  <a:pt x="36341" y="422002"/>
                </a:cubicBezTo>
                <a:lnTo>
                  <a:pt x="36341" y="421720"/>
                </a:lnTo>
                <a:cubicBezTo>
                  <a:pt x="35777" y="420969"/>
                  <a:pt x="35730" y="419842"/>
                  <a:pt x="36200" y="418340"/>
                </a:cubicBezTo>
                <a:cubicBezTo>
                  <a:pt x="36669" y="416837"/>
                  <a:pt x="36857" y="415898"/>
                  <a:pt x="36763" y="415523"/>
                </a:cubicBezTo>
                <a:cubicBezTo>
                  <a:pt x="36669" y="415147"/>
                  <a:pt x="37092" y="414255"/>
                  <a:pt x="38031" y="412846"/>
                </a:cubicBezTo>
                <a:cubicBezTo>
                  <a:pt x="38970" y="411438"/>
                  <a:pt x="39534" y="410593"/>
                  <a:pt x="39721" y="410311"/>
                </a:cubicBezTo>
                <a:cubicBezTo>
                  <a:pt x="39909" y="410029"/>
                  <a:pt x="40566" y="409231"/>
                  <a:pt x="41693" y="407916"/>
                </a:cubicBezTo>
                <a:cubicBezTo>
                  <a:pt x="42820" y="406602"/>
                  <a:pt x="43571" y="405757"/>
                  <a:pt x="43947" y="405381"/>
                </a:cubicBezTo>
                <a:cubicBezTo>
                  <a:pt x="45261" y="403879"/>
                  <a:pt x="48173" y="400639"/>
                  <a:pt x="52680" y="395662"/>
                </a:cubicBezTo>
                <a:cubicBezTo>
                  <a:pt x="57187" y="390685"/>
                  <a:pt x="60427" y="387117"/>
                  <a:pt x="62399" y="384957"/>
                </a:cubicBezTo>
                <a:cubicBezTo>
                  <a:pt x="64371" y="382797"/>
                  <a:pt x="67282" y="379088"/>
                  <a:pt x="71132" y="373830"/>
                </a:cubicBezTo>
                <a:cubicBezTo>
                  <a:pt x="74981" y="368571"/>
                  <a:pt x="78034" y="363782"/>
                  <a:pt x="80288" y="359462"/>
                </a:cubicBezTo>
                <a:cubicBezTo>
                  <a:pt x="82541" y="355143"/>
                  <a:pt x="85077" y="349603"/>
                  <a:pt x="87893" y="342841"/>
                </a:cubicBezTo>
                <a:cubicBezTo>
                  <a:pt x="90711" y="336080"/>
                  <a:pt x="93152" y="328944"/>
                  <a:pt x="95218" y="321432"/>
                </a:cubicBezTo>
                <a:cubicBezTo>
                  <a:pt x="65733" y="304717"/>
                  <a:pt x="42492" y="284058"/>
                  <a:pt x="25495" y="259455"/>
                </a:cubicBezTo>
                <a:cubicBezTo>
                  <a:pt x="8498" y="234852"/>
                  <a:pt x="0" y="208465"/>
                  <a:pt x="0" y="180294"/>
                </a:cubicBezTo>
                <a:cubicBezTo>
                  <a:pt x="0" y="155880"/>
                  <a:pt x="6667" y="132544"/>
                  <a:pt x="20002" y="110289"/>
                </a:cubicBezTo>
                <a:cubicBezTo>
                  <a:pt x="33336" y="88034"/>
                  <a:pt x="51271" y="68831"/>
                  <a:pt x="73808" y="52680"/>
                </a:cubicBezTo>
                <a:cubicBezTo>
                  <a:pt x="96345" y="36528"/>
                  <a:pt x="123202" y="23710"/>
                  <a:pt x="154377" y="14226"/>
                </a:cubicBezTo>
                <a:cubicBezTo>
                  <a:pt x="185553" y="4742"/>
                  <a:pt x="218231" y="0"/>
                  <a:pt x="2524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7" name="Rectangle 66"/>
          <p:cNvSpPr/>
          <p:nvPr/>
        </p:nvSpPr>
        <p:spPr bwMode="auto">
          <a:xfrm>
            <a:off x="4764373" y="538782"/>
            <a:ext cx="2663255" cy="2544701"/>
          </a:xfrm>
          <a:prstGeom prst="rect">
            <a:avLst/>
          </a:prstGeom>
          <a:solidFill>
            <a:schemeClr val="accent5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Freeform 449"/>
          <p:cNvSpPr/>
          <p:nvPr/>
        </p:nvSpPr>
        <p:spPr>
          <a:xfrm>
            <a:off x="8516289" y="1169830"/>
            <a:ext cx="505396" cy="468527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134681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7472</TotalTime>
  <Words>382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6-Layer Cuboid Diagram for PowerPoint</vt:lpstr>
      <vt:lpstr>6-Layer Cuboid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6-Layer Cuboid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2017-03-07T17:21:30Z</dcterms:modified>
</cp:coreProperties>
</file>