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6" r:id="rId4"/>
    <p:sldId id="33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350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7" d="100"/>
          <a:sy n="77" d="100"/>
        </p:scale>
        <p:origin x="8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01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3573280" y="3555583"/>
            <a:ext cx="1997441" cy="1908526"/>
          </a:xfrm>
          <a:prstGeom prst="rect">
            <a:avLst/>
          </a:prstGeom>
          <a:solidFill>
            <a:schemeClr val="tx2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6-Layer Cuboid Diagram for PowerPoint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573280" y="3096734"/>
            <a:ext cx="1997441" cy="1908526"/>
          </a:xfrm>
          <a:prstGeom prst="rect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3573280" y="2637885"/>
            <a:ext cx="1997441" cy="1908526"/>
          </a:xfrm>
          <a:prstGeom prst="rect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3573280" y="2179035"/>
            <a:ext cx="1997441" cy="1908526"/>
          </a:xfrm>
          <a:prstGeom prst="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3573280" y="1720186"/>
            <a:ext cx="1997441" cy="1908526"/>
          </a:xfrm>
          <a:prstGeom prst="rect">
            <a:avLst/>
          </a:prstGeom>
          <a:solidFill>
            <a:schemeClr val="accent4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3573280" y="1261337"/>
            <a:ext cx="1997441" cy="1908526"/>
          </a:xfrm>
          <a:prstGeom prst="rect">
            <a:avLst/>
          </a:prstGeom>
          <a:solidFill>
            <a:schemeClr val="accent5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59" name="Group 58"/>
          <p:cNvGrpSpPr/>
          <p:nvPr/>
        </p:nvGrpSpPr>
        <p:grpSpPr>
          <a:xfrm>
            <a:off x="6909248" y="4185272"/>
            <a:ext cx="1963062" cy="1140336"/>
            <a:chOff x="8826135" y="1384752"/>
            <a:chExt cx="2617416" cy="1520446"/>
          </a:xfrm>
        </p:grpSpPr>
        <p:sp>
          <p:nvSpPr>
            <p:cNvPr id="60" name="TextBox 59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833930" y="1920314"/>
              <a:ext cx="260962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/>
                <a:t>Lorem ipsum dolor sit amet, nibh est. A magna maecenas, quam magna nec quis, lorem nunc. Suspendisse viverra sodales mauris.</a:t>
              </a:r>
              <a:endParaRPr lang="en-US" sz="105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66426" y="4185274"/>
            <a:ext cx="1963062" cy="1128794"/>
            <a:chOff x="8826135" y="1384752"/>
            <a:chExt cx="2617416" cy="1505058"/>
          </a:xfrm>
        </p:grpSpPr>
        <p:sp>
          <p:nvSpPr>
            <p:cNvPr id="69" name="TextBox 68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833930" y="1904925"/>
              <a:ext cx="2609621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/>
                <a:t>Lorem ipsum dolor sit amet, nibh est. A magna maecenas, quam magna nec quis, lorem nunc. Suspendisse viverra sodales mauris.</a:t>
              </a:r>
              <a:endParaRPr lang="en-US" sz="105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909248" y="2945342"/>
            <a:ext cx="1963062" cy="1140336"/>
            <a:chOff x="8826135" y="1384752"/>
            <a:chExt cx="2617416" cy="1520446"/>
          </a:xfrm>
        </p:grpSpPr>
        <p:sp>
          <p:nvSpPr>
            <p:cNvPr id="72" name="TextBox 71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833930" y="1920314"/>
              <a:ext cx="260962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/>
                <a:t>Lorem ipsum dolor sit amet, nibh est. A magna maecenas, quam magna nec quis, lorem nunc. Suspendisse viverra sodales mauris.</a:t>
              </a:r>
              <a:endParaRPr lang="en-US" sz="105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66426" y="2945344"/>
            <a:ext cx="1963062" cy="1128794"/>
            <a:chOff x="8826135" y="1384752"/>
            <a:chExt cx="2617416" cy="1505058"/>
          </a:xfrm>
        </p:grpSpPr>
        <p:sp>
          <p:nvSpPr>
            <p:cNvPr id="75" name="TextBox 74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833930" y="1904925"/>
              <a:ext cx="2609621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/>
                <a:t>Lorem ipsum dolor sit amet, nibh est. A magna maecenas, quam magna nec quis, lorem nunc. Suspendisse viverra sodales mauris.</a:t>
              </a:r>
              <a:endParaRPr lang="en-US" sz="1050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909248" y="1705412"/>
            <a:ext cx="1963062" cy="1140336"/>
            <a:chOff x="8826135" y="1384752"/>
            <a:chExt cx="2617416" cy="1520446"/>
          </a:xfrm>
        </p:grpSpPr>
        <p:sp>
          <p:nvSpPr>
            <p:cNvPr id="78" name="TextBox 77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833930" y="1920314"/>
              <a:ext cx="260962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/>
                <a:t>Lorem ipsum dolor sit amet, nibh est. A magna maecenas, quam magna nec quis, lorem nunc. Suspendisse viverra sodales mauris.</a:t>
              </a:r>
              <a:endParaRPr lang="en-US" sz="105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66426" y="1705414"/>
            <a:ext cx="1963062" cy="1128794"/>
            <a:chOff x="8826135" y="1384752"/>
            <a:chExt cx="2617416" cy="1505058"/>
          </a:xfrm>
        </p:grpSpPr>
        <p:sp>
          <p:nvSpPr>
            <p:cNvPr id="81" name="TextBox 80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833930" y="1904925"/>
              <a:ext cx="2609621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/>
                <a:t>Lorem ipsum dolor sit amet, nibh est. A magna maecenas, quam magna nec quis, lorem nunc. Suspendisse viverra sodales mauris.</a:t>
              </a:r>
              <a:endParaRPr lang="en-US" sz="1050" dirty="0"/>
            </a:p>
          </p:txBody>
        </p:sp>
      </p:grpSp>
      <p:sp>
        <p:nvSpPr>
          <p:cNvPr id="83" name="Freeform 304"/>
          <p:cNvSpPr/>
          <p:nvPr/>
        </p:nvSpPr>
        <p:spPr>
          <a:xfrm>
            <a:off x="2425897" y="3007650"/>
            <a:ext cx="378623" cy="378429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4" name="Freeform 322"/>
          <p:cNvSpPr/>
          <p:nvPr/>
        </p:nvSpPr>
        <p:spPr>
          <a:xfrm>
            <a:off x="2394346" y="4196813"/>
            <a:ext cx="441727" cy="378429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5" name="Freeform 386"/>
          <p:cNvSpPr/>
          <p:nvPr/>
        </p:nvSpPr>
        <p:spPr>
          <a:xfrm>
            <a:off x="2339782" y="1781681"/>
            <a:ext cx="401226" cy="319930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6" name="Freeform 296"/>
          <p:cNvSpPr/>
          <p:nvPr/>
        </p:nvSpPr>
        <p:spPr>
          <a:xfrm>
            <a:off x="6402993" y="2976114"/>
            <a:ext cx="410174" cy="409965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7" name="Freeform 456"/>
          <p:cNvSpPr/>
          <p:nvPr/>
        </p:nvSpPr>
        <p:spPr>
          <a:xfrm>
            <a:off x="6387217" y="4249645"/>
            <a:ext cx="441727" cy="378505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8" name="Freeform 449"/>
          <p:cNvSpPr/>
          <p:nvPr/>
        </p:nvSpPr>
        <p:spPr>
          <a:xfrm>
            <a:off x="6387217" y="1734623"/>
            <a:ext cx="379047" cy="351395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61418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3573280" y="3555583"/>
            <a:ext cx="1997441" cy="1908526"/>
          </a:xfrm>
          <a:prstGeom prst="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6-Layer Cuboid Diagram for PowerPoint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573280" y="3096734"/>
            <a:ext cx="1997441" cy="1908526"/>
          </a:xfrm>
          <a:prstGeom prst="rect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3573280" y="2637885"/>
            <a:ext cx="1997441" cy="1908526"/>
          </a:xfrm>
          <a:prstGeom prst="rect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3573280" y="2179035"/>
            <a:ext cx="1997441" cy="1908526"/>
          </a:xfrm>
          <a:prstGeom prst="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3573280" y="1720186"/>
            <a:ext cx="1997441" cy="1908526"/>
          </a:xfrm>
          <a:prstGeom prst="rect">
            <a:avLst/>
          </a:prstGeom>
          <a:solidFill>
            <a:schemeClr val="accent4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50" name="Group 49"/>
          <p:cNvGrpSpPr/>
          <p:nvPr/>
        </p:nvGrpSpPr>
        <p:grpSpPr>
          <a:xfrm>
            <a:off x="6909248" y="4185272"/>
            <a:ext cx="1963062" cy="1140336"/>
            <a:chOff x="8826135" y="1384752"/>
            <a:chExt cx="2617416" cy="1520446"/>
          </a:xfrm>
        </p:grpSpPr>
        <p:sp>
          <p:nvSpPr>
            <p:cNvPr id="54" name="TextBox 53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833930" y="1920314"/>
              <a:ext cx="260962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66426" y="4185274"/>
            <a:ext cx="1963062" cy="1128794"/>
            <a:chOff x="8826135" y="1384752"/>
            <a:chExt cx="2617416" cy="1505058"/>
          </a:xfrm>
        </p:grpSpPr>
        <p:sp>
          <p:nvSpPr>
            <p:cNvPr id="52" name="TextBox 51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833930" y="1904925"/>
              <a:ext cx="2609621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909248" y="2945342"/>
            <a:ext cx="1963062" cy="1140336"/>
            <a:chOff x="8826135" y="1384752"/>
            <a:chExt cx="2617416" cy="1520446"/>
          </a:xfrm>
        </p:grpSpPr>
        <p:sp>
          <p:nvSpPr>
            <p:cNvPr id="31" name="TextBox 30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833930" y="1920314"/>
              <a:ext cx="260962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6426" y="2945344"/>
            <a:ext cx="1963062" cy="1128794"/>
            <a:chOff x="8826135" y="1384752"/>
            <a:chExt cx="2617416" cy="1505058"/>
          </a:xfrm>
        </p:grpSpPr>
        <p:sp>
          <p:nvSpPr>
            <p:cNvPr id="34" name="TextBox 33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833930" y="1904925"/>
              <a:ext cx="2609621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909248" y="1705412"/>
            <a:ext cx="1963062" cy="1140336"/>
            <a:chOff x="8826135" y="1384752"/>
            <a:chExt cx="2617416" cy="1520446"/>
          </a:xfrm>
        </p:grpSpPr>
        <p:sp>
          <p:nvSpPr>
            <p:cNvPr id="41" name="TextBox 40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833930" y="1920314"/>
              <a:ext cx="260962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66426" y="1705414"/>
            <a:ext cx="1963062" cy="1128794"/>
            <a:chOff x="8826135" y="1384752"/>
            <a:chExt cx="2617416" cy="1505058"/>
          </a:xfrm>
        </p:grpSpPr>
        <p:sp>
          <p:nvSpPr>
            <p:cNvPr id="49" name="TextBox 48"/>
            <p:cNvSpPr txBox="1"/>
            <p:nvPr/>
          </p:nvSpPr>
          <p:spPr>
            <a:xfrm>
              <a:off x="8826135" y="1384752"/>
              <a:ext cx="2616565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833930" y="1904925"/>
              <a:ext cx="2609621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2" name="Freeform 304"/>
          <p:cNvSpPr/>
          <p:nvPr/>
        </p:nvSpPr>
        <p:spPr>
          <a:xfrm>
            <a:off x="2425897" y="3007650"/>
            <a:ext cx="378623" cy="378429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3" name="Freeform 322"/>
          <p:cNvSpPr/>
          <p:nvPr/>
        </p:nvSpPr>
        <p:spPr>
          <a:xfrm>
            <a:off x="2394346" y="4196813"/>
            <a:ext cx="441727" cy="378429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45" name="Freeform 386"/>
          <p:cNvSpPr/>
          <p:nvPr/>
        </p:nvSpPr>
        <p:spPr>
          <a:xfrm>
            <a:off x="2339782" y="1781681"/>
            <a:ext cx="401226" cy="319930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46" name="Freeform 296"/>
          <p:cNvSpPr/>
          <p:nvPr/>
        </p:nvSpPr>
        <p:spPr>
          <a:xfrm>
            <a:off x="6402993" y="2976114"/>
            <a:ext cx="410174" cy="409965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47" name="Freeform 456"/>
          <p:cNvSpPr/>
          <p:nvPr/>
        </p:nvSpPr>
        <p:spPr>
          <a:xfrm>
            <a:off x="6387217" y="4249645"/>
            <a:ext cx="441727" cy="378505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7" name="Rectangle 66"/>
          <p:cNvSpPr/>
          <p:nvPr/>
        </p:nvSpPr>
        <p:spPr bwMode="auto">
          <a:xfrm>
            <a:off x="3573280" y="1261337"/>
            <a:ext cx="1997441" cy="1908526"/>
          </a:xfrm>
          <a:prstGeom prst="rect">
            <a:avLst/>
          </a:prstGeom>
          <a:solidFill>
            <a:schemeClr val="accent5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8" name="Freeform 449"/>
          <p:cNvSpPr/>
          <p:nvPr/>
        </p:nvSpPr>
        <p:spPr>
          <a:xfrm>
            <a:off x="6387217" y="1734623"/>
            <a:ext cx="379047" cy="351395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413468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9849</TotalTime>
  <Words>382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6-Layer Cuboid Diagram for PowerPoint</vt:lpstr>
      <vt:lpstr>6-Layer Cuboid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6-Layer Cuboid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2017-03-07T17:21:06Z</dcterms:modified>
</cp:coreProperties>
</file>