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6-Level Vertical Origami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6940907" y="4755782"/>
            <a:ext cx="1917870" cy="1413892"/>
            <a:chOff x="8921977" y="4001571"/>
            <a:chExt cx="2926080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21542" y="1399778"/>
            <a:ext cx="191787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3005665" y="447867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3005665" y="5172112"/>
            <a:ext cx="3748274" cy="587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AEB977C4-A188-E3C5-3839-350CB938FEBA}"/>
              </a:ext>
            </a:extLst>
          </p:cNvPr>
          <p:cNvSpPr/>
          <p:nvPr/>
        </p:nvSpPr>
        <p:spPr>
          <a:xfrm>
            <a:off x="3005665" y="307468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C9C6A4-E65A-6914-4DC1-0B2456DE91E7}"/>
              </a:ext>
            </a:extLst>
          </p:cNvPr>
          <p:cNvSpPr/>
          <p:nvPr/>
        </p:nvSpPr>
        <p:spPr>
          <a:xfrm>
            <a:off x="3005665" y="377447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E3883F47-3721-DBF2-0616-F3AA82738908}"/>
              </a:ext>
            </a:extLst>
          </p:cNvPr>
          <p:cNvSpPr/>
          <p:nvPr/>
        </p:nvSpPr>
        <p:spPr>
          <a:xfrm>
            <a:off x="3005668" y="3771059"/>
            <a:ext cx="2862563" cy="587337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C56BFD59-1316-3723-04BA-606856AB4251}"/>
              </a:ext>
            </a:extLst>
          </p:cNvPr>
          <p:cNvSpPr/>
          <p:nvPr/>
        </p:nvSpPr>
        <p:spPr>
          <a:xfrm>
            <a:off x="3005668" y="4470075"/>
            <a:ext cx="2862563" cy="58733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3005665" y="1670050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3005665" y="2366569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3005668" y="2369506"/>
            <a:ext cx="2862563" cy="58733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3005668" y="3068523"/>
            <a:ext cx="2862563" cy="5873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2390063" y="1669070"/>
            <a:ext cx="3478168" cy="587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DBE6B2-0BD7-67CC-73B2-B6898F022B5A}"/>
              </a:ext>
            </a:extLst>
          </p:cNvPr>
          <p:cNvSpPr txBox="1"/>
          <p:nvPr/>
        </p:nvSpPr>
        <p:spPr>
          <a:xfrm>
            <a:off x="3723709" y="247850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56D6F57-ECC0-B60F-F30D-AD44BC382847}"/>
              </a:ext>
            </a:extLst>
          </p:cNvPr>
          <p:cNvSpPr txBox="1"/>
          <p:nvPr/>
        </p:nvSpPr>
        <p:spPr>
          <a:xfrm>
            <a:off x="3723709" y="177807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70783F-9A53-1FF8-1A3F-12849E03C4BE}"/>
              </a:ext>
            </a:extLst>
          </p:cNvPr>
          <p:cNvSpPr txBox="1"/>
          <p:nvPr/>
        </p:nvSpPr>
        <p:spPr>
          <a:xfrm>
            <a:off x="3723709" y="388006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E6900DC-23FB-2294-57B8-CD7DD9134205}"/>
              </a:ext>
            </a:extLst>
          </p:cNvPr>
          <p:cNvSpPr txBox="1"/>
          <p:nvPr/>
        </p:nvSpPr>
        <p:spPr>
          <a:xfrm>
            <a:off x="3723709" y="317752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2370C3-E14D-C032-10C0-7DD539465998}"/>
              </a:ext>
            </a:extLst>
          </p:cNvPr>
          <p:cNvSpPr txBox="1"/>
          <p:nvPr/>
        </p:nvSpPr>
        <p:spPr>
          <a:xfrm>
            <a:off x="3723709" y="528111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48DCBB-240F-75A4-5AB0-F0FE7648261A}"/>
              </a:ext>
            </a:extLst>
          </p:cNvPr>
          <p:cNvSpPr txBox="1"/>
          <p:nvPr/>
        </p:nvSpPr>
        <p:spPr>
          <a:xfrm>
            <a:off x="3723709" y="457907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54" name="Graphic 53" descr="Briefcase with solid fill">
            <a:extLst>
              <a:ext uri="{FF2B5EF4-FFF2-40B4-BE49-F238E27FC236}">
                <a16:creationId xmlns:a16="http://schemas.microsoft.com/office/drawing/2014/main" id="{89D4E6A6-FBE9-E902-6102-1E4E9123D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6330" y="1734139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Customer review with solid fill">
            <a:extLst>
              <a:ext uri="{FF2B5EF4-FFF2-40B4-BE49-F238E27FC236}">
                <a16:creationId xmlns:a16="http://schemas.microsoft.com/office/drawing/2014/main" id="{4F04231E-2C71-DD81-877A-8E0DB1C041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9917" y="243457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Handshake with solid fill">
            <a:extLst>
              <a:ext uri="{FF2B5EF4-FFF2-40B4-BE49-F238E27FC236}">
                <a16:creationId xmlns:a16="http://schemas.microsoft.com/office/drawing/2014/main" id="{1ADC1E3A-0E4E-AE7D-4D09-4A9D4B3056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6330" y="313359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Open folder with solid fill">
            <a:extLst>
              <a:ext uri="{FF2B5EF4-FFF2-40B4-BE49-F238E27FC236}">
                <a16:creationId xmlns:a16="http://schemas.microsoft.com/office/drawing/2014/main" id="{F46F8245-1360-D233-C7EE-9EB7F78B78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9917" y="3836127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Target Audience with solid fill">
            <a:extLst>
              <a:ext uri="{FF2B5EF4-FFF2-40B4-BE49-F238E27FC236}">
                <a16:creationId xmlns:a16="http://schemas.microsoft.com/office/drawing/2014/main" id="{C1FF71E7-4444-4825-2A84-CAC9817248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36330" y="453514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Bar graph with upward trend with solid fill">
            <a:extLst>
              <a:ext uri="{FF2B5EF4-FFF2-40B4-BE49-F238E27FC236}">
                <a16:creationId xmlns:a16="http://schemas.microsoft.com/office/drawing/2014/main" id="{EEA0F827-3224-3EFA-11B3-97B02AB9A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46646" y="523718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9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6-Level Vertical Origami Process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6940907" y="4755782"/>
            <a:ext cx="1917870" cy="1413892"/>
            <a:chOff x="8921977" y="4001571"/>
            <a:chExt cx="2926080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21542" y="1399778"/>
            <a:ext cx="191787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3005665" y="447867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3005665" y="5172112"/>
            <a:ext cx="3748274" cy="587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AEB977C4-A188-E3C5-3839-350CB938FEBA}"/>
              </a:ext>
            </a:extLst>
          </p:cNvPr>
          <p:cNvSpPr/>
          <p:nvPr/>
        </p:nvSpPr>
        <p:spPr>
          <a:xfrm>
            <a:off x="3005665" y="307468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C9C6A4-E65A-6914-4DC1-0B2456DE91E7}"/>
              </a:ext>
            </a:extLst>
          </p:cNvPr>
          <p:cNvSpPr/>
          <p:nvPr/>
        </p:nvSpPr>
        <p:spPr>
          <a:xfrm>
            <a:off x="3005665" y="3774472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E3883F47-3721-DBF2-0616-F3AA82738908}"/>
              </a:ext>
            </a:extLst>
          </p:cNvPr>
          <p:cNvSpPr/>
          <p:nvPr/>
        </p:nvSpPr>
        <p:spPr>
          <a:xfrm>
            <a:off x="3005668" y="3771059"/>
            <a:ext cx="2862563" cy="587337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C56BFD59-1316-3723-04BA-606856AB4251}"/>
              </a:ext>
            </a:extLst>
          </p:cNvPr>
          <p:cNvSpPr/>
          <p:nvPr/>
        </p:nvSpPr>
        <p:spPr>
          <a:xfrm>
            <a:off x="3005668" y="4470075"/>
            <a:ext cx="2862563" cy="58733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3005665" y="1670050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3005665" y="2366569"/>
            <a:ext cx="2862568" cy="1282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3005668" y="2369506"/>
            <a:ext cx="2862563" cy="58733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3005668" y="3068523"/>
            <a:ext cx="2862563" cy="5873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2390063" y="1669070"/>
            <a:ext cx="3478168" cy="587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4" name="Graphic 53" descr="Briefcase with solid fill">
            <a:extLst>
              <a:ext uri="{FF2B5EF4-FFF2-40B4-BE49-F238E27FC236}">
                <a16:creationId xmlns:a16="http://schemas.microsoft.com/office/drawing/2014/main" id="{89D4E6A6-FBE9-E902-6102-1E4E9123D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6330" y="1734139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Customer review with solid fill">
            <a:extLst>
              <a:ext uri="{FF2B5EF4-FFF2-40B4-BE49-F238E27FC236}">
                <a16:creationId xmlns:a16="http://schemas.microsoft.com/office/drawing/2014/main" id="{4F04231E-2C71-DD81-877A-8E0DB1C041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9917" y="243457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Handshake with solid fill">
            <a:extLst>
              <a:ext uri="{FF2B5EF4-FFF2-40B4-BE49-F238E27FC236}">
                <a16:creationId xmlns:a16="http://schemas.microsoft.com/office/drawing/2014/main" id="{1ADC1E3A-0E4E-AE7D-4D09-4A9D4B3056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6330" y="313359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Open folder with solid fill">
            <a:extLst>
              <a:ext uri="{FF2B5EF4-FFF2-40B4-BE49-F238E27FC236}">
                <a16:creationId xmlns:a16="http://schemas.microsoft.com/office/drawing/2014/main" id="{F46F8245-1360-D233-C7EE-9EB7F78B78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09917" y="3836127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Target Audience with solid fill">
            <a:extLst>
              <a:ext uri="{FF2B5EF4-FFF2-40B4-BE49-F238E27FC236}">
                <a16:creationId xmlns:a16="http://schemas.microsoft.com/office/drawing/2014/main" id="{C1FF71E7-4444-4825-2A84-CAC9817248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36330" y="453514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Bar graph with upward trend with solid fill">
            <a:extLst>
              <a:ext uri="{FF2B5EF4-FFF2-40B4-BE49-F238E27FC236}">
                <a16:creationId xmlns:a16="http://schemas.microsoft.com/office/drawing/2014/main" id="{EEA0F827-3224-3EFA-11B3-97B02AB9A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46646" y="523718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031CCD3-3A05-44AD-8581-AA230CAF2F12}"/>
              </a:ext>
            </a:extLst>
          </p:cNvPr>
          <p:cNvSpPr txBox="1"/>
          <p:nvPr/>
        </p:nvSpPr>
        <p:spPr>
          <a:xfrm>
            <a:off x="3723709" y="247850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17DA8-776B-FB14-66E7-304A3F12EE0E}"/>
              </a:ext>
            </a:extLst>
          </p:cNvPr>
          <p:cNvSpPr txBox="1"/>
          <p:nvPr/>
        </p:nvSpPr>
        <p:spPr>
          <a:xfrm>
            <a:off x="3723709" y="177807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7280D-8EA1-467B-9CB8-0C330D726893}"/>
              </a:ext>
            </a:extLst>
          </p:cNvPr>
          <p:cNvSpPr txBox="1"/>
          <p:nvPr/>
        </p:nvSpPr>
        <p:spPr>
          <a:xfrm>
            <a:off x="3723709" y="3880061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5743BB-325E-3D2C-0235-B216BABC8507}"/>
              </a:ext>
            </a:extLst>
          </p:cNvPr>
          <p:cNvSpPr txBox="1"/>
          <p:nvPr/>
        </p:nvSpPr>
        <p:spPr>
          <a:xfrm>
            <a:off x="3723709" y="3177524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09464D-1F28-C0D7-FB7B-6A61C659D375}"/>
              </a:ext>
            </a:extLst>
          </p:cNvPr>
          <p:cNvSpPr txBox="1"/>
          <p:nvPr/>
        </p:nvSpPr>
        <p:spPr>
          <a:xfrm>
            <a:off x="3723709" y="5281115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B57D18-3257-8A03-BD6B-9D9DCFB6084D}"/>
              </a:ext>
            </a:extLst>
          </p:cNvPr>
          <p:cNvSpPr txBox="1"/>
          <p:nvPr/>
        </p:nvSpPr>
        <p:spPr>
          <a:xfrm>
            <a:off x="3723709" y="4579077"/>
            <a:ext cx="142648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2818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10429</TotalTime>
  <Words>239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6-Level Vertical Origami Process – Slide Template</vt:lpstr>
      <vt:lpstr>6-Level Vertical Origami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6-Level Vertical Origami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2022-12-20T22:31:30Z</dcterms:modified>
  <cp:category>Charts &amp; Diagrams</cp:category>
</cp:coreProperties>
</file>