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04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6-Level Vertical Origami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4007553" y="4443402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4007553" y="5150284"/>
            <a:ext cx="4997698" cy="593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AEB977C4-A188-E3C5-3839-350CB938FEBA}"/>
              </a:ext>
            </a:extLst>
          </p:cNvPr>
          <p:cNvSpPr/>
          <p:nvPr/>
        </p:nvSpPr>
        <p:spPr>
          <a:xfrm>
            <a:off x="4007553" y="3031597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C9C6A4-E65A-6914-4DC1-0B2456DE91E7}"/>
              </a:ext>
            </a:extLst>
          </p:cNvPr>
          <p:cNvSpPr/>
          <p:nvPr/>
        </p:nvSpPr>
        <p:spPr>
          <a:xfrm>
            <a:off x="4007553" y="3738479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Rectangle">
            <a:extLst>
              <a:ext uri="{FF2B5EF4-FFF2-40B4-BE49-F238E27FC236}">
                <a16:creationId xmlns:a16="http://schemas.microsoft.com/office/drawing/2014/main" id="{E3883F47-3721-DBF2-0616-F3AA82738908}"/>
              </a:ext>
            </a:extLst>
          </p:cNvPr>
          <p:cNvSpPr/>
          <p:nvPr/>
        </p:nvSpPr>
        <p:spPr>
          <a:xfrm>
            <a:off x="4007557" y="3735032"/>
            <a:ext cx="3816751" cy="59328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C56BFD59-1316-3723-04BA-606856AB4251}"/>
              </a:ext>
            </a:extLst>
          </p:cNvPr>
          <p:cNvSpPr/>
          <p:nvPr/>
        </p:nvSpPr>
        <p:spPr>
          <a:xfrm>
            <a:off x="4007557" y="4441133"/>
            <a:ext cx="3816751" cy="59328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4007553" y="1606314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4007553" y="2322721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4007557" y="2319274"/>
            <a:ext cx="3816751" cy="59328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4007557" y="3025375"/>
            <a:ext cx="3816751" cy="59328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3186750" y="1611738"/>
            <a:ext cx="4637557" cy="593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9254543" y="4534477"/>
            <a:ext cx="2557160" cy="1474819"/>
            <a:chOff x="8921977" y="4073386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95389" y="1319617"/>
            <a:ext cx="2557160" cy="1474819"/>
            <a:chOff x="332936" y="2627766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Briefcase with solid fill">
            <a:extLst>
              <a:ext uri="{FF2B5EF4-FFF2-40B4-BE49-F238E27FC236}">
                <a16:creationId xmlns:a16="http://schemas.microsoft.com/office/drawing/2014/main" id="{89D4E6A6-FBE9-E902-6102-1E4E9123D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9753" y="1694549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54" descr="Customer review with solid fill">
            <a:extLst>
              <a:ext uri="{FF2B5EF4-FFF2-40B4-BE49-F238E27FC236}">
                <a16:creationId xmlns:a16="http://schemas.microsoft.com/office/drawing/2014/main" id="{4F04231E-2C71-DD81-877A-8E0DB1C041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6555" y="2397185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Handshake with solid fill">
            <a:extLst>
              <a:ext uri="{FF2B5EF4-FFF2-40B4-BE49-F238E27FC236}">
                <a16:creationId xmlns:a16="http://schemas.microsoft.com/office/drawing/2014/main" id="{1ADC1E3A-0E4E-AE7D-4D09-4A9D4B3056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753" y="3113274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Open folder with solid fill">
            <a:extLst>
              <a:ext uri="{FF2B5EF4-FFF2-40B4-BE49-F238E27FC236}">
                <a16:creationId xmlns:a16="http://schemas.microsoft.com/office/drawing/2014/main" id="{F46F8245-1360-D233-C7EE-9EB7F78B78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46555" y="3817842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Target Audience with solid fill">
            <a:extLst>
              <a:ext uri="{FF2B5EF4-FFF2-40B4-BE49-F238E27FC236}">
                <a16:creationId xmlns:a16="http://schemas.microsoft.com/office/drawing/2014/main" id="{C1FF71E7-4444-4825-2A84-CAC9817248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39752" y="4523943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54DBE6B2-0BD7-67CC-73B2-B6898F022B5A}"/>
              </a:ext>
            </a:extLst>
          </p:cNvPr>
          <p:cNvSpPr txBox="1"/>
          <p:nvPr/>
        </p:nvSpPr>
        <p:spPr>
          <a:xfrm>
            <a:off x="4994109" y="2385085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56D6F57-ECC0-B60F-F30D-AD44BC382847}"/>
              </a:ext>
            </a:extLst>
          </p:cNvPr>
          <p:cNvSpPr txBox="1"/>
          <p:nvPr/>
        </p:nvSpPr>
        <p:spPr>
          <a:xfrm>
            <a:off x="4994109" y="1677550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170783F-9A53-1FF8-1A3F-12849E03C4BE}"/>
              </a:ext>
            </a:extLst>
          </p:cNvPr>
          <p:cNvSpPr txBox="1"/>
          <p:nvPr/>
        </p:nvSpPr>
        <p:spPr>
          <a:xfrm>
            <a:off x="4994109" y="3800843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E6900DC-23FB-2294-57B8-CD7DD9134205}"/>
              </a:ext>
            </a:extLst>
          </p:cNvPr>
          <p:cNvSpPr txBox="1"/>
          <p:nvPr/>
        </p:nvSpPr>
        <p:spPr>
          <a:xfrm>
            <a:off x="4994109" y="3091186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2370C3-E14D-C032-10C0-7DD539465998}"/>
              </a:ext>
            </a:extLst>
          </p:cNvPr>
          <p:cNvSpPr txBox="1"/>
          <p:nvPr/>
        </p:nvSpPr>
        <p:spPr>
          <a:xfrm>
            <a:off x="4994109" y="5216096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B48DCBB-240F-75A4-5AB0-F0FE7648261A}"/>
              </a:ext>
            </a:extLst>
          </p:cNvPr>
          <p:cNvSpPr txBox="1"/>
          <p:nvPr/>
        </p:nvSpPr>
        <p:spPr>
          <a:xfrm>
            <a:off x="4994109" y="4506944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66" name="Graphic 65" descr="Bar graph with upward trend with solid fill">
            <a:extLst>
              <a:ext uri="{FF2B5EF4-FFF2-40B4-BE49-F238E27FC236}">
                <a16:creationId xmlns:a16="http://schemas.microsoft.com/office/drawing/2014/main" id="{EEA0F827-3224-3EFA-11B3-97B02AB9A4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46555" y="5232045"/>
            <a:ext cx="429768" cy="4297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90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6-Level Vertical Origami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6FBE5D1-00A2-6666-E9D1-BC9A98EDC71B}"/>
              </a:ext>
            </a:extLst>
          </p:cNvPr>
          <p:cNvSpPr/>
          <p:nvPr/>
        </p:nvSpPr>
        <p:spPr>
          <a:xfrm>
            <a:off x="4007553" y="4443402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57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386BED1-CFA9-609A-E4E9-12A902CBAFB4}"/>
              </a:ext>
            </a:extLst>
          </p:cNvPr>
          <p:cNvSpPr/>
          <p:nvPr/>
        </p:nvSpPr>
        <p:spPr>
          <a:xfrm>
            <a:off x="4007553" y="5150284"/>
            <a:ext cx="4997698" cy="593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600" extrusionOk="0">
                <a:moveTo>
                  <a:pt x="21370" y="8361"/>
                </a:moveTo>
                <a:lnTo>
                  <a:pt x="19990" y="0"/>
                </a:lnTo>
                <a:lnTo>
                  <a:pt x="0" y="0"/>
                </a:lnTo>
                <a:lnTo>
                  <a:pt x="0" y="21600"/>
                </a:lnTo>
                <a:lnTo>
                  <a:pt x="19990" y="21600"/>
                </a:lnTo>
                <a:lnTo>
                  <a:pt x="21370" y="13239"/>
                </a:lnTo>
                <a:cubicBezTo>
                  <a:pt x="21600" y="11746"/>
                  <a:pt x="21600" y="9655"/>
                  <a:pt x="21370" y="83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AEB977C4-A188-E3C5-3839-350CB938FEBA}"/>
              </a:ext>
            </a:extLst>
          </p:cNvPr>
          <p:cNvSpPr/>
          <p:nvPr/>
        </p:nvSpPr>
        <p:spPr>
          <a:xfrm>
            <a:off x="4007553" y="3031597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C9C6A4-E65A-6914-4DC1-0B2456DE91E7}"/>
              </a:ext>
            </a:extLst>
          </p:cNvPr>
          <p:cNvSpPr/>
          <p:nvPr/>
        </p:nvSpPr>
        <p:spPr>
          <a:xfrm>
            <a:off x="4007553" y="3738479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Rectangle">
            <a:extLst>
              <a:ext uri="{FF2B5EF4-FFF2-40B4-BE49-F238E27FC236}">
                <a16:creationId xmlns:a16="http://schemas.microsoft.com/office/drawing/2014/main" id="{E3883F47-3721-DBF2-0616-F3AA82738908}"/>
              </a:ext>
            </a:extLst>
          </p:cNvPr>
          <p:cNvSpPr/>
          <p:nvPr/>
        </p:nvSpPr>
        <p:spPr>
          <a:xfrm>
            <a:off x="4007557" y="3735032"/>
            <a:ext cx="3816751" cy="59328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C56BFD59-1316-3723-04BA-606856AB4251}"/>
              </a:ext>
            </a:extLst>
          </p:cNvPr>
          <p:cNvSpPr/>
          <p:nvPr/>
        </p:nvSpPr>
        <p:spPr>
          <a:xfrm>
            <a:off x="4007557" y="4441133"/>
            <a:ext cx="3816751" cy="59328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F5445F4-D073-ED40-4173-7E3B321E25BC}"/>
              </a:ext>
            </a:extLst>
          </p:cNvPr>
          <p:cNvSpPr/>
          <p:nvPr/>
        </p:nvSpPr>
        <p:spPr>
          <a:xfrm>
            <a:off x="4007553" y="1606314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43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76E1D77-C315-3509-F048-E387C7AA4C78}"/>
              </a:ext>
            </a:extLst>
          </p:cNvPr>
          <p:cNvSpPr/>
          <p:nvPr/>
        </p:nvSpPr>
        <p:spPr>
          <a:xfrm>
            <a:off x="4007553" y="2322721"/>
            <a:ext cx="3816757" cy="12959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711"/>
                </a:moveTo>
                <a:lnTo>
                  <a:pt x="21600" y="0"/>
                </a:lnTo>
                <a:lnTo>
                  <a:pt x="21600" y="9889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96390B3A-211F-0498-E963-AAC4700B32B9}"/>
              </a:ext>
            </a:extLst>
          </p:cNvPr>
          <p:cNvSpPr/>
          <p:nvPr/>
        </p:nvSpPr>
        <p:spPr>
          <a:xfrm>
            <a:off x="4007557" y="2319274"/>
            <a:ext cx="3816751" cy="59328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517D47C2-9B5B-7876-832E-8DB097F9B91D}"/>
              </a:ext>
            </a:extLst>
          </p:cNvPr>
          <p:cNvSpPr/>
          <p:nvPr/>
        </p:nvSpPr>
        <p:spPr>
          <a:xfrm>
            <a:off x="4007557" y="3025375"/>
            <a:ext cx="3816751" cy="593289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4521E8-7056-BE8A-32FF-4D74C520BF13}"/>
              </a:ext>
            </a:extLst>
          </p:cNvPr>
          <p:cNvSpPr/>
          <p:nvPr/>
        </p:nvSpPr>
        <p:spPr>
          <a:xfrm>
            <a:off x="3186750" y="1611738"/>
            <a:ext cx="4637557" cy="593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0"/>
                </a:moveTo>
                <a:lnTo>
                  <a:pt x="1491" y="8461"/>
                </a:lnTo>
                <a:cubicBezTo>
                  <a:pt x="1739" y="9854"/>
                  <a:pt x="1739" y="11945"/>
                  <a:pt x="1491" y="13239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658DBF-B323-EF6C-C4D8-0FD676075B27}"/>
              </a:ext>
            </a:extLst>
          </p:cNvPr>
          <p:cNvGrpSpPr/>
          <p:nvPr/>
        </p:nvGrpSpPr>
        <p:grpSpPr>
          <a:xfrm>
            <a:off x="9254543" y="4534477"/>
            <a:ext cx="2557160" cy="1474819"/>
            <a:chOff x="8921977" y="4073386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F36DC9-FE12-A5B5-68A7-B95534E61C9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9BD4347-0C02-943F-A559-EBAD586B4F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E230A6C-C184-6CFF-3437-9ADAE4AE3543}"/>
              </a:ext>
            </a:extLst>
          </p:cNvPr>
          <p:cNvGrpSpPr/>
          <p:nvPr/>
        </p:nvGrpSpPr>
        <p:grpSpPr>
          <a:xfrm>
            <a:off x="295389" y="1319617"/>
            <a:ext cx="2557160" cy="1474819"/>
            <a:chOff x="332936" y="2627766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83940FD-B22E-19D4-A950-85E51731B65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53C1C0-B53F-13FB-F2E7-BF5A92F9E1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4" name="Graphic 53" descr="Briefcase with solid fill">
            <a:extLst>
              <a:ext uri="{FF2B5EF4-FFF2-40B4-BE49-F238E27FC236}">
                <a16:creationId xmlns:a16="http://schemas.microsoft.com/office/drawing/2014/main" id="{89D4E6A6-FBE9-E902-6102-1E4E9123DE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9753" y="1694549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Graphic 54" descr="Customer review with solid fill">
            <a:extLst>
              <a:ext uri="{FF2B5EF4-FFF2-40B4-BE49-F238E27FC236}">
                <a16:creationId xmlns:a16="http://schemas.microsoft.com/office/drawing/2014/main" id="{4F04231E-2C71-DD81-877A-8E0DB1C041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6555" y="2397185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6" name="Graphic 55" descr="Handshake with solid fill">
            <a:extLst>
              <a:ext uri="{FF2B5EF4-FFF2-40B4-BE49-F238E27FC236}">
                <a16:creationId xmlns:a16="http://schemas.microsoft.com/office/drawing/2014/main" id="{1ADC1E3A-0E4E-AE7D-4D09-4A9D4B3056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39753" y="3113274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7" name="Graphic 56" descr="Open folder with solid fill">
            <a:extLst>
              <a:ext uri="{FF2B5EF4-FFF2-40B4-BE49-F238E27FC236}">
                <a16:creationId xmlns:a16="http://schemas.microsoft.com/office/drawing/2014/main" id="{F46F8245-1360-D233-C7EE-9EB7F78B78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46555" y="3817842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8" name="Graphic 57" descr="Target Audience with solid fill">
            <a:extLst>
              <a:ext uri="{FF2B5EF4-FFF2-40B4-BE49-F238E27FC236}">
                <a16:creationId xmlns:a16="http://schemas.microsoft.com/office/drawing/2014/main" id="{C1FF71E7-4444-4825-2A84-CAC98172484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39752" y="4523943"/>
            <a:ext cx="427667" cy="427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65" descr="Bar graph with upward trend with solid fill">
            <a:extLst>
              <a:ext uri="{FF2B5EF4-FFF2-40B4-BE49-F238E27FC236}">
                <a16:creationId xmlns:a16="http://schemas.microsoft.com/office/drawing/2014/main" id="{EEA0F827-3224-3EFA-11B3-97B02AB9A4B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46555" y="5232045"/>
            <a:ext cx="429768" cy="4297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7E5D85-15DD-44F6-5194-CC0B2DF4179D}"/>
              </a:ext>
            </a:extLst>
          </p:cNvPr>
          <p:cNvSpPr txBox="1"/>
          <p:nvPr/>
        </p:nvSpPr>
        <p:spPr>
          <a:xfrm>
            <a:off x="4994109" y="2385085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1CF08-A397-A877-5EE9-E0F88199F45A}"/>
              </a:ext>
            </a:extLst>
          </p:cNvPr>
          <p:cNvSpPr txBox="1"/>
          <p:nvPr/>
        </p:nvSpPr>
        <p:spPr>
          <a:xfrm>
            <a:off x="4994109" y="1677550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77E3D7-6979-E2D3-FDDF-2347F23155C9}"/>
              </a:ext>
            </a:extLst>
          </p:cNvPr>
          <p:cNvSpPr txBox="1"/>
          <p:nvPr/>
        </p:nvSpPr>
        <p:spPr>
          <a:xfrm>
            <a:off x="4994109" y="3800843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53B28B-C091-72DD-2BB0-925971686CD7}"/>
              </a:ext>
            </a:extLst>
          </p:cNvPr>
          <p:cNvSpPr txBox="1"/>
          <p:nvPr/>
        </p:nvSpPr>
        <p:spPr>
          <a:xfrm>
            <a:off x="4994109" y="3091186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9E9198-EFE5-1EF1-D19E-B7D9236C1582}"/>
              </a:ext>
            </a:extLst>
          </p:cNvPr>
          <p:cNvSpPr txBox="1"/>
          <p:nvPr/>
        </p:nvSpPr>
        <p:spPr>
          <a:xfrm>
            <a:off x="4994109" y="5216096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EB3D66-6158-ED78-1C0F-78F4EE3AA089}"/>
              </a:ext>
            </a:extLst>
          </p:cNvPr>
          <p:cNvSpPr txBox="1"/>
          <p:nvPr/>
        </p:nvSpPr>
        <p:spPr>
          <a:xfrm>
            <a:off x="4994109" y="4506944"/>
            <a:ext cx="184364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06933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8668</TotalTime>
  <Words>239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6-Level Vertical Origami Process – Slide Template</vt:lpstr>
      <vt:lpstr>6-Level Vertical Origami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6-Level Vertical Origami Process</dc:title>
  <dc:creator>PresentationGO.com</dc:creator>
  <dc:description>© Copyright PresentationGO.com - Do not distribute or sale without written permission.</dc:description>
  <cp:lastModifiedBy>Christophe Barroche</cp:lastModifiedBy>
  <cp:revision>23</cp:revision>
  <dcterms:created xsi:type="dcterms:W3CDTF">2014-11-26T05:14:11Z</dcterms:created>
  <dcterms:modified xsi:type="dcterms:W3CDTF">2022-12-20T22:31:40Z</dcterms:modified>
  <cp:category>Charts &amp; Diagrams</cp:category>
</cp:coreProperties>
</file>