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7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6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6-Month Project Schedule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BCFD3D2-9C7E-4F5F-82D3-E66B708BABB9}"/>
              </a:ext>
            </a:extLst>
          </p:cNvPr>
          <p:cNvSpPr/>
          <p:nvPr/>
        </p:nvSpPr>
        <p:spPr>
          <a:xfrm>
            <a:off x="1263879" y="1510217"/>
            <a:ext cx="10007644" cy="1331086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8136704 w 10007644"/>
              <a:gd name="connsiteY8" fmla="*/ 1113983 h 1331086"/>
              <a:gd name="connsiteX9" fmla="*/ 8134850 w 10007644"/>
              <a:gd name="connsiteY9" fmla="*/ 1115770 h 1331086"/>
              <a:gd name="connsiteX10" fmla="*/ 8134850 w 10007644"/>
              <a:gd name="connsiteY10" fmla="*/ 1207159 h 1331086"/>
              <a:gd name="connsiteX11" fmla="*/ 8136704 w 10007644"/>
              <a:gd name="connsiteY11" fmla="*/ 1208946 h 1331086"/>
              <a:gd name="connsiteX12" fmla="*/ 8145512 w 10007644"/>
              <a:gd name="connsiteY12" fmla="*/ 1208946 h 1331086"/>
              <a:gd name="connsiteX13" fmla="*/ 8147366 w 10007644"/>
              <a:gd name="connsiteY13" fmla="*/ 1207159 h 1331086"/>
              <a:gd name="connsiteX14" fmla="*/ 8147366 w 10007644"/>
              <a:gd name="connsiteY14" fmla="*/ 1115770 h 1331086"/>
              <a:gd name="connsiteX15" fmla="*/ 8145512 w 10007644"/>
              <a:gd name="connsiteY15" fmla="*/ 1113983 h 1331086"/>
              <a:gd name="connsiteX16" fmla="*/ 6571015 w 10007644"/>
              <a:gd name="connsiteY16" fmla="*/ 1113983 h 1331086"/>
              <a:gd name="connsiteX17" fmla="*/ 6569161 w 10007644"/>
              <a:gd name="connsiteY17" fmla="*/ 1115770 h 1331086"/>
              <a:gd name="connsiteX18" fmla="*/ 6569161 w 10007644"/>
              <a:gd name="connsiteY18" fmla="*/ 1207159 h 1331086"/>
              <a:gd name="connsiteX19" fmla="*/ 6571015 w 10007644"/>
              <a:gd name="connsiteY19" fmla="*/ 1208946 h 1331086"/>
              <a:gd name="connsiteX20" fmla="*/ 6579823 w 10007644"/>
              <a:gd name="connsiteY20" fmla="*/ 1208946 h 1331086"/>
              <a:gd name="connsiteX21" fmla="*/ 6581677 w 10007644"/>
              <a:gd name="connsiteY21" fmla="*/ 1207159 h 1331086"/>
              <a:gd name="connsiteX22" fmla="*/ 6581677 w 10007644"/>
              <a:gd name="connsiteY22" fmla="*/ 1115770 h 1331086"/>
              <a:gd name="connsiteX23" fmla="*/ 6579823 w 10007644"/>
              <a:gd name="connsiteY23" fmla="*/ 1113983 h 1331086"/>
              <a:gd name="connsiteX24" fmla="*/ 5005325 w 10007644"/>
              <a:gd name="connsiteY24" fmla="*/ 1113983 h 1331086"/>
              <a:gd name="connsiteX25" fmla="*/ 5003471 w 10007644"/>
              <a:gd name="connsiteY25" fmla="*/ 1115770 h 1331086"/>
              <a:gd name="connsiteX26" fmla="*/ 5003471 w 10007644"/>
              <a:gd name="connsiteY26" fmla="*/ 1207159 h 1331086"/>
              <a:gd name="connsiteX27" fmla="*/ 5005325 w 10007644"/>
              <a:gd name="connsiteY27" fmla="*/ 1208946 h 1331086"/>
              <a:gd name="connsiteX28" fmla="*/ 5014133 w 10007644"/>
              <a:gd name="connsiteY28" fmla="*/ 1208946 h 1331086"/>
              <a:gd name="connsiteX29" fmla="*/ 5015987 w 10007644"/>
              <a:gd name="connsiteY29" fmla="*/ 1207159 h 1331086"/>
              <a:gd name="connsiteX30" fmla="*/ 5015987 w 10007644"/>
              <a:gd name="connsiteY30" fmla="*/ 1115770 h 1331086"/>
              <a:gd name="connsiteX31" fmla="*/ 5014133 w 10007644"/>
              <a:gd name="connsiteY31" fmla="*/ 1113983 h 1331086"/>
              <a:gd name="connsiteX32" fmla="*/ 3439636 w 10007644"/>
              <a:gd name="connsiteY32" fmla="*/ 1113983 h 1331086"/>
              <a:gd name="connsiteX33" fmla="*/ 3437782 w 10007644"/>
              <a:gd name="connsiteY33" fmla="*/ 1115770 h 1331086"/>
              <a:gd name="connsiteX34" fmla="*/ 3437782 w 10007644"/>
              <a:gd name="connsiteY34" fmla="*/ 1207159 h 1331086"/>
              <a:gd name="connsiteX35" fmla="*/ 3439636 w 10007644"/>
              <a:gd name="connsiteY35" fmla="*/ 1208946 h 1331086"/>
              <a:gd name="connsiteX36" fmla="*/ 3448444 w 10007644"/>
              <a:gd name="connsiteY36" fmla="*/ 1208946 h 1331086"/>
              <a:gd name="connsiteX37" fmla="*/ 3450298 w 10007644"/>
              <a:gd name="connsiteY37" fmla="*/ 1207159 h 1331086"/>
              <a:gd name="connsiteX38" fmla="*/ 3450298 w 10007644"/>
              <a:gd name="connsiteY38" fmla="*/ 1115770 h 1331086"/>
              <a:gd name="connsiteX39" fmla="*/ 3448444 w 10007644"/>
              <a:gd name="connsiteY39" fmla="*/ 1113983 h 1331086"/>
              <a:gd name="connsiteX40" fmla="*/ 1873946 w 10007644"/>
              <a:gd name="connsiteY40" fmla="*/ 1113983 h 1331086"/>
              <a:gd name="connsiteX41" fmla="*/ 1872092 w 10007644"/>
              <a:gd name="connsiteY41" fmla="*/ 1115770 h 1331086"/>
              <a:gd name="connsiteX42" fmla="*/ 1872092 w 10007644"/>
              <a:gd name="connsiteY42" fmla="*/ 1207159 h 1331086"/>
              <a:gd name="connsiteX43" fmla="*/ 1873946 w 10007644"/>
              <a:gd name="connsiteY43" fmla="*/ 1208946 h 1331086"/>
              <a:gd name="connsiteX44" fmla="*/ 1882754 w 10007644"/>
              <a:gd name="connsiteY44" fmla="*/ 1208946 h 1331086"/>
              <a:gd name="connsiteX45" fmla="*/ 1884608 w 10007644"/>
              <a:gd name="connsiteY45" fmla="*/ 1207159 h 1331086"/>
              <a:gd name="connsiteX46" fmla="*/ 1884608 w 10007644"/>
              <a:gd name="connsiteY46" fmla="*/ 1115770 h 1331086"/>
              <a:gd name="connsiteX47" fmla="*/ 1882754 w 10007644"/>
              <a:gd name="connsiteY47" fmla="*/ 1113983 h 1331086"/>
              <a:gd name="connsiteX48" fmla="*/ 308256 w 10007644"/>
              <a:gd name="connsiteY48" fmla="*/ 1113983 h 1331086"/>
              <a:gd name="connsiteX49" fmla="*/ 306402 w 10007644"/>
              <a:gd name="connsiteY49" fmla="*/ 1115770 h 1331086"/>
              <a:gd name="connsiteX50" fmla="*/ 306402 w 10007644"/>
              <a:gd name="connsiteY50" fmla="*/ 1207159 h 1331086"/>
              <a:gd name="connsiteX51" fmla="*/ 308256 w 10007644"/>
              <a:gd name="connsiteY51" fmla="*/ 1208946 h 1331086"/>
              <a:gd name="connsiteX52" fmla="*/ 317064 w 10007644"/>
              <a:gd name="connsiteY52" fmla="*/ 1208946 h 1331086"/>
              <a:gd name="connsiteX53" fmla="*/ 318918 w 10007644"/>
              <a:gd name="connsiteY53" fmla="*/ 1207159 h 1331086"/>
              <a:gd name="connsiteX54" fmla="*/ 318918 w 10007644"/>
              <a:gd name="connsiteY54" fmla="*/ 1115770 h 1331086"/>
              <a:gd name="connsiteX55" fmla="*/ 317064 w 10007644"/>
              <a:gd name="connsiteY55" fmla="*/ 1113983 h 1331086"/>
              <a:gd name="connsiteX56" fmla="*/ 9702393 w 10007644"/>
              <a:gd name="connsiteY56" fmla="*/ 928319 h 1331086"/>
              <a:gd name="connsiteX57" fmla="*/ 9700539 w 10007644"/>
              <a:gd name="connsiteY57" fmla="*/ 930106 h 1331086"/>
              <a:gd name="connsiteX58" fmla="*/ 9700539 w 10007644"/>
              <a:gd name="connsiteY58" fmla="*/ 1021495 h 1331086"/>
              <a:gd name="connsiteX59" fmla="*/ 9702393 w 10007644"/>
              <a:gd name="connsiteY59" fmla="*/ 1023282 h 1331086"/>
              <a:gd name="connsiteX60" fmla="*/ 9711201 w 10007644"/>
              <a:gd name="connsiteY60" fmla="*/ 1023282 h 1331086"/>
              <a:gd name="connsiteX61" fmla="*/ 9713055 w 10007644"/>
              <a:gd name="connsiteY61" fmla="*/ 1021495 h 1331086"/>
              <a:gd name="connsiteX62" fmla="*/ 9713055 w 10007644"/>
              <a:gd name="connsiteY62" fmla="*/ 930106 h 1331086"/>
              <a:gd name="connsiteX63" fmla="*/ 9711201 w 10007644"/>
              <a:gd name="connsiteY63" fmla="*/ 928319 h 1331086"/>
              <a:gd name="connsiteX64" fmla="*/ 8136704 w 10007644"/>
              <a:gd name="connsiteY64" fmla="*/ 928319 h 1331086"/>
              <a:gd name="connsiteX65" fmla="*/ 8134850 w 10007644"/>
              <a:gd name="connsiteY65" fmla="*/ 930106 h 1331086"/>
              <a:gd name="connsiteX66" fmla="*/ 8134850 w 10007644"/>
              <a:gd name="connsiteY66" fmla="*/ 1021495 h 1331086"/>
              <a:gd name="connsiteX67" fmla="*/ 8136704 w 10007644"/>
              <a:gd name="connsiteY67" fmla="*/ 1023282 h 1331086"/>
              <a:gd name="connsiteX68" fmla="*/ 8145512 w 10007644"/>
              <a:gd name="connsiteY68" fmla="*/ 1023282 h 1331086"/>
              <a:gd name="connsiteX69" fmla="*/ 8147366 w 10007644"/>
              <a:gd name="connsiteY69" fmla="*/ 1021495 h 1331086"/>
              <a:gd name="connsiteX70" fmla="*/ 8147366 w 10007644"/>
              <a:gd name="connsiteY70" fmla="*/ 930106 h 1331086"/>
              <a:gd name="connsiteX71" fmla="*/ 8145512 w 10007644"/>
              <a:gd name="connsiteY71" fmla="*/ 928319 h 1331086"/>
              <a:gd name="connsiteX72" fmla="*/ 6571015 w 10007644"/>
              <a:gd name="connsiteY72" fmla="*/ 928319 h 1331086"/>
              <a:gd name="connsiteX73" fmla="*/ 6569161 w 10007644"/>
              <a:gd name="connsiteY73" fmla="*/ 930106 h 1331086"/>
              <a:gd name="connsiteX74" fmla="*/ 6569161 w 10007644"/>
              <a:gd name="connsiteY74" fmla="*/ 1021495 h 1331086"/>
              <a:gd name="connsiteX75" fmla="*/ 6571015 w 10007644"/>
              <a:gd name="connsiteY75" fmla="*/ 1023282 h 1331086"/>
              <a:gd name="connsiteX76" fmla="*/ 6579823 w 10007644"/>
              <a:gd name="connsiteY76" fmla="*/ 1023282 h 1331086"/>
              <a:gd name="connsiteX77" fmla="*/ 6581677 w 10007644"/>
              <a:gd name="connsiteY77" fmla="*/ 1021495 h 1331086"/>
              <a:gd name="connsiteX78" fmla="*/ 6581677 w 10007644"/>
              <a:gd name="connsiteY78" fmla="*/ 930106 h 1331086"/>
              <a:gd name="connsiteX79" fmla="*/ 6579823 w 10007644"/>
              <a:gd name="connsiteY79" fmla="*/ 928319 h 1331086"/>
              <a:gd name="connsiteX80" fmla="*/ 5005325 w 10007644"/>
              <a:gd name="connsiteY80" fmla="*/ 928319 h 1331086"/>
              <a:gd name="connsiteX81" fmla="*/ 5003471 w 10007644"/>
              <a:gd name="connsiteY81" fmla="*/ 930106 h 1331086"/>
              <a:gd name="connsiteX82" fmla="*/ 5003471 w 10007644"/>
              <a:gd name="connsiteY82" fmla="*/ 1021495 h 1331086"/>
              <a:gd name="connsiteX83" fmla="*/ 5005325 w 10007644"/>
              <a:gd name="connsiteY83" fmla="*/ 1023282 h 1331086"/>
              <a:gd name="connsiteX84" fmla="*/ 5014133 w 10007644"/>
              <a:gd name="connsiteY84" fmla="*/ 1023282 h 1331086"/>
              <a:gd name="connsiteX85" fmla="*/ 5015987 w 10007644"/>
              <a:gd name="connsiteY85" fmla="*/ 1021495 h 1331086"/>
              <a:gd name="connsiteX86" fmla="*/ 5015987 w 10007644"/>
              <a:gd name="connsiteY86" fmla="*/ 930106 h 1331086"/>
              <a:gd name="connsiteX87" fmla="*/ 5014133 w 10007644"/>
              <a:gd name="connsiteY87" fmla="*/ 928319 h 1331086"/>
              <a:gd name="connsiteX88" fmla="*/ 3439636 w 10007644"/>
              <a:gd name="connsiteY88" fmla="*/ 928319 h 1331086"/>
              <a:gd name="connsiteX89" fmla="*/ 3437782 w 10007644"/>
              <a:gd name="connsiteY89" fmla="*/ 930106 h 1331086"/>
              <a:gd name="connsiteX90" fmla="*/ 3437782 w 10007644"/>
              <a:gd name="connsiteY90" fmla="*/ 1021495 h 1331086"/>
              <a:gd name="connsiteX91" fmla="*/ 3439636 w 10007644"/>
              <a:gd name="connsiteY91" fmla="*/ 1023282 h 1331086"/>
              <a:gd name="connsiteX92" fmla="*/ 3448444 w 10007644"/>
              <a:gd name="connsiteY92" fmla="*/ 1023282 h 1331086"/>
              <a:gd name="connsiteX93" fmla="*/ 3450298 w 10007644"/>
              <a:gd name="connsiteY93" fmla="*/ 1021495 h 1331086"/>
              <a:gd name="connsiteX94" fmla="*/ 3450298 w 10007644"/>
              <a:gd name="connsiteY94" fmla="*/ 930106 h 1331086"/>
              <a:gd name="connsiteX95" fmla="*/ 3448444 w 10007644"/>
              <a:gd name="connsiteY95" fmla="*/ 928319 h 1331086"/>
              <a:gd name="connsiteX96" fmla="*/ 1873946 w 10007644"/>
              <a:gd name="connsiteY96" fmla="*/ 928319 h 1331086"/>
              <a:gd name="connsiteX97" fmla="*/ 1872092 w 10007644"/>
              <a:gd name="connsiteY97" fmla="*/ 930106 h 1331086"/>
              <a:gd name="connsiteX98" fmla="*/ 1872092 w 10007644"/>
              <a:gd name="connsiteY98" fmla="*/ 1021495 h 1331086"/>
              <a:gd name="connsiteX99" fmla="*/ 1873946 w 10007644"/>
              <a:gd name="connsiteY99" fmla="*/ 1023282 h 1331086"/>
              <a:gd name="connsiteX100" fmla="*/ 1882754 w 10007644"/>
              <a:gd name="connsiteY100" fmla="*/ 1023282 h 1331086"/>
              <a:gd name="connsiteX101" fmla="*/ 1884608 w 10007644"/>
              <a:gd name="connsiteY101" fmla="*/ 1021495 h 1331086"/>
              <a:gd name="connsiteX102" fmla="*/ 1884608 w 10007644"/>
              <a:gd name="connsiteY102" fmla="*/ 930106 h 1331086"/>
              <a:gd name="connsiteX103" fmla="*/ 1882754 w 10007644"/>
              <a:gd name="connsiteY103" fmla="*/ 928319 h 1331086"/>
              <a:gd name="connsiteX104" fmla="*/ 308256 w 10007644"/>
              <a:gd name="connsiteY104" fmla="*/ 928319 h 1331086"/>
              <a:gd name="connsiteX105" fmla="*/ 306402 w 10007644"/>
              <a:gd name="connsiteY105" fmla="*/ 930106 h 1331086"/>
              <a:gd name="connsiteX106" fmla="*/ 306402 w 10007644"/>
              <a:gd name="connsiteY106" fmla="*/ 1021495 h 1331086"/>
              <a:gd name="connsiteX107" fmla="*/ 308256 w 10007644"/>
              <a:gd name="connsiteY107" fmla="*/ 1023282 h 1331086"/>
              <a:gd name="connsiteX108" fmla="*/ 317064 w 10007644"/>
              <a:gd name="connsiteY108" fmla="*/ 1023282 h 1331086"/>
              <a:gd name="connsiteX109" fmla="*/ 318918 w 10007644"/>
              <a:gd name="connsiteY109" fmla="*/ 1021495 h 1331086"/>
              <a:gd name="connsiteX110" fmla="*/ 318918 w 10007644"/>
              <a:gd name="connsiteY110" fmla="*/ 930106 h 1331086"/>
              <a:gd name="connsiteX111" fmla="*/ 317064 w 10007644"/>
              <a:gd name="connsiteY111" fmla="*/ 928319 h 1331086"/>
              <a:gd name="connsiteX112" fmla="*/ 9702393 w 10007644"/>
              <a:gd name="connsiteY112" fmla="*/ 742655 h 1331086"/>
              <a:gd name="connsiteX113" fmla="*/ 9700539 w 10007644"/>
              <a:gd name="connsiteY113" fmla="*/ 744442 h 1331086"/>
              <a:gd name="connsiteX114" fmla="*/ 9700539 w 10007644"/>
              <a:gd name="connsiteY114" fmla="*/ 835831 h 1331086"/>
              <a:gd name="connsiteX115" fmla="*/ 9702393 w 10007644"/>
              <a:gd name="connsiteY115" fmla="*/ 837618 h 1331086"/>
              <a:gd name="connsiteX116" fmla="*/ 9711201 w 10007644"/>
              <a:gd name="connsiteY116" fmla="*/ 837618 h 1331086"/>
              <a:gd name="connsiteX117" fmla="*/ 9713055 w 10007644"/>
              <a:gd name="connsiteY117" fmla="*/ 835831 h 1331086"/>
              <a:gd name="connsiteX118" fmla="*/ 9713055 w 10007644"/>
              <a:gd name="connsiteY118" fmla="*/ 744442 h 1331086"/>
              <a:gd name="connsiteX119" fmla="*/ 9711201 w 10007644"/>
              <a:gd name="connsiteY119" fmla="*/ 742655 h 1331086"/>
              <a:gd name="connsiteX120" fmla="*/ 8136704 w 10007644"/>
              <a:gd name="connsiteY120" fmla="*/ 742655 h 1331086"/>
              <a:gd name="connsiteX121" fmla="*/ 8134850 w 10007644"/>
              <a:gd name="connsiteY121" fmla="*/ 744442 h 1331086"/>
              <a:gd name="connsiteX122" fmla="*/ 8134850 w 10007644"/>
              <a:gd name="connsiteY122" fmla="*/ 835831 h 1331086"/>
              <a:gd name="connsiteX123" fmla="*/ 8136704 w 10007644"/>
              <a:gd name="connsiteY123" fmla="*/ 837618 h 1331086"/>
              <a:gd name="connsiteX124" fmla="*/ 8145512 w 10007644"/>
              <a:gd name="connsiteY124" fmla="*/ 837618 h 1331086"/>
              <a:gd name="connsiteX125" fmla="*/ 8147366 w 10007644"/>
              <a:gd name="connsiteY125" fmla="*/ 835831 h 1331086"/>
              <a:gd name="connsiteX126" fmla="*/ 8147366 w 10007644"/>
              <a:gd name="connsiteY126" fmla="*/ 744442 h 1331086"/>
              <a:gd name="connsiteX127" fmla="*/ 8145512 w 10007644"/>
              <a:gd name="connsiteY127" fmla="*/ 742655 h 1331086"/>
              <a:gd name="connsiteX128" fmla="*/ 6571015 w 10007644"/>
              <a:gd name="connsiteY128" fmla="*/ 742655 h 1331086"/>
              <a:gd name="connsiteX129" fmla="*/ 6569161 w 10007644"/>
              <a:gd name="connsiteY129" fmla="*/ 744442 h 1331086"/>
              <a:gd name="connsiteX130" fmla="*/ 6569161 w 10007644"/>
              <a:gd name="connsiteY130" fmla="*/ 835831 h 1331086"/>
              <a:gd name="connsiteX131" fmla="*/ 6571015 w 10007644"/>
              <a:gd name="connsiteY131" fmla="*/ 837618 h 1331086"/>
              <a:gd name="connsiteX132" fmla="*/ 6579823 w 10007644"/>
              <a:gd name="connsiteY132" fmla="*/ 837618 h 1331086"/>
              <a:gd name="connsiteX133" fmla="*/ 6581677 w 10007644"/>
              <a:gd name="connsiteY133" fmla="*/ 835831 h 1331086"/>
              <a:gd name="connsiteX134" fmla="*/ 6581677 w 10007644"/>
              <a:gd name="connsiteY134" fmla="*/ 744442 h 1331086"/>
              <a:gd name="connsiteX135" fmla="*/ 6579823 w 10007644"/>
              <a:gd name="connsiteY135" fmla="*/ 742655 h 1331086"/>
              <a:gd name="connsiteX136" fmla="*/ 5005325 w 10007644"/>
              <a:gd name="connsiteY136" fmla="*/ 742655 h 1331086"/>
              <a:gd name="connsiteX137" fmla="*/ 5003471 w 10007644"/>
              <a:gd name="connsiteY137" fmla="*/ 744442 h 1331086"/>
              <a:gd name="connsiteX138" fmla="*/ 5003471 w 10007644"/>
              <a:gd name="connsiteY138" fmla="*/ 835831 h 1331086"/>
              <a:gd name="connsiteX139" fmla="*/ 5005325 w 10007644"/>
              <a:gd name="connsiteY139" fmla="*/ 837618 h 1331086"/>
              <a:gd name="connsiteX140" fmla="*/ 5014133 w 10007644"/>
              <a:gd name="connsiteY140" fmla="*/ 837618 h 1331086"/>
              <a:gd name="connsiteX141" fmla="*/ 5015987 w 10007644"/>
              <a:gd name="connsiteY141" fmla="*/ 835831 h 1331086"/>
              <a:gd name="connsiteX142" fmla="*/ 5015987 w 10007644"/>
              <a:gd name="connsiteY142" fmla="*/ 744442 h 1331086"/>
              <a:gd name="connsiteX143" fmla="*/ 5014133 w 10007644"/>
              <a:gd name="connsiteY143" fmla="*/ 742655 h 1331086"/>
              <a:gd name="connsiteX144" fmla="*/ 3439636 w 10007644"/>
              <a:gd name="connsiteY144" fmla="*/ 742655 h 1331086"/>
              <a:gd name="connsiteX145" fmla="*/ 3437782 w 10007644"/>
              <a:gd name="connsiteY145" fmla="*/ 744442 h 1331086"/>
              <a:gd name="connsiteX146" fmla="*/ 3437782 w 10007644"/>
              <a:gd name="connsiteY146" fmla="*/ 835831 h 1331086"/>
              <a:gd name="connsiteX147" fmla="*/ 3439636 w 10007644"/>
              <a:gd name="connsiteY147" fmla="*/ 837618 h 1331086"/>
              <a:gd name="connsiteX148" fmla="*/ 3448444 w 10007644"/>
              <a:gd name="connsiteY148" fmla="*/ 837618 h 1331086"/>
              <a:gd name="connsiteX149" fmla="*/ 3450298 w 10007644"/>
              <a:gd name="connsiteY149" fmla="*/ 835831 h 1331086"/>
              <a:gd name="connsiteX150" fmla="*/ 3450298 w 10007644"/>
              <a:gd name="connsiteY150" fmla="*/ 744442 h 1331086"/>
              <a:gd name="connsiteX151" fmla="*/ 3448444 w 10007644"/>
              <a:gd name="connsiteY151" fmla="*/ 742655 h 1331086"/>
              <a:gd name="connsiteX152" fmla="*/ 1873946 w 10007644"/>
              <a:gd name="connsiteY152" fmla="*/ 742655 h 1331086"/>
              <a:gd name="connsiteX153" fmla="*/ 1872092 w 10007644"/>
              <a:gd name="connsiteY153" fmla="*/ 744442 h 1331086"/>
              <a:gd name="connsiteX154" fmla="*/ 1872092 w 10007644"/>
              <a:gd name="connsiteY154" fmla="*/ 835831 h 1331086"/>
              <a:gd name="connsiteX155" fmla="*/ 1873946 w 10007644"/>
              <a:gd name="connsiteY155" fmla="*/ 837618 h 1331086"/>
              <a:gd name="connsiteX156" fmla="*/ 1882754 w 10007644"/>
              <a:gd name="connsiteY156" fmla="*/ 837618 h 1331086"/>
              <a:gd name="connsiteX157" fmla="*/ 1884608 w 10007644"/>
              <a:gd name="connsiteY157" fmla="*/ 835831 h 1331086"/>
              <a:gd name="connsiteX158" fmla="*/ 1884608 w 10007644"/>
              <a:gd name="connsiteY158" fmla="*/ 744442 h 1331086"/>
              <a:gd name="connsiteX159" fmla="*/ 1882754 w 10007644"/>
              <a:gd name="connsiteY159" fmla="*/ 742655 h 1331086"/>
              <a:gd name="connsiteX160" fmla="*/ 308256 w 10007644"/>
              <a:gd name="connsiteY160" fmla="*/ 742655 h 1331086"/>
              <a:gd name="connsiteX161" fmla="*/ 306402 w 10007644"/>
              <a:gd name="connsiteY161" fmla="*/ 744442 h 1331086"/>
              <a:gd name="connsiteX162" fmla="*/ 306402 w 10007644"/>
              <a:gd name="connsiteY162" fmla="*/ 835831 h 1331086"/>
              <a:gd name="connsiteX163" fmla="*/ 308256 w 10007644"/>
              <a:gd name="connsiteY163" fmla="*/ 837618 h 1331086"/>
              <a:gd name="connsiteX164" fmla="*/ 317064 w 10007644"/>
              <a:gd name="connsiteY164" fmla="*/ 837618 h 1331086"/>
              <a:gd name="connsiteX165" fmla="*/ 318918 w 10007644"/>
              <a:gd name="connsiteY165" fmla="*/ 835831 h 1331086"/>
              <a:gd name="connsiteX166" fmla="*/ 318918 w 10007644"/>
              <a:gd name="connsiteY166" fmla="*/ 744442 h 1331086"/>
              <a:gd name="connsiteX167" fmla="*/ 317064 w 10007644"/>
              <a:gd name="connsiteY167" fmla="*/ 742655 h 1331086"/>
              <a:gd name="connsiteX168" fmla="*/ 9702393 w 10007644"/>
              <a:gd name="connsiteY168" fmla="*/ 556991 h 1331086"/>
              <a:gd name="connsiteX169" fmla="*/ 9700539 w 10007644"/>
              <a:gd name="connsiteY169" fmla="*/ 558778 h 1331086"/>
              <a:gd name="connsiteX170" fmla="*/ 9700539 w 10007644"/>
              <a:gd name="connsiteY170" fmla="*/ 650167 h 1331086"/>
              <a:gd name="connsiteX171" fmla="*/ 9702393 w 10007644"/>
              <a:gd name="connsiteY171" fmla="*/ 651954 h 1331086"/>
              <a:gd name="connsiteX172" fmla="*/ 9711201 w 10007644"/>
              <a:gd name="connsiteY172" fmla="*/ 651954 h 1331086"/>
              <a:gd name="connsiteX173" fmla="*/ 9713055 w 10007644"/>
              <a:gd name="connsiteY173" fmla="*/ 650167 h 1331086"/>
              <a:gd name="connsiteX174" fmla="*/ 9713055 w 10007644"/>
              <a:gd name="connsiteY174" fmla="*/ 558778 h 1331086"/>
              <a:gd name="connsiteX175" fmla="*/ 9711201 w 10007644"/>
              <a:gd name="connsiteY175" fmla="*/ 556991 h 1331086"/>
              <a:gd name="connsiteX176" fmla="*/ 8136704 w 10007644"/>
              <a:gd name="connsiteY176" fmla="*/ 556991 h 1331086"/>
              <a:gd name="connsiteX177" fmla="*/ 8134850 w 10007644"/>
              <a:gd name="connsiteY177" fmla="*/ 558778 h 1331086"/>
              <a:gd name="connsiteX178" fmla="*/ 8134850 w 10007644"/>
              <a:gd name="connsiteY178" fmla="*/ 650167 h 1331086"/>
              <a:gd name="connsiteX179" fmla="*/ 8136704 w 10007644"/>
              <a:gd name="connsiteY179" fmla="*/ 651954 h 1331086"/>
              <a:gd name="connsiteX180" fmla="*/ 8145512 w 10007644"/>
              <a:gd name="connsiteY180" fmla="*/ 651954 h 1331086"/>
              <a:gd name="connsiteX181" fmla="*/ 8147366 w 10007644"/>
              <a:gd name="connsiteY181" fmla="*/ 650167 h 1331086"/>
              <a:gd name="connsiteX182" fmla="*/ 8147366 w 10007644"/>
              <a:gd name="connsiteY182" fmla="*/ 558778 h 1331086"/>
              <a:gd name="connsiteX183" fmla="*/ 8145512 w 10007644"/>
              <a:gd name="connsiteY183" fmla="*/ 556991 h 1331086"/>
              <a:gd name="connsiteX184" fmla="*/ 6571015 w 10007644"/>
              <a:gd name="connsiteY184" fmla="*/ 556991 h 1331086"/>
              <a:gd name="connsiteX185" fmla="*/ 6569161 w 10007644"/>
              <a:gd name="connsiteY185" fmla="*/ 558778 h 1331086"/>
              <a:gd name="connsiteX186" fmla="*/ 6569161 w 10007644"/>
              <a:gd name="connsiteY186" fmla="*/ 650167 h 1331086"/>
              <a:gd name="connsiteX187" fmla="*/ 6571015 w 10007644"/>
              <a:gd name="connsiteY187" fmla="*/ 651954 h 1331086"/>
              <a:gd name="connsiteX188" fmla="*/ 6579823 w 10007644"/>
              <a:gd name="connsiteY188" fmla="*/ 651954 h 1331086"/>
              <a:gd name="connsiteX189" fmla="*/ 6581677 w 10007644"/>
              <a:gd name="connsiteY189" fmla="*/ 650167 h 1331086"/>
              <a:gd name="connsiteX190" fmla="*/ 6581677 w 10007644"/>
              <a:gd name="connsiteY190" fmla="*/ 558778 h 1331086"/>
              <a:gd name="connsiteX191" fmla="*/ 6579823 w 10007644"/>
              <a:gd name="connsiteY191" fmla="*/ 556991 h 1331086"/>
              <a:gd name="connsiteX192" fmla="*/ 5005325 w 10007644"/>
              <a:gd name="connsiteY192" fmla="*/ 556991 h 1331086"/>
              <a:gd name="connsiteX193" fmla="*/ 5003471 w 10007644"/>
              <a:gd name="connsiteY193" fmla="*/ 558778 h 1331086"/>
              <a:gd name="connsiteX194" fmla="*/ 5003471 w 10007644"/>
              <a:gd name="connsiteY194" fmla="*/ 650167 h 1331086"/>
              <a:gd name="connsiteX195" fmla="*/ 5005325 w 10007644"/>
              <a:gd name="connsiteY195" fmla="*/ 651954 h 1331086"/>
              <a:gd name="connsiteX196" fmla="*/ 5014133 w 10007644"/>
              <a:gd name="connsiteY196" fmla="*/ 651954 h 1331086"/>
              <a:gd name="connsiteX197" fmla="*/ 5015987 w 10007644"/>
              <a:gd name="connsiteY197" fmla="*/ 650167 h 1331086"/>
              <a:gd name="connsiteX198" fmla="*/ 5015987 w 10007644"/>
              <a:gd name="connsiteY198" fmla="*/ 558778 h 1331086"/>
              <a:gd name="connsiteX199" fmla="*/ 5014133 w 10007644"/>
              <a:gd name="connsiteY199" fmla="*/ 556991 h 1331086"/>
              <a:gd name="connsiteX200" fmla="*/ 3439636 w 10007644"/>
              <a:gd name="connsiteY200" fmla="*/ 556991 h 1331086"/>
              <a:gd name="connsiteX201" fmla="*/ 3437782 w 10007644"/>
              <a:gd name="connsiteY201" fmla="*/ 558778 h 1331086"/>
              <a:gd name="connsiteX202" fmla="*/ 3437782 w 10007644"/>
              <a:gd name="connsiteY202" fmla="*/ 650167 h 1331086"/>
              <a:gd name="connsiteX203" fmla="*/ 3439636 w 10007644"/>
              <a:gd name="connsiteY203" fmla="*/ 651954 h 1331086"/>
              <a:gd name="connsiteX204" fmla="*/ 3448444 w 10007644"/>
              <a:gd name="connsiteY204" fmla="*/ 651954 h 1331086"/>
              <a:gd name="connsiteX205" fmla="*/ 3450298 w 10007644"/>
              <a:gd name="connsiteY205" fmla="*/ 650167 h 1331086"/>
              <a:gd name="connsiteX206" fmla="*/ 3450298 w 10007644"/>
              <a:gd name="connsiteY206" fmla="*/ 558778 h 1331086"/>
              <a:gd name="connsiteX207" fmla="*/ 3448444 w 10007644"/>
              <a:gd name="connsiteY207" fmla="*/ 556991 h 1331086"/>
              <a:gd name="connsiteX208" fmla="*/ 1873946 w 10007644"/>
              <a:gd name="connsiteY208" fmla="*/ 556991 h 1331086"/>
              <a:gd name="connsiteX209" fmla="*/ 1872092 w 10007644"/>
              <a:gd name="connsiteY209" fmla="*/ 558778 h 1331086"/>
              <a:gd name="connsiteX210" fmla="*/ 1872092 w 10007644"/>
              <a:gd name="connsiteY210" fmla="*/ 650167 h 1331086"/>
              <a:gd name="connsiteX211" fmla="*/ 1873946 w 10007644"/>
              <a:gd name="connsiteY211" fmla="*/ 651954 h 1331086"/>
              <a:gd name="connsiteX212" fmla="*/ 1882754 w 10007644"/>
              <a:gd name="connsiteY212" fmla="*/ 651954 h 1331086"/>
              <a:gd name="connsiteX213" fmla="*/ 1884608 w 10007644"/>
              <a:gd name="connsiteY213" fmla="*/ 650167 h 1331086"/>
              <a:gd name="connsiteX214" fmla="*/ 1884608 w 10007644"/>
              <a:gd name="connsiteY214" fmla="*/ 558778 h 1331086"/>
              <a:gd name="connsiteX215" fmla="*/ 1882754 w 10007644"/>
              <a:gd name="connsiteY215" fmla="*/ 556991 h 1331086"/>
              <a:gd name="connsiteX216" fmla="*/ 308256 w 10007644"/>
              <a:gd name="connsiteY216" fmla="*/ 556991 h 1331086"/>
              <a:gd name="connsiteX217" fmla="*/ 306402 w 10007644"/>
              <a:gd name="connsiteY217" fmla="*/ 558778 h 1331086"/>
              <a:gd name="connsiteX218" fmla="*/ 306402 w 10007644"/>
              <a:gd name="connsiteY218" fmla="*/ 650167 h 1331086"/>
              <a:gd name="connsiteX219" fmla="*/ 308256 w 10007644"/>
              <a:gd name="connsiteY219" fmla="*/ 651954 h 1331086"/>
              <a:gd name="connsiteX220" fmla="*/ 317064 w 10007644"/>
              <a:gd name="connsiteY220" fmla="*/ 651954 h 1331086"/>
              <a:gd name="connsiteX221" fmla="*/ 318918 w 10007644"/>
              <a:gd name="connsiteY221" fmla="*/ 650167 h 1331086"/>
              <a:gd name="connsiteX222" fmla="*/ 318918 w 10007644"/>
              <a:gd name="connsiteY222" fmla="*/ 558778 h 1331086"/>
              <a:gd name="connsiteX223" fmla="*/ 317064 w 10007644"/>
              <a:gd name="connsiteY223" fmla="*/ 556991 h 1331086"/>
              <a:gd name="connsiteX224" fmla="*/ 9702393 w 10007644"/>
              <a:gd name="connsiteY224" fmla="*/ 371328 h 1331086"/>
              <a:gd name="connsiteX225" fmla="*/ 9700539 w 10007644"/>
              <a:gd name="connsiteY225" fmla="*/ 373114 h 1331086"/>
              <a:gd name="connsiteX226" fmla="*/ 9700539 w 10007644"/>
              <a:gd name="connsiteY226" fmla="*/ 464503 h 1331086"/>
              <a:gd name="connsiteX227" fmla="*/ 9702393 w 10007644"/>
              <a:gd name="connsiteY227" fmla="*/ 466290 h 1331086"/>
              <a:gd name="connsiteX228" fmla="*/ 9711201 w 10007644"/>
              <a:gd name="connsiteY228" fmla="*/ 466290 h 1331086"/>
              <a:gd name="connsiteX229" fmla="*/ 9713055 w 10007644"/>
              <a:gd name="connsiteY229" fmla="*/ 464503 h 1331086"/>
              <a:gd name="connsiteX230" fmla="*/ 9713055 w 10007644"/>
              <a:gd name="connsiteY230" fmla="*/ 373114 h 1331086"/>
              <a:gd name="connsiteX231" fmla="*/ 9711201 w 10007644"/>
              <a:gd name="connsiteY231" fmla="*/ 371328 h 1331086"/>
              <a:gd name="connsiteX232" fmla="*/ 8136704 w 10007644"/>
              <a:gd name="connsiteY232" fmla="*/ 371328 h 1331086"/>
              <a:gd name="connsiteX233" fmla="*/ 8134850 w 10007644"/>
              <a:gd name="connsiteY233" fmla="*/ 373114 h 1331086"/>
              <a:gd name="connsiteX234" fmla="*/ 8134850 w 10007644"/>
              <a:gd name="connsiteY234" fmla="*/ 464503 h 1331086"/>
              <a:gd name="connsiteX235" fmla="*/ 8136704 w 10007644"/>
              <a:gd name="connsiteY235" fmla="*/ 466290 h 1331086"/>
              <a:gd name="connsiteX236" fmla="*/ 8145512 w 10007644"/>
              <a:gd name="connsiteY236" fmla="*/ 466290 h 1331086"/>
              <a:gd name="connsiteX237" fmla="*/ 8147366 w 10007644"/>
              <a:gd name="connsiteY237" fmla="*/ 464503 h 1331086"/>
              <a:gd name="connsiteX238" fmla="*/ 8147366 w 10007644"/>
              <a:gd name="connsiteY238" fmla="*/ 373114 h 1331086"/>
              <a:gd name="connsiteX239" fmla="*/ 8145512 w 10007644"/>
              <a:gd name="connsiteY239" fmla="*/ 371328 h 1331086"/>
              <a:gd name="connsiteX240" fmla="*/ 6571015 w 10007644"/>
              <a:gd name="connsiteY240" fmla="*/ 371328 h 1331086"/>
              <a:gd name="connsiteX241" fmla="*/ 6569161 w 10007644"/>
              <a:gd name="connsiteY241" fmla="*/ 373114 h 1331086"/>
              <a:gd name="connsiteX242" fmla="*/ 6569161 w 10007644"/>
              <a:gd name="connsiteY242" fmla="*/ 464503 h 1331086"/>
              <a:gd name="connsiteX243" fmla="*/ 6571015 w 10007644"/>
              <a:gd name="connsiteY243" fmla="*/ 466290 h 1331086"/>
              <a:gd name="connsiteX244" fmla="*/ 6579823 w 10007644"/>
              <a:gd name="connsiteY244" fmla="*/ 466290 h 1331086"/>
              <a:gd name="connsiteX245" fmla="*/ 6581677 w 10007644"/>
              <a:gd name="connsiteY245" fmla="*/ 464503 h 1331086"/>
              <a:gd name="connsiteX246" fmla="*/ 6581677 w 10007644"/>
              <a:gd name="connsiteY246" fmla="*/ 373114 h 1331086"/>
              <a:gd name="connsiteX247" fmla="*/ 6579823 w 10007644"/>
              <a:gd name="connsiteY247" fmla="*/ 371328 h 1331086"/>
              <a:gd name="connsiteX248" fmla="*/ 5005325 w 10007644"/>
              <a:gd name="connsiteY248" fmla="*/ 371328 h 1331086"/>
              <a:gd name="connsiteX249" fmla="*/ 5003471 w 10007644"/>
              <a:gd name="connsiteY249" fmla="*/ 373114 h 1331086"/>
              <a:gd name="connsiteX250" fmla="*/ 5003471 w 10007644"/>
              <a:gd name="connsiteY250" fmla="*/ 464503 h 1331086"/>
              <a:gd name="connsiteX251" fmla="*/ 5005325 w 10007644"/>
              <a:gd name="connsiteY251" fmla="*/ 466290 h 1331086"/>
              <a:gd name="connsiteX252" fmla="*/ 5014133 w 10007644"/>
              <a:gd name="connsiteY252" fmla="*/ 466290 h 1331086"/>
              <a:gd name="connsiteX253" fmla="*/ 5015987 w 10007644"/>
              <a:gd name="connsiteY253" fmla="*/ 464503 h 1331086"/>
              <a:gd name="connsiteX254" fmla="*/ 5015987 w 10007644"/>
              <a:gd name="connsiteY254" fmla="*/ 373114 h 1331086"/>
              <a:gd name="connsiteX255" fmla="*/ 5014133 w 10007644"/>
              <a:gd name="connsiteY255" fmla="*/ 371328 h 1331086"/>
              <a:gd name="connsiteX256" fmla="*/ 3439636 w 10007644"/>
              <a:gd name="connsiteY256" fmla="*/ 371328 h 1331086"/>
              <a:gd name="connsiteX257" fmla="*/ 3437782 w 10007644"/>
              <a:gd name="connsiteY257" fmla="*/ 373114 h 1331086"/>
              <a:gd name="connsiteX258" fmla="*/ 3437782 w 10007644"/>
              <a:gd name="connsiteY258" fmla="*/ 464503 h 1331086"/>
              <a:gd name="connsiteX259" fmla="*/ 3439636 w 10007644"/>
              <a:gd name="connsiteY259" fmla="*/ 466290 h 1331086"/>
              <a:gd name="connsiteX260" fmla="*/ 3448444 w 10007644"/>
              <a:gd name="connsiteY260" fmla="*/ 466290 h 1331086"/>
              <a:gd name="connsiteX261" fmla="*/ 3450298 w 10007644"/>
              <a:gd name="connsiteY261" fmla="*/ 464503 h 1331086"/>
              <a:gd name="connsiteX262" fmla="*/ 3450298 w 10007644"/>
              <a:gd name="connsiteY262" fmla="*/ 373114 h 1331086"/>
              <a:gd name="connsiteX263" fmla="*/ 3448444 w 10007644"/>
              <a:gd name="connsiteY263" fmla="*/ 371328 h 1331086"/>
              <a:gd name="connsiteX264" fmla="*/ 1873946 w 10007644"/>
              <a:gd name="connsiteY264" fmla="*/ 371328 h 1331086"/>
              <a:gd name="connsiteX265" fmla="*/ 1872092 w 10007644"/>
              <a:gd name="connsiteY265" fmla="*/ 373114 h 1331086"/>
              <a:gd name="connsiteX266" fmla="*/ 1872092 w 10007644"/>
              <a:gd name="connsiteY266" fmla="*/ 464503 h 1331086"/>
              <a:gd name="connsiteX267" fmla="*/ 1873946 w 10007644"/>
              <a:gd name="connsiteY267" fmla="*/ 466290 h 1331086"/>
              <a:gd name="connsiteX268" fmla="*/ 1882754 w 10007644"/>
              <a:gd name="connsiteY268" fmla="*/ 466290 h 1331086"/>
              <a:gd name="connsiteX269" fmla="*/ 1884608 w 10007644"/>
              <a:gd name="connsiteY269" fmla="*/ 464503 h 1331086"/>
              <a:gd name="connsiteX270" fmla="*/ 1884608 w 10007644"/>
              <a:gd name="connsiteY270" fmla="*/ 373114 h 1331086"/>
              <a:gd name="connsiteX271" fmla="*/ 1882754 w 10007644"/>
              <a:gd name="connsiteY271" fmla="*/ 371328 h 1331086"/>
              <a:gd name="connsiteX272" fmla="*/ 308256 w 10007644"/>
              <a:gd name="connsiteY272" fmla="*/ 371328 h 1331086"/>
              <a:gd name="connsiteX273" fmla="*/ 306402 w 10007644"/>
              <a:gd name="connsiteY273" fmla="*/ 373114 h 1331086"/>
              <a:gd name="connsiteX274" fmla="*/ 306402 w 10007644"/>
              <a:gd name="connsiteY274" fmla="*/ 464503 h 1331086"/>
              <a:gd name="connsiteX275" fmla="*/ 308256 w 10007644"/>
              <a:gd name="connsiteY275" fmla="*/ 466290 h 1331086"/>
              <a:gd name="connsiteX276" fmla="*/ 317064 w 10007644"/>
              <a:gd name="connsiteY276" fmla="*/ 466290 h 1331086"/>
              <a:gd name="connsiteX277" fmla="*/ 318918 w 10007644"/>
              <a:gd name="connsiteY277" fmla="*/ 464503 h 1331086"/>
              <a:gd name="connsiteX278" fmla="*/ 318918 w 10007644"/>
              <a:gd name="connsiteY278" fmla="*/ 373114 h 1331086"/>
              <a:gd name="connsiteX279" fmla="*/ 317064 w 10007644"/>
              <a:gd name="connsiteY279" fmla="*/ 371328 h 1331086"/>
              <a:gd name="connsiteX280" fmla="*/ 9702393 w 10007644"/>
              <a:gd name="connsiteY280" fmla="*/ 185664 h 1331086"/>
              <a:gd name="connsiteX281" fmla="*/ 9700539 w 10007644"/>
              <a:gd name="connsiteY281" fmla="*/ 187450 h 1331086"/>
              <a:gd name="connsiteX282" fmla="*/ 9700539 w 10007644"/>
              <a:gd name="connsiteY282" fmla="*/ 278839 h 1331086"/>
              <a:gd name="connsiteX283" fmla="*/ 9702393 w 10007644"/>
              <a:gd name="connsiteY283" fmla="*/ 280627 h 1331086"/>
              <a:gd name="connsiteX284" fmla="*/ 9711201 w 10007644"/>
              <a:gd name="connsiteY284" fmla="*/ 280627 h 1331086"/>
              <a:gd name="connsiteX285" fmla="*/ 9713055 w 10007644"/>
              <a:gd name="connsiteY285" fmla="*/ 278839 h 1331086"/>
              <a:gd name="connsiteX286" fmla="*/ 9713055 w 10007644"/>
              <a:gd name="connsiteY286" fmla="*/ 187450 h 1331086"/>
              <a:gd name="connsiteX287" fmla="*/ 9711201 w 10007644"/>
              <a:gd name="connsiteY287" fmla="*/ 185664 h 1331086"/>
              <a:gd name="connsiteX288" fmla="*/ 8136704 w 10007644"/>
              <a:gd name="connsiteY288" fmla="*/ 185664 h 1331086"/>
              <a:gd name="connsiteX289" fmla="*/ 8134850 w 10007644"/>
              <a:gd name="connsiteY289" fmla="*/ 187450 h 1331086"/>
              <a:gd name="connsiteX290" fmla="*/ 8134850 w 10007644"/>
              <a:gd name="connsiteY290" fmla="*/ 278839 h 1331086"/>
              <a:gd name="connsiteX291" fmla="*/ 8136704 w 10007644"/>
              <a:gd name="connsiteY291" fmla="*/ 280627 h 1331086"/>
              <a:gd name="connsiteX292" fmla="*/ 8145512 w 10007644"/>
              <a:gd name="connsiteY292" fmla="*/ 280627 h 1331086"/>
              <a:gd name="connsiteX293" fmla="*/ 8147366 w 10007644"/>
              <a:gd name="connsiteY293" fmla="*/ 278839 h 1331086"/>
              <a:gd name="connsiteX294" fmla="*/ 8147366 w 10007644"/>
              <a:gd name="connsiteY294" fmla="*/ 187450 h 1331086"/>
              <a:gd name="connsiteX295" fmla="*/ 8145512 w 10007644"/>
              <a:gd name="connsiteY295" fmla="*/ 185664 h 1331086"/>
              <a:gd name="connsiteX296" fmla="*/ 6571015 w 10007644"/>
              <a:gd name="connsiteY296" fmla="*/ 185664 h 1331086"/>
              <a:gd name="connsiteX297" fmla="*/ 6569161 w 10007644"/>
              <a:gd name="connsiteY297" fmla="*/ 187450 h 1331086"/>
              <a:gd name="connsiteX298" fmla="*/ 6569161 w 10007644"/>
              <a:gd name="connsiteY298" fmla="*/ 278839 h 1331086"/>
              <a:gd name="connsiteX299" fmla="*/ 6571015 w 10007644"/>
              <a:gd name="connsiteY299" fmla="*/ 280627 h 1331086"/>
              <a:gd name="connsiteX300" fmla="*/ 6579823 w 10007644"/>
              <a:gd name="connsiteY300" fmla="*/ 280627 h 1331086"/>
              <a:gd name="connsiteX301" fmla="*/ 6581677 w 10007644"/>
              <a:gd name="connsiteY301" fmla="*/ 278839 h 1331086"/>
              <a:gd name="connsiteX302" fmla="*/ 6581677 w 10007644"/>
              <a:gd name="connsiteY302" fmla="*/ 187450 h 1331086"/>
              <a:gd name="connsiteX303" fmla="*/ 6579823 w 10007644"/>
              <a:gd name="connsiteY303" fmla="*/ 185664 h 1331086"/>
              <a:gd name="connsiteX304" fmla="*/ 5005325 w 10007644"/>
              <a:gd name="connsiteY304" fmla="*/ 185664 h 1331086"/>
              <a:gd name="connsiteX305" fmla="*/ 5003471 w 10007644"/>
              <a:gd name="connsiteY305" fmla="*/ 187450 h 1331086"/>
              <a:gd name="connsiteX306" fmla="*/ 5003471 w 10007644"/>
              <a:gd name="connsiteY306" fmla="*/ 278839 h 1331086"/>
              <a:gd name="connsiteX307" fmla="*/ 5005325 w 10007644"/>
              <a:gd name="connsiteY307" fmla="*/ 280627 h 1331086"/>
              <a:gd name="connsiteX308" fmla="*/ 5014133 w 10007644"/>
              <a:gd name="connsiteY308" fmla="*/ 280627 h 1331086"/>
              <a:gd name="connsiteX309" fmla="*/ 5015987 w 10007644"/>
              <a:gd name="connsiteY309" fmla="*/ 278839 h 1331086"/>
              <a:gd name="connsiteX310" fmla="*/ 5015987 w 10007644"/>
              <a:gd name="connsiteY310" fmla="*/ 187450 h 1331086"/>
              <a:gd name="connsiteX311" fmla="*/ 5014133 w 10007644"/>
              <a:gd name="connsiteY311" fmla="*/ 185664 h 1331086"/>
              <a:gd name="connsiteX312" fmla="*/ 3439636 w 10007644"/>
              <a:gd name="connsiteY312" fmla="*/ 185664 h 1331086"/>
              <a:gd name="connsiteX313" fmla="*/ 3437782 w 10007644"/>
              <a:gd name="connsiteY313" fmla="*/ 187450 h 1331086"/>
              <a:gd name="connsiteX314" fmla="*/ 3437782 w 10007644"/>
              <a:gd name="connsiteY314" fmla="*/ 278839 h 1331086"/>
              <a:gd name="connsiteX315" fmla="*/ 3439636 w 10007644"/>
              <a:gd name="connsiteY315" fmla="*/ 280627 h 1331086"/>
              <a:gd name="connsiteX316" fmla="*/ 3448444 w 10007644"/>
              <a:gd name="connsiteY316" fmla="*/ 280627 h 1331086"/>
              <a:gd name="connsiteX317" fmla="*/ 3450298 w 10007644"/>
              <a:gd name="connsiteY317" fmla="*/ 278839 h 1331086"/>
              <a:gd name="connsiteX318" fmla="*/ 3450298 w 10007644"/>
              <a:gd name="connsiteY318" fmla="*/ 187450 h 1331086"/>
              <a:gd name="connsiteX319" fmla="*/ 3448444 w 10007644"/>
              <a:gd name="connsiteY319" fmla="*/ 185664 h 1331086"/>
              <a:gd name="connsiteX320" fmla="*/ 1873946 w 10007644"/>
              <a:gd name="connsiteY320" fmla="*/ 185664 h 1331086"/>
              <a:gd name="connsiteX321" fmla="*/ 1872092 w 10007644"/>
              <a:gd name="connsiteY321" fmla="*/ 187450 h 1331086"/>
              <a:gd name="connsiteX322" fmla="*/ 1872092 w 10007644"/>
              <a:gd name="connsiteY322" fmla="*/ 278839 h 1331086"/>
              <a:gd name="connsiteX323" fmla="*/ 1873946 w 10007644"/>
              <a:gd name="connsiteY323" fmla="*/ 280627 h 1331086"/>
              <a:gd name="connsiteX324" fmla="*/ 1882754 w 10007644"/>
              <a:gd name="connsiteY324" fmla="*/ 280627 h 1331086"/>
              <a:gd name="connsiteX325" fmla="*/ 1884608 w 10007644"/>
              <a:gd name="connsiteY325" fmla="*/ 278839 h 1331086"/>
              <a:gd name="connsiteX326" fmla="*/ 1884608 w 10007644"/>
              <a:gd name="connsiteY326" fmla="*/ 187450 h 1331086"/>
              <a:gd name="connsiteX327" fmla="*/ 1882754 w 10007644"/>
              <a:gd name="connsiteY327" fmla="*/ 185664 h 1331086"/>
              <a:gd name="connsiteX328" fmla="*/ 308256 w 10007644"/>
              <a:gd name="connsiteY328" fmla="*/ 185664 h 1331086"/>
              <a:gd name="connsiteX329" fmla="*/ 306402 w 10007644"/>
              <a:gd name="connsiteY329" fmla="*/ 187450 h 1331086"/>
              <a:gd name="connsiteX330" fmla="*/ 306402 w 10007644"/>
              <a:gd name="connsiteY330" fmla="*/ 278839 h 1331086"/>
              <a:gd name="connsiteX331" fmla="*/ 308256 w 10007644"/>
              <a:gd name="connsiteY331" fmla="*/ 280627 h 1331086"/>
              <a:gd name="connsiteX332" fmla="*/ 317064 w 10007644"/>
              <a:gd name="connsiteY332" fmla="*/ 280627 h 1331086"/>
              <a:gd name="connsiteX333" fmla="*/ 318918 w 10007644"/>
              <a:gd name="connsiteY333" fmla="*/ 278839 h 1331086"/>
              <a:gd name="connsiteX334" fmla="*/ 318918 w 10007644"/>
              <a:gd name="connsiteY334" fmla="*/ 187450 h 1331086"/>
              <a:gd name="connsiteX335" fmla="*/ 317064 w 10007644"/>
              <a:gd name="connsiteY335" fmla="*/ 185664 h 1331086"/>
              <a:gd name="connsiteX336" fmla="*/ 0 w 10007644"/>
              <a:gd name="connsiteY336" fmla="*/ 0 h 1331086"/>
              <a:gd name="connsiteX337" fmla="*/ 308255 w 10007644"/>
              <a:gd name="connsiteY337" fmla="*/ 0 h 1331086"/>
              <a:gd name="connsiteX338" fmla="*/ 306402 w 10007644"/>
              <a:gd name="connsiteY338" fmla="*/ 1786 h 1331086"/>
              <a:gd name="connsiteX339" fmla="*/ 306402 w 10007644"/>
              <a:gd name="connsiteY339" fmla="*/ 93176 h 1331086"/>
              <a:gd name="connsiteX340" fmla="*/ 308256 w 10007644"/>
              <a:gd name="connsiteY340" fmla="*/ 94963 h 1331086"/>
              <a:gd name="connsiteX341" fmla="*/ 317064 w 10007644"/>
              <a:gd name="connsiteY341" fmla="*/ 94963 h 1331086"/>
              <a:gd name="connsiteX342" fmla="*/ 318918 w 10007644"/>
              <a:gd name="connsiteY342" fmla="*/ 93176 h 1331086"/>
              <a:gd name="connsiteX343" fmla="*/ 318918 w 10007644"/>
              <a:gd name="connsiteY343" fmla="*/ 1786 h 1331086"/>
              <a:gd name="connsiteX344" fmla="*/ 317065 w 10007644"/>
              <a:gd name="connsiteY344" fmla="*/ 0 h 1331086"/>
              <a:gd name="connsiteX345" fmla="*/ 1873945 w 10007644"/>
              <a:gd name="connsiteY345" fmla="*/ 0 h 1331086"/>
              <a:gd name="connsiteX346" fmla="*/ 1872092 w 10007644"/>
              <a:gd name="connsiteY346" fmla="*/ 1786 h 1331086"/>
              <a:gd name="connsiteX347" fmla="*/ 1872092 w 10007644"/>
              <a:gd name="connsiteY347" fmla="*/ 93176 h 1331086"/>
              <a:gd name="connsiteX348" fmla="*/ 1873946 w 10007644"/>
              <a:gd name="connsiteY348" fmla="*/ 94963 h 1331086"/>
              <a:gd name="connsiteX349" fmla="*/ 1882754 w 10007644"/>
              <a:gd name="connsiteY349" fmla="*/ 94963 h 1331086"/>
              <a:gd name="connsiteX350" fmla="*/ 1884608 w 10007644"/>
              <a:gd name="connsiteY350" fmla="*/ 93176 h 1331086"/>
              <a:gd name="connsiteX351" fmla="*/ 1884608 w 10007644"/>
              <a:gd name="connsiteY351" fmla="*/ 1786 h 1331086"/>
              <a:gd name="connsiteX352" fmla="*/ 1882755 w 10007644"/>
              <a:gd name="connsiteY352" fmla="*/ 0 h 1331086"/>
              <a:gd name="connsiteX353" fmla="*/ 3439635 w 10007644"/>
              <a:gd name="connsiteY353" fmla="*/ 0 h 1331086"/>
              <a:gd name="connsiteX354" fmla="*/ 3437782 w 10007644"/>
              <a:gd name="connsiteY354" fmla="*/ 1786 h 1331086"/>
              <a:gd name="connsiteX355" fmla="*/ 3437782 w 10007644"/>
              <a:gd name="connsiteY355" fmla="*/ 93176 h 1331086"/>
              <a:gd name="connsiteX356" fmla="*/ 3439636 w 10007644"/>
              <a:gd name="connsiteY356" fmla="*/ 94963 h 1331086"/>
              <a:gd name="connsiteX357" fmla="*/ 3448444 w 10007644"/>
              <a:gd name="connsiteY357" fmla="*/ 94963 h 1331086"/>
              <a:gd name="connsiteX358" fmla="*/ 3450298 w 10007644"/>
              <a:gd name="connsiteY358" fmla="*/ 93176 h 1331086"/>
              <a:gd name="connsiteX359" fmla="*/ 3450298 w 10007644"/>
              <a:gd name="connsiteY359" fmla="*/ 1786 h 1331086"/>
              <a:gd name="connsiteX360" fmla="*/ 3448445 w 10007644"/>
              <a:gd name="connsiteY360" fmla="*/ 0 h 1331086"/>
              <a:gd name="connsiteX361" fmla="*/ 5005324 w 10007644"/>
              <a:gd name="connsiteY361" fmla="*/ 0 h 1331086"/>
              <a:gd name="connsiteX362" fmla="*/ 5003471 w 10007644"/>
              <a:gd name="connsiteY362" fmla="*/ 1786 h 1331086"/>
              <a:gd name="connsiteX363" fmla="*/ 5003471 w 10007644"/>
              <a:gd name="connsiteY363" fmla="*/ 93176 h 1331086"/>
              <a:gd name="connsiteX364" fmla="*/ 5005325 w 10007644"/>
              <a:gd name="connsiteY364" fmla="*/ 94963 h 1331086"/>
              <a:gd name="connsiteX365" fmla="*/ 5014133 w 10007644"/>
              <a:gd name="connsiteY365" fmla="*/ 94963 h 1331086"/>
              <a:gd name="connsiteX366" fmla="*/ 5015987 w 10007644"/>
              <a:gd name="connsiteY366" fmla="*/ 93176 h 1331086"/>
              <a:gd name="connsiteX367" fmla="*/ 5015987 w 10007644"/>
              <a:gd name="connsiteY367" fmla="*/ 1786 h 1331086"/>
              <a:gd name="connsiteX368" fmla="*/ 5014134 w 10007644"/>
              <a:gd name="connsiteY368" fmla="*/ 0 h 1331086"/>
              <a:gd name="connsiteX369" fmla="*/ 6571014 w 10007644"/>
              <a:gd name="connsiteY369" fmla="*/ 0 h 1331086"/>
              <a:gd name="connsiteX370" fmla="*/ 6569161 w 10007644"/>
              <a:gd name="connsiteY370" fmla="*/ 1786 h 1331086"/>
              <a:gd name="connsiteX371" fmla="*/ 6569161 w 10007644"/>
              <a:gd name="connsiteY371" fmla="*/ 93176 h 1331086"/>
              <a:gd name="connsiteX372" fmla="*/ 6571015 w 10007644"/>
              <a:gd name="connsiteY372" fmla="*/ 94963 h 1331086"/>
              <a:gd name="connsiteX373" fmla="*/ 6579823 w 10007644"/>
              <a:gd name="connsiteY373" fmla="*/ 94963 h 1331086"/>
              <a:gd name="connsiteX374" fmla="*/ 6581677 w 10007644"/>
              <a:gd name="connsiteY374" fmla="*/ 93176 h 1331086"/>
              <a:gd name="connsiteX375" fmla="*/ 6581677 w 10007644"/>
              <a:gd name="connsiteY375" fmla="*/ 1786 h 1331086"/>
              <a:gd name="connsiteX376" fmla="*/ 6579824 w 10007644"/>
              <a:gd name="connsiteY376" fmla="*/ 0 h 1331086"/>
              <a:gd name="connsiteX377" fmla="*/ 8136703 w 10007644"/>
              <a:gd name="connsiteY377" fmla="*/ 0 h 1331086"/>
              <a:gd name="connsiteX378" fmla="*/ 8134850 w 10007644"/>
              <a:gd name="connsiteY378" fmla="*/ 1786 h 1331086"/>
              <a:gd name="connsiteX379" fmla="*/ 8134850 w 10007644"/>
              <a:gd name="connsiteY379" fmla="*/ 93176 h 1331086"/>
              <a:gd name="connsiteX380" fmla="*/ 8136704 w 10007644"/>
              <a:gd name="connsiteY380" fmla="*/ 94963 h 1331086"/>
              <a:gd name="connsiteX381" fmla="*/ 8145512 w 10007644"/>
              <a:gd name="connsiteY381" fmla="*/ 94963 h 1331086"/>
              <a:gd name="connsiteX382" fmla="*/ 8147366 w 10007644"/>
              <a:gd name="connsiteY382" fmla="*/ 93176 h 1331086"/>
              <a:gd name="connsiteX383" fmla="*/ 8147366 w 10007644"/>
              <a:gd name="connsiteY383" fmla="*/ 1786 h 1331086"/>
              <a:gd name="connsiteX384" fmla="*/ 8145513 w 10007644"/>
              <a:gd name="connsiteY384" fmla="*/ 0 h 1331086"/>
              <a:gd name="connsiteX385" fmla="*/ 9702392 w 10007644"/>
              <a:gd name="connsiteY385" fmla="*/ 0 h 1331086"/>
              <a:gd name="connsiteX386" fmla="*/ 9700539 w 10007644"/>
              <a:gd name="connsiteY386" fmla="*/ 1786 h 1331086"/>
              <a:gd name="connsiteX387" fmla="*/ 9700539 w 10007644"/>
              <a:gd name="connsiteY387" fmla="*/ 93176 h 1331086"/>
              <a:gd name="connsiteX388" fmla="*/ 9702393 w 10007644"/>
              <a:gd name="connsiteY388" fmla="*/ 94963 h 1331086"/>
              <a:gd name="connsiteX389" fmla="*/ 9711201 w 10007644"/>
              <a:gd name="connsiteY389" fmla="*/ 94963 h 1331086"/>
              <a:gd name="connsiteX390" fmla="*/ 9713055 w 10007644"/>
              <a:gd name="connsiteY390" fmla="*/ 93176 h 1331086"/>
              <a:gd name="connsiteX391" fmla="*/ 9713055 w 10007644"/>
              <a:gd name="connsiteY391" fmla="*/ 1786 h 1331086"/>
              <a:gd name="connsiteX392" fmla="*/ 9711202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9713055 w 10007644"/>
              <a:gd name="connsiteY397" fmla="*/ 1331086 h 1331086"/>
              <a:gd name="connsiteX398" fmla="*/ 9713055 w 10007644"/>
              <a:gd name="connsiteY398" fmla="*/ 1301434 h 1331086"/>
              <a:gd name="connsiteX399" fmla="*/ 9711201 w 10007644"/>
              <a:gd name="connsiteY399" fmla="*/ 1299647 h 1331086"/>
              <a:gd name="connsiteX400" fmla="*/ 9702393 w 10007644"/>
              <a:gd name="connsiteY400" fmla="*/ 1299647 h 1331086"/>
              <a:gd name="connsiteX401" fmla="*/ 9700539 w 10007644"/>
              <a:gd name="connsiteY401" fmla="*/ 1301434 h 1331086"/>
              <a:gd name="connsiteX402" fmla="*/ 9700539 w 10007644"/>
              <a:gd name="connsiteY402" fmla="*/ 1331086 h 1331086"/>
              <a:gd name="connsiteX403" fmla="*/ 8147366 w 10007644"/>
              <a:gd name="connsiteY403" fmla="*/ 1331086 h 1331086"/>
              <a:gd name="connsiteX404" fmla="*/ 8147366 w 10007644"/>
              <a:gd name="connsiteY404" fmla="*/ 1301434 h 1331086"/>
              <a:gd name="connsiteX405" fmla="*/ 8145512 w 10007644"/>
              <a:gd name="connsiteY405" fmla="*/ 1299647 h 1331086"/>
              <a:gd name="connsiteX406" fmla="*/ 8136704 w 10007644"/>
              <a:gd name="connsiteY406" fmla="*/ 1299647 h 1331086"/>
              <a:gd name="connsiteX407" fmla="*/ 8134850 w 10007644"/>
              <a:gd name="connsiteY407" fmla="*/ 1301434 h 1331086"/>
              <a:gd name="connsiteX408" fmla="*/ 8134850 w 10007644"/>
              <a:gd name="connsiteY408" fmla="*/ 1331086 h 1331086"/>
              <a:gd name="connsiteX409" fmla="*/ 6581677 w 10007644"/>
              <a:gd name="connsiteY409" fmla="*/ 1331086 h 1331086"/>
              <a:gd name="connsiteX410" fmla="*/ 6581677 w 10007644"/>
              <a:gd name="connsiteY410" fmla="*/ 1301434 h 1331086"/>
              <a:gd name="connsiteX411" fmla="*/ 6579823 w 10007644"/>
              <a:gd name="connsiteY411" fmla="*/ 1299647 h 1331086"/>
              <a:gd name="connsiteX412" fmla="*/ 6571015 w 10007644"/>
              <a:gd name="connsiteY412" fmla="*/ 1299647 h 1331086"/>
              <a:gd name="connsiteX413" fmla="*/ 6569161 w 10007644"/>
              <a:gd name="connsiteY413" fmla="*/ 1301434 h 1331086"/>
              <a:gd name="connsiteX414" fmla="*/ 6569161 w 10007644"/>
              <a:gd name="connsiteY414" fmla="*/ 1331086 h 1331086"/>
              <a:gd name="connsiteX415" fmla="*/ 5015987 w 10007644"/>
              <a:gd name="connsiteY415" fmla="*/ 1331086 h 1331086"/>
              <a:gd name="connsiteX416" fmla="*/ 5015987 w 10007644"/>
              <a:gd name="connsiteY416" fmla="*/ 1301434 h 1331086"/>
              <a:gd name="connsiteX417" fmla="*/ 5014133 w 10007644"/>
              <a:gd name="connsiteY417" fmla="*/ 1299647 h 1331086"/>
              <a:gd name="connsiteX418" fmla="*/ 5005325 w 10007644"/>
              <a:gd name="connsiteY418" fmla="*/ 1299647 h 1331086"/>
              <a:gd name="connsiteX419" fmla="*/ 5003471 w 10007644"/>
              <a:gd name="connsiteY419" fmla="*/ 1301434 h 1331086"/>
              <a:gd name="connsiteX420" fmla="*/ 5003471 w 10007644"/>
              <a:gd name="connsiteY420" fmla="*/ 1331086 h 1331086"/>
              <a:gd name="connsiteX421" fmla="*/ 3450298 w 10007644"/>
              <a:gd name="connsiteY421" fmla="*/ 1331086 h 1331086"/>
              <a:gd name="connsiteX422" fmla="*/ 3450298 w 10007644"/>
              <a:gd name="connsiteY422" fmla="*/ 1301434 h 1331086"/>
              <a:gd name="connsiteX423" fmla="*/ 3448444 w 10007644"/>
              <a:gd name="connsiteY423" fmla="*/ 1299647 h 1331086"/>
              <a:gd name="connsiteX424" fmla="*/ 3439636 w 10007644"/>
              <a:gd name="connsiteY424" fmla="*/ 1299647 h 1331086"/>
              <a:gd name="connsiteX425" fmla="*/ 3437782 w 10007644"/>
              <a:gd name="connsiteY425" fmla="*/ 1301434 h 1331086"/>
              <a:gd name="connsiteX426" fmla="*/ 3437782 w 10007644"/>
              <a:gd name="connsiteY426" fmla="*/ 1331086 h 1331086"/>
              <a:gd name="connsiteX427" fmla="*/ 1884608 w 10007644"/>
              <a:gd name="connsiteY427" fmla="*/ 1331086 h 1331086"/>
              <a:gd name="connsiteX428" fmla="*/ 1884608 w 10007644"/>
              <a:gd name="connsiteY428" fmla="*/ 1301434 h 1331086"/>
              <a:gd name="connsiteX429" fmla="*/ 1882754 w 10007644"/>
              <a:gd name="connsiteY429" fmla="*/ 1299647 h 1331086"/>
              <a:gd name="connsiteX430" fmla="*/ 1873946 w 10007644"/>
              <a:gd name="connsiteY430" fmla="*/ 1299647 h 1331086"/>
              <a:gd name="connsiteX431" fmla="*/ 1872092 w 10007644"/>
              <a:gd name="connsiteY431" fmla="*/ 1301434 h 1331086"/>
              <a:gd name="connsiteX432" fmla="*/ 1872092 w 10007644"/>
              <a:gd name="connsiteY432" fmla="*/ 1331086 h 1331086"/>
              <a:gd name="connsiteX433" fmla="*/ 318918 w 10007644"/>
              <a:gd name="connsiteY433" fmla="*/ 1331086 h 1331086"/>
              <a:gd name="connsiteX434" fmla="*/ 318918 w 10007644"/>
              <a:gd name="connsiteY434" fmla="*/ 1301434 h 1331086"/>
              <a:gd name="connsiteX435" fmla="*/ 317064 w 10007644"/>
              <a:gd name="connsiteY435" fmla="*/ 1299647 h 1331086"/>
              <a:gd name="connsiteX436" fmla="*/ 308256 w 10007644"/>
              <a:gd name="connsiteY436" fmla="*/ 1299647 h 1331086"/>
              <a:gd name="connsiteX437" fmla="*/ 306402 w 10007644"/>
              <a:gd name="connsiteY437" fmla="*/ 1301434 h 1331086"/>
              <a:gd name="connsiteX438" fmla="*/ 306402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8136704" y="1113983"/>
                </a:moveTo>
                <a:cubicBezTo>
                  <a:pt x="8136704" y="1113983"/>
                  <a:pt x="8134850" y="1113983"/>
                  <a:pt x="8134850" y="1115770"/>
                </a:cubicBezTo>
                <a:lnTo>
                  <a:pt x="8134850" y="1207159"/>
                </a:lnTo>
                <a:cubicBezTo>
                  <a:pt x="8134850" y="1207159"/>
                  <a:pt x="8134850" y="1208946"/>
                  <a:pt x="8136704" y="1208946"/>
                </a:cubicBezTo>
                <a:lnTo>
                  <a:pt x="8145512" y="1208946"/>
                </a:lnTo>
                <a:cubicBezTo>
                  <a:pt x="8145512" y="1208946"/>
                  <a:pt x="8147366" y="1208946"/>
                  <a:pt x="8147366" y="1207159"/>
                </a:cubicBezTo>
                <a:lnTo>
                  <a:pt x="8147366" y="1115770"/>
                </a:lnTo>
                <a:cubicBezTo>
                  <a:pt x="8147366" y="1115770"/>
                  <a:pt x="8147366" y="1113983"/>
                  <a:pt x="8145512" y="1113983"/>
                </a:cubicBezTo>
                <a:close/>
                <a:moveTo>
                  <a:pt x="6571015" y="1113983"/>
                </a:moveTo>
                <a:cubicBezTo>
                  <a:pt x="6571015" y="1113983"/>
                  <a:pt x="6569161" y="1113983"/>
                  <a:pt x="6569161" y="1115770"/>
                </a:cubicBezTo>
                <a:lnTo>
                  <a:pt x="6569161" y="1207159"/>
                </a:lnTo>
                <a:cubicBezTo>
                  <a:pt x="6569161" y="1207159"/>
                  <a:pt x="6569161" y="1208946"/>
                  <a:pt x="6571015" y="1208946"/>
                </a:cubicBezTo>
                <a:lnTo>
                  <a:pt x="6579823" y="1208946"/>
                </a:lnTo>
                <a:cubicBezTo>
                  <a:pt x="6579823" y="1208946"/>
                  <a:pt x="6581677" y="1208946"/>
                  <a:pt x="6581677" y="1207159"/>
                </a:cubicBezTo>
                <a:lnTo>
                  <a:pt x="6581677" y="1115770"/>
                </a:lnTo>
                <a:cubicBezTo>
                  <a:pt x="6581677" y="1115770"/>
                  <a:pt x="6581677" y="1113983"/>
                  <a:pt x="6579823" y="1113983"/>
                </a:cubicBezTo>
                <a:close/>
                <a:moveTo>
                  <a:pt x="5005325" y="1113983"/>
                </a:moveTo>
                <a:cubicBezTo>
                  <a:pt x="5005325" y="1113983"/>
                  <a:pt x="5003471" y="1113983"/>
                  <a:pt x="5003471" y="1115770"/>
                </a:cubicBezTo>
                <a:lnTo>
                  <a:pt x="5003471" y="1207159"/>
                </a:lnTo>
                <a:cubicBezTo>
                  <a:pt x="5003471" y="1207159"/>
                  <a:pt x="5003471" y="1208946"/>
                  <a:pt x="5005325" y="1208946"/>
                </a:cubicBezTo>
                <a:lnTo>
                  <a:pt x="5014133" y="1208946"/>
                </a:lnTo>
                <a:cubicBezTo>
                  <a:pt x="5014133" y="1208946"/>
                  <a:pt x="5015987" y="1208946"/>
                  <a:pt x="5015987" y="1207159"/>
                </a:cubicBezTo>
                <a:lnTo>
                  <a:pt x="5015987" y="1115770"/>
                </a:lnTo>
                <a:cubicBezTo>
                  <a:pt x="5015987" y="1115770"/>
                  <a:pt x="5015987" y="1113983"/>
                  <a:pt x="5014133" y="1113983"/>
                </a:cubicBezTo>
                <a:close/>
                <a:moveTo>
                  <a:pt x="3439636" y="1113983"/>
                </a:moveTo>
                <a:cubicBezTo>
                  <a:pt x="3439636" y="1113983"/>
                  <a:pt x="3437782" y="1113983"/>
                  <a:pt x="3437782" y="1115770"/>
                </a:cubicBezTo>
                <a:lnTo>
                  <a:pt x="3437782" y="1207159"/>
                </a:lnTo>
                <a:cubicBezTo>
                  <a:pt x="3437782" y="1207159"/>
                  <a:pt x="3437782" y="1208946"/>
                  <a:pt x="3439636" y="1208946"/>
                </a:cubicBezTo>
                <a:lnTo>
                  <a:pt x="3448444" y="1208946"/>
                </a:lnTo>
                <a:cubicBezTo>
                  <a:pt x="3448444" y="1208946"/>
                  <a:pt x="3450298" y="1208946"/>
                  <a:pt x="3450298" y="1207159"/>
                </a:cubicBezTo>
                <a:lnTo>
                  <a:pt x="3450298" y="1115770"/>
                </a:lnTo>
                <a:cubicBezTo>
                  <a:pt x="3450298" y="1115770"/>
                  <a:pt x="3450298" y="1113983"/>
                  <a:pt x="3448444" y="1113983"/>
                </a:cubicBezTo>
                <a:close/>
                <a:moveTo>
                  <a:pt x="1873946" y="1113983"/>
                </a:moveTo>
                <a:cubicBezTo>
                  <a:pt x="1873946" y="1113983"/>
                  <a:pt x="1872092" y="1113983"/>
                  <a:pt x="1872092" y="1115770"/>
                </a:cubicBezTo>
                <a:lnTo>
                  <a:pt x="1872092" y="1207159"/>
                </a:lnTo>
                <a:cubicBezTo>
                  <a:pt x="1872092" y="1207159"/>
                  <a:pt x="1872092" y="1208946"/>
                  <a:pt x="1873946" y="1208946"/>
                </a:cubicBezTo>
                <a:lnTo>
                  <a:pt x="1882754" y="1208946"/>
                </a:lnTo>
                <a:cubicBezTo>
                  <a:pt x="1882754" y="1208946"/>
                  <a:pt x="1884608" y="1208946"/>
                  <a:pt x="1884608" y="1207159"/>
                </a:cubicBezTo>
                <a:lnTo>
                  <a:pt x="1884608" y="1115770"/>
                </a:lnTo>
                <a:cubicBezTo>
                  <a:pt x="1884608" y="1115770"/>
                  <a:pt x="1884608" y="1113983"/>
                  <a:pt x="1882754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8136704" y="928319"/>
                </a:moveTo>
                <a:cubicBezTo>
                  <a:pt x="8136704" y="928319"/>
                  <a:pt x="8134850" y="928319"/>
                  <a:pt x="8134850" y="930106"/>
                </a:cubicBezTo>
                <a:lnTo>
                  <a:pt x="8134850" y="1021495"/>
                </a:lnTo>
                <a:cubicBezTo>
                  <a:pt x="8134850" y="1021495"/>
                  <a:pt x="8134850" y="1023282"/>
                  <a:pt x="8136704" y="1023282"/>
                </a:cubicBezTo>
                <a:lnTo>
                  <a:pt x="8145512" y="1023282"/>
                </a:lnTo>
                <a:cubicBezTo>
                  <a:pt x="8145512" y="1023282"/>
                  <a:pt x="8147366" y="1023282"/>
                  <a:pt x="8147366" y="1021495"/>
                </a:cubicBezTo>
                <a:lnTo>
                  <a:pt x="8147366" y="930106"/>
                </a:lnTo>
                <a:cubicBezTo>
                  <a:pt x="8147366" y="930106"/>
                  <a:pt x="8147366" y="928319"/>
                  <a:pt x="8145512" y="928319"/>
                </a:cubicBezTo>
                <a:close/>
                <a:moveTo>
                  <a:pt x="6571015" y="928319"/>
                </a:moveTo>
                <a:cubicBezTo>
                  <a:pt x="6571015" y="928319"/>
                  <a:pt x="6569161" y="928319"/>
                  <a:pt x="6569161" y="930106"/>
                </a:cubicBezTo>
                <a:lnTo>
                  <a:pt x="6569161" y="1021495"/>
                </a:lnTo>
                <a:cubicBezTo>
                  <a:pt x="6569161" y="1021495"/>
                  <a:pt x="6569161" y="1023282"/>
                  <a:pt x="6571015" y="1023282"/>
                </a:cubicBezTo>
                <a:lnTo>
                  <a:pt x="6579823" y="1023282"/>
                </a:lnTo>
                <a:cubicBezTo>
                  <a:pt x="6579823" y="1023282"/>
                  <a:pt x="6581677" y="1023282"/>
                  <a:pt x="6581677" y="1021495"/>
                </a:cubicBezTo>
                <a:lnTo>
                  <a:pt x="6581677" y="930106"/>
                </a:lnTo>
                <a:cubicBezTo>
                  <a:pt x="6581677" y="930106"/>
                  <a:pt x="6581677" y="928319"/>
                  <a:pt x="6579823" y="928319"/>
                </a:cubicBezTo>
                <a:close/>
                <a:moveTo>
                  <a:pt x="5005325" y="928319"/>
                </a:moveTo>
                <a:cubicBezTo>
                  <a:pt x="5005325" y="928319"/>
                  <a:pt x="5003471" y="928319"/>
                  <a:pt x="5003471" y="930106"/>
                </a:cubicBezTo>
                <a:lnTo>
                  <a:pt x="5003471" y="1021495"/>
                </a:lnTo>
                <a:cubicBezTo>
                  <a:pt x="5003471" y="1021495"/>
                  <a:pt x="5003471" y="1023282"/>
                  <a:pt x="5005325" y="1023282"/>
                </a:cubicBezTo>
                <a:lnTo>
                  <a:pt x="5014133" y="1023282"/>
                </a:lnTo>
                <a:cubicBezTo>
                  <a:pt x="5014133" y="1023282"/>
                  <a:pt x="5015987" y="1023282"/>
                  <a:pt x="5015987" y="1021495"/>
                </a:cubicBezTo>
                <a:lnTo>
                  <a:pt x="5015987" y="930106"/>
                </a:lnTo>
                <a:cubicBezTo>
                  <a:pt x="5015987" y="930106"/>
                  <a:pt x="5015987" y="928319"/>
                  <a:pt x="5014133" y="928319"/>
                </a:cubicBezTo>
                <a:close/>
                <a:moveTo>
                  <a:pt x="3439636" y="928319"/>
                </a:moveTo>
                <a:cubicBezTo>
                  <a:pt x="3439636" y="928319"/>
                  <a:pt x="3437782" y="928319"/>
                  <a:pt x="3437782" y="930106"/>
                </a:cubicBezTo>
                <a:lnTo>
                  <a:pt x="3437782" y="1021495"/>
                </a:lnTo>
                <a:cubicBezTo>
                  <a:pt x="3437782" y="1021495"/>
                  <a:pt x="3437782" y="1023282"/>
                  <a:pt x="3439636" y="1023282"/>
                </a:cubicBezTo>
                <a:lnTo>
                  <a:pt x="3448444" y="1023282"/>
                </a:lnTo>
                <a:cubicBezTo>
                  <a:pt x="3448444" y="1023282"/>
                  <a:pt x="3450298" y="1023282"/>
                  <a:pt x="3450298" y="1021495"/>
                </a:cubicBezTo>
                <a:lnTo>
                  <a:pt x="3450298" y="930106"/>
                </a:lnTo>
                <a:cubicBezTo>
                  <a:pt x="3450298" y="930106"/>
                  <a:pt x="3450298" y="928319"/>
                  <a:pt x="3448444" y="928319"/>
                </a:cubicBezTo>
                <a:close/>
                <a:moveTo>
                  <a:pt x="1873946" y="928319"/>
                </a:moveTo>
                <a:cubicBezTo>
                  <a:pt x="1873946" y="928319"/>
                  <a:pt x="1872092" y="928319"/>
                  <a:pt x="1872092" y="930106"/>
                </a:cubicBezTo>
                <a:lnTo>
                  <a:pt x="1872092" y="1021495"/>
                </a:lnTo>
                <a:cubicBezTo>
                  <a:pt x="1872092" y="1021495"/>
                  <a:pt x="1872092" y="1023282"/>
                  <a:pt x="1873946" y="1023282"/>
                </a:cubicBezTo>
                <a:lnTo>
                  <a:pt x="1882754" y="1023282"/>
                </a:lnTo>
                <a:cubicBezTo>
                  <a:pt x="1882754" y="1023282"/>
                  <a:pt x="1884608" y="1023282"/>
                  <a:pt x="1884608" y="1021495"/>
                </a:cubicBezTo>
                <a:lnTo>
                  <a:pt x="1884608" y="930106"/>
                </a:lnTo>
                <a:cubicBezTo>
                  <a:pt x="1884608" y="930106"/>
                  <a:pt x="1884608" y="928319"/>
                  <a:pt x="1882754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8136704" y="742655"/>
                </a:moveTo>
                <a:cubicBezTo>
                  <a:pt x="8136704" y="742655"/>
                  <a:pt x="8134850" y="742655"/>
                  <a:pt x="8134850" y="744442"/>
                </a:cubicBezTo>
                <a:lnTo>
                  <a:pt x="8134850" y="835831"/>
                </a:lnTo>
                <a:cubicBezTo>
                  <a:pt x="8134850" y="835831"/>
                  <a:pt x="8134850" y="837618"/>
                  <a:pt x="8136704" y="837618"/>
                </a:cubicBezTo>
                <a:lnTo>
                  <a:pt x="8145512" y="837618"/>
                </a:lnTo>
                <a:cubicBezTo>
                  <a:pt x="8145512" y="837618"/>
                  <a:pt x="8147366" y="837618"/>
                  <a:pt x="8147366" y="835831"/>
                </a:cubicBezTo>
                <a:lnTo>
                  <a:pt x="8147366" y="744442"/>
                </a:lnTo>
                <a:cubicBezTo>
                  <a:pt x="8147366" y="744442"/>
                  <a:pt x="8147366" y="742655"/>
                  <a:pt x="8145512" y="742655"/>
                </a:cubicBezTo>
                <a:close/>
                <a:moveTo>
                  <a:pt x="6571015" y="742655"/>
                </a:moveTo>
                <a:cubicBezTo>
                  <a:pt x="6571015" y="742655"/>
                  <a:pt x="6569161" y="742655"/>
                  <a:pt x="6569161" y="744442"/>
                </a:cubicBezTo>
                <a:lnTo>
                  <a:pt x="6569161" y="835831"/>
                </a:lnTo>
                <a:cubicBezTo>
                  <a:pt x="6569161" y="835831"/>
                  <a:pt x="6569161" y="837618"/>
                  <a:pt x="6571015" y="837618"/>
                </a:cubicBezTo>
                <a:lnTo>
                  <a:pt x="6579823" y="837618"/>
                </a:lnTo>
                <a:cubicBezTo>
                  <a:pt x="6579823" y="837618"/>
                  <a:pt x="6581677" y="837618"/>
                  <a:pt x="6581677" y="835831"/>
                </a:cubicBezTo>
                <a:lnTo>
                  <a:pt x="6581677" y="744442"/>
                </a:lnTo>
                <a:cubicBezTo>
                  <a:pt x="6581677" y="744442"/>
                  <a:pt x="6581677" y="742655"/>
                  <a:pt x="6579823" y="742655"/>
                </a:cubicBezTo>
                <a:close/>
                <a:moveTo>
                  <a:pt x="5005325" y="742655"/>
                </a:moveTo>
                <a:cubicBezTo>
                  <a:pt x="5005325" y="742655"/>
                  <a:pt x="5003471" y="742655"/>
                  <a:pt x="5003471" y="744442"/>
                </a:cubicBezTo>
                <a:lnTo>
                  <a:pt x="5003471" y="835831"/>
                </a:lnTo>
                <a:cubicBezTo>
                  <a:pt x="5003471" y="835831"/>
                  <a:pt x="5003471" y="837618"/>
                  <a:pt x="5005325" y="837618"/>
                </a:cubicBezTo>
                <a:lnTo>
                  <a:pt x="5014133" y="837618"/>
                </a:lnTo>
                <a:cubicBezTo>
                  <a:pt x="5014133" y="837618"/>
                  <a:pt x="5015987" y="837618"/>
                  <a:pt x="5015987" y="835831"/>
                </a:cubicBezTo>
                <a:lnTo>
                  <a:pt x="5015987" y="744442"/>
                </a:lnTo>
                <a:cubicBezTo>
                  <a:pt x="5015987" y="744442"/>
                  <a:pt x="5015987" y="742655"/>
                  <a:pt x="5014133" y="742655"/>
                </a:cubicBezTo>
                <a:close/>
                <a:moveTo>
                  <a:pt x="3439636" y="742655"/>
                </a:moveTo>
                <a:cubicBezTo>
                  <a:pt x="3439636" y="742655"/>
                  <a:pt x="3437782" y="742655"/>
                  <a:pt x="3437782" y="744442"/>
                </a:cubicBezTo>
                <a:lnTo>
                  <a:pt x="3437782" y="835831"/>
                </a:lnTo>
                <a:cubicBezTo>
                  <a:pt x="3437782" y="835831"/>
                  <a:pt x="3437782" y="837618"/>
                  <a:pt x="3439636" y="837618"/>
                </a:cubicBezTo>
                <a:lnTo>
                  <a:pt x="3448444" y="837618"/>
                </a:lnTo>
                <a:cubicBezTo>
                  <a:pt x="3448444" y="837618"/>
                  <a:pt x="3450298" y="837618"/>
                  <a:pt x="3450298" y="835831"/>
                </a:cubicBezTo>
                <a:lnTo>
                  <a:pt x="3450298" y="744442"/>
                </a:lnTo>
                <a:cubicBezTo>
                  <a:pt x="3450298" y="744442"/>
                  <a:pt x="3450298" y="742655"/>
                  <a:pt x="3448444" y="742655"/>
                </a:cubicBezTo>
                <a:close/>
                <a:moveTo>
                  <a:pt x="1873946" y="742655"/>
                </a:moveTo>
                <a:cubicBezTo>
                  <a:pt x="1873946" y="742655"/>
                  <a:pt x="1872092" y="742655"/>
                  <a:pt x="1872092" y="744442"/>
                </a:cubicBezTo>
                <a:lnTo>
                  <a:pt x="1872092" y="835831"/>
                </a:lnTo>
                <a:cubicBezTo>
                  <a:pt x="1872092" y="835831"/>
                  <a:pt x="1872092" y="837618"/>
                  <a:pt x="1873946" y="837618"/>
                </a:cubicBezTo>
                <a:lnTo>
                  <a:pt x="1882754" y="837618"/>
                </a:lnTo>
                <a:cubicBezTo>
                  <a:pt x="1882754" y="837618"/>
                  <a:pt x="1884608" y="837618"/>
                  <a:pt x="1884608" y="835831"/>
                </a:cubicBezTo>
                <a:lnTo>
                  <a:pt x="1884608" y="744442"/>
                </a:lnTo>
                <a:cubicBezTo>
                  <a:pt x="1884608" y="744442"/>
                  <a:pt x="1884608" y="742655"/>
                  <a:pt x="1882754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8136704" y="556991"/>
                </a:moveTo>
                <a:cubicBezTo>
                  <a:pt x="8136704" y="556991"/>
                  <a:pt x="8134850" y="556991"/>
                  <a:pt x="8134850" y="558778"/>
                </a:cubicBezTo>
                <a:lnTo>
                  <a:pt x="8134850" y="650167"/>
                </a:lnTo>
                <a:cubicBezTo>
                  <a:pt x="8134850" y="650167"/>
                  <a:pt x="8134850" y="651954"/>
                  <a:pt x="8136704" y="651954"/>
                </a:cubicBezTo>
                <a:lnTo>
                  <a:pt x="8145512" y="651954"/>
                </a:lnTo>
                <a:cubicBezTo>
                  <a:pt x="8145512" y="651954"/>
                  <a:pt x="8147366" y="651954"/>
                  <a:pt x="8147366" y="650167"/>
                </a:cubicBezTo>
                <a:lnTo>
                  <a:pt x="8147366" y="558778"/>
                </a:lnTo>
                <a:cubicBezTo>
                  <a:pt x="8147366" y="558778"/>
                  <a:pt x="8147366" y="556991"/>
                  <a:pt x="8145512" y="556991"/>
                </a:cubicBezTo>
                <a:close/>
                <a:moveTo>
                  <a:pt x="6571015" y="556991"/>
                </a:moveTo>
                <a:cubicBezTo>
                  <a:pt x="6571015" y="556991"/>
                  <a:pt x="6569161" y="556991"/>
                  <a:pt x="6569161" y="558778"/>
                </a:cubicBezTo>
                <a:lnTo>
                  <a:pt x="6569161" y="650167"/>
                </a:lnTo>
                <a:cubicBezTo>
                  <a:pt x="6569161" y="650167"/>
                  <a:pt x="6569161" y="651954"/>
                  <a:pt x="6571015" y="651954"/>
                </a:cubicBezTo>
                <a:lnTo>
                  <a:pt x="6579823" y="651954"/>
                </a:lnTo>
                <a:cubicBezTo>
                  <a:pt x="6579823" y="651954"/>
                  <a:pt x="6581677" y="651954"/>
                  <a:pt x="6581677" y="650167"/>
                </a:cubicBezTo>
                <a:lnTo>
                  <a:pt x="6581677" y="558778"/>
                </a:lnTo>
                <a:cubicBezTo>
                  <a:pt x="6581677" y="558778"/>
                  <a:pt x="6581677" y="556991"/>
                  <a:pt x="6579823" y="556991"/>
                </a:cubicBezTo>
                <a:close/>
                <a:moveTo>
                  <a:pt x="5005325" y="556991"/>
                </a:moveTo>
                <a:cubicBezTo>
                  <a:pt x="5005325" y="556991"/>
                  <a:pt x="5003471" y="556991"/>
                  <a:pt x="5003471" y="558778"/>
                </a:cubicBezTo>
                <a:lnTo>
                  <a:pt x="5003471" y="650167"/>
                </a:lnTo>
                <a:cubicBezTo>
                  <a:pt x="5003471" y="650167"/>
                  <a:pt x="5003471" y="651954"/>
                  <a:pt x="5005325" y="651954"/>
                </a:cubicBezTo>
                <a:lnTo>
                  <a:pt x="5014133" y="651954"/>
                </a:lnTo>
                <a:cubicBezTo>
                  <a:pt x="5014133" y="651954"/>
                  <a:pt x="5015987" y="651954"/>
                  <a:pt x="5015987" y="650167"/>
                </a:cubicBezTo>
                <a:lnTo>
                  <a:pt x="5015987" y="558778"/>
                </a:lnTo>
                <a:cubicBezTo>
                  <a:pt x="5015987" y="558778"/>
                  <a:pt x="5015987" y="556991"/>
                  <a:pt x="5014133" y="556991"/>
                </a:cubicBezTo>
                <a:close/>
                <a:moveTo>
                  <a:pt x="3439636" y="556991"/>
                </a:moveTo>
                <a:cubicBezTo>
                  <a:pt x="3439636" y="556991"/>
                  <a:pt x="3437782" y="556991"/>
                  <a:pt x="3437782" y="558778"/>
                </a:cubicBezTo>
                <a:lnTo>
                  <a:pt x="3437782" y="650167"/>
                </a:lnTo>
                <a:cubicBezTo>
                  <a:pt x="3437782" y="650167"/>
                  <a:pt x="3437782" y="651954"/>
                  <a:pt x="3439636" y="651954"/>
                </a:cubicBezTo>
                <a:lnTo>
                  <a:pt x="3448444" y="651954"/>
                </a:lnTo>
                <a:cubicBezTo>
                  <a:pt x="3448444" y="651954"/>
                  <a:pt x="3450298" y="651954"/>
                  <a:pt x="3450298" y="650167"/>
                </a:cubicBezTo>
                <a:lnTo>
                  <a:pt x="3450298" y="558778"/>
                </a:lnTo>
                <a:cubicBezTo>
                  <a:pt x="3450298" y="558778"/>
                  <a:pt x="3450298" y="556991"/>
                  <a:pt x="3448444" y="556991"/>
                </a:cubicBezTo>
                <a:close/>
                <a:moveTo>
                  <a:pt x="1873946" y="556991"/>
                </a:moveTo>
                <a:cubicBezTo>
                  <a:pt x="1873946" y="556991"/>
                  <a:pt x="1872092" y="556991"/>
                  <a:pt x="1872092" y="558778"/>
                </a:cubicBezTo>
                <a:lnTo>
                  <a:pt x="1872092" y="650167"/>
                </a:lnTo>
                <a:cubicBezTo>
                  <a:pt x="1872092" y="650167"/>
                  <a:pt x="1872092" y="651954"/>
                  <a:pt x="1873946" y="651954"/>
                </a:cubicBezTo>
                <a:lnTo>
                  <a:pt x="1882754" y="651954"/>
                </a:lnTo>
                <a:cubicBezTo>
                  <a:pt x="1882754" y="651954"/>
                  <a:pt x="1884608" y="651954"/>
                  <a:pt x="1884608" y="650167"/>
                </a:cubicBezTo>
                <a:lnTo>
                  <a:pt x="1884608" y="558778"/>
                </a:lnTo>
                <a:cubicBezTo>
                  <a:pt x="1884608" y="558778"/>
                  <a:pt x="1884608" y="556991"/>
                  <a:pt x="1882754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8136704" y="371328"/>
                </a:moveTo>
                <a:cubicBezTo>
                  <a:pt x="8136704" y="371328"/>
                  <a:pt x="8134850" y="371328"/>
                  <a:pt x="8134850" y="373114"/>
                </a:cubicBezTo>
                <a:lnTo>
                  <a:pt x="8134850" y="464503"/>
                </a:lnTo>
                <a:cubicBezTo>
                  <a:pt x="8134850" y="464503"/>
                  <a:pt x="8134850" y="466290"/>
                  <a:pt x="8136704" y="466290"/>
                </a:cubicBezTo>
                <a:lnTo>
                  <a:pt x="8145512" y="466290"/>
                </a:lnTo>
                <a:cubicBezTo>
                  <a:pt x="8145512" y="466290"/>
                  <a:pt x="8147366" y="466290"/>
                  <a:pt x="8147366" y="464503"/>
                </a:cubicBezTo>
                <a:lnTo>
                  <a:pt x="8147366" y="373114"/>
                </a:lnTo>
                <a:cubicBezTo>
                  <a:pt x="8147366" y="373114"/>
                  <a:pt x="8147366" y="371328"/>
                  <a:pt x="8145512" y="371328"/>
                </a:cubicBezTo>
                <a:close/>
                <a:moveTo>
                  <a:pt x="6571015" y="371328"/>
                </a:moveTo>
                <a:cubicBezTo>
                  <a:pt x="6571015" y="371328"/>
                  <a:pt x="6569161" y="371328"/>
                  <a:pt x="6569161" y="373114"/>
                </a:cubicBezTo>
                <a:lnTo>
                  <a:pt x="6569161" y="464503"/>
                </a:lnTo>
                <a:cubicBezTo>
                  <a:pt x="6569161" y="464503"/>
                  <a:pt x="6569161" y="466290"/>
                  <a:pt x="6571015" y="466290"/>
                </a:cubicBezTo>
                <a:lnTo>
                  <a:pt x="6579823" y="466290"/>
                </a:lnTo>
                <a:cubicBezTo>
                  <a:pt x="6579823" y="466290"/>
                  <a:pt x="6581677" y="466290"/>
                  <a:pt x="6581677" y="464503"/>
                </a:cubicBezTo>
                <a:lnTo>
                  <a:pt x="6581677" y="373114"/>
                </a:lnTo>
                <a:cubicBezTo>
                  <a:pt x="6581677" y="373114"/>
                  <a:pt x="6581677" y="371328"/>
                  <a:pt x="6579823" y="371328"/>
                </a:cubicBezTo>
                <a:close/>
                <a:moveTo>
                  <a:pt x="5005325" y="371328"/>
                </a:moveTo>
                <a:cubicBezTo>
                  <a:pt x="5005325" y="371328"/>
                  <a:pt x="5003471" y="371328"/>
                  <a:pt x="5003471" y="373114"/>
                </a:cubicBezTo>
                <a:lnTo>
                  <a:pt x="5003471" y="464503"/>
                </a:lnTo>
                <a:cubicBezTo>
                  <a:pt x="5003471" y="464503"/>
                  <a:pt x="5003471" y="466290"/>
                  <a:pt x="5005325" y="466290"/>
                </a:cubicBezTo>
                <a:lnTo>
                  <a:pt x="5014133" y="466290"/>
                </a:lnTo>
                <a:cubicBezTo>
                  <a:pt x="5014133" y="466290"/>
                  <a:pt x="5015987" y="466290"/>
                  <a:pt x="5015987" y="464503"/>
                </a:cubicBezTo>
                <a:lnTo>
                  <a:pt x="5015987" y="373114"/>
                </a:lnTo>
                <a:cubicBezTo>
                  <a:pt x="5015987" y="373114"/>
                  <a:pt x="5015987" y="371328"/>
                  <a:pt x="5014133" y="371328"/>
                </a:cubicBezTo>
                <a:close/>
                <a:moveTo>
                  <a:pt x="3439636" y="371328"/>
                </a:moveTo>
                <a:cubicBezTo>
                  <a:pt x="3439636" y="371328"/>
                  <a:pt x="3437782" y="371328"/>
                  <a:pt x="3437782" y="373114"/>
                </a:cubicBezTo>
                <a:lnTo>
                  <a:pt x="3437782" y="464503"/>
                </a:lnTo>
                <a:cubicBezTo>
                  <a:pt x="3437782" y="464503"/>
                  <a:pt x="3437782" y="466290"/>
                  <a:pt x="3439636" y="466290"/>
                </a:cubicBezTo>
                <a:lnTo>
                  <a:pt x="3448444" y="466290"/>
                </a:lnTo>
                <a:cubicBezTo>
                  <a:pt x="3448444" y="466290"/>
                  <a:pt x="3450298" y="466290"/>
                  <a:pt x="3450298" y="464503"/>
                </a:cubicBezTo>
                <a:lnTo>
                  <a:pt x="3450298" y="373114"/>
                </a:lnTo>
                <a:cubicBezTo>
                  <a:pt x="3450298" y="373114"/>
                  <a:pt x="3450298" y="371328"/>
                  <a:pt x="3448444" y="371328"/>
                </a:cubicBezTo>
                <a:close/>
                <a:moveTo>
                  <a:pt x="1873946" y="371328"/>
                </a:moveTo>
                <a:cubicBezTo>
                  <a:pt x="1873946" y="371328"/>
                  <a:pt x="1872092" y="371328"/>
                  <a:pt x="1872092" y="373114"/>
                </a:cubicBezTo>
                <a:lnTo>
                  <a:pt x="1872092" y="464503"/>
                </a:lnTo>
                <a:cubicBezTo>
                  <a:pt x="1872092" y="464503"/>
                  <a:pt x="1872092" y="466290"/>
                  <a:pt x="1873946" y="466290"/>
                </a:cubicBezTo>
                <a:lnTo>
                  <a:pt x="1882754" y="466290"/>
                </a:lnTo>
                <a:cubicBezTo>
                  <a:pt x="1882754" y="466290"/>
                  <a:pt x="1884608" y="466290"/>
                  <a:pt x="1884608" y="464503"/>
                </a:cubicBezTo>
                <a:lnTo>
                  <a:pt x="1884608" y="373114"/>
                </a:lnTo>
                <a:cubicBezTo>
                  <a:pt x="1884608" y="373114"/>
                  <a:pt x="1884608" y="371328"/>
                  <a:pt x="1882754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8136704" y="185664"/>
                </a:moveTo>
                <a:cubicBezTo>
                  <a:pt x="8136704" y="185664"/>
                  <a:pt x="8134850" y="185664"/>
                  <a:pt x="8134850" y="187450"/>
                </a:cubicBezTo>
                <a:lnTo>
                  <a:pt x="8134850" y="278839"/>
                </a:lnTo>
                <a:cubicBezTo>
                  <a:pt x="8134850" y="278839"/>
                  <a:pt x="8134850" y="280627"/>
                  <a:pt x="8136704" y="280627"/>
                </a:cubicBezTo>
                <a:lnTo>
                  <a:pt x="8145512" y="280627"/>
                </a:lnTo>
                <a:cubicBezTo>
                  <a:pt x="8145512" y="280627"/>
                  <a:pt x="8147366" y="280627"/>
                  <a:pt x="8147366" y="278839"/>
                </a:cubicBezTo>
                <a:lnTo>
                  <a:pt x="8147366" y="187450"/>
                </a:lnTo>
                <a:cubicBezTo>
                  <a:pt x="8147366" y="187450"/>
                  <a:pt x="8147366" y="185664"/>
                  <a:pt x="8145512" y="185664"/>
                </a:cubicBezTo>
                <a:close/>
                <a:moveTo>
                  <a:pt x="6571015" y="185664"/>
                </a:moveTo>
                <a:cubicBezTo>
                  <a:pt x="6571015" y="185664"/>
                  <a:pt x="6569161" y="185664"/>
                  <a:pt x="6569161" y="187450"/>
                </a:cubicBezTo>
                <a:lnTo>
                  <a:pt x="6569161" y="278839"/>
                </a:lnTo>
                <a:cubicBezTo>
                  <a:pt x="6569161" y="278839"/>
                  <a:pt x="6569161" y="280627"/>
                  <a:pt x="6571015" y="280627"/>
                </a:cubicBezTo>
                <a:lnTo>
                  <a:pt x="6579823" y="280627"/>
                </a:lnTo>
                <a:cubicBezTo>
                  <a:pt x="6579823" y="280627"/>
                  <a:pt x="6581677" y="280627"/>
                  <a:pt x="6581677" y="278839"/>
                </a:cubicBezTo>
                <a:lnTo>
                  <a:pt x="6581677" y="187450"/>
                </a:lnTo>
                <a:cubicBezTo>
                  <a:pt x="6581677" y="187450"/>
                  <a:pt x="6581677" y="185664"/>
                  <a:pt x="6579823" y="185664"/>
                </a:cubicBezTo>
                <a:close/>
                <a:moveTo>
                  <a:pt x="5005325" y="185664"/>
                </a:moveTo>
                <a:cubicBezTo>
                  <a:pt x="5005325" y="185664"/>
                  <a:pt x="5003471" y="185664"/>
                  <a:pt x="5003471" y="187450"/>
                </a:cubicBezTo>
                <a:lnTo>
                  <a:pt x="5003471" y="278839"/>
                </a:lnTo>
                <a:cubicBezTo>
                  <a:pt x="5003471" y="278839"/>
                  <a:pt x="5003471" y="280627"/>
                  <a:pt x="5005325" y="280627"/>
                </a:cubicBezTo>
                <a:lnTo>
                  <a:pt x="5014133" y="280627"/>
                </a:lnTo>
                <a:cubicBezTo>
                  <a:pt x="5014133" y="280627"/>
                  <a:pt x="5015987" y="280627"/>
                  <a:pt x="5015987" y="278839"/>
                </a:cubicBezTo>
                <a:lnTo>
                  <a:pt x="5015987" y="187450"/>
                </a:lnTo>
                <a:cubicBezTo>
                  <a:pt x="5015987" y="187450"/>
                  <a:pt x="5015987" y="185664"/>
                  <a:pt x="5014133" y="185664"/>
                </a:cubicBezTo>
                <a:close/>
                <a:moveTo>
                  <a:pt x="3439636" y="185664"/>
                </a:moveTo>
                <a:cubicBezTo>
                  <a:pt x="3439636" y="185664"/>
                  <a:pt x="3437782" y="185664"/>
                  <a:pt x="3437782" y="187450"/>
                </a:cubicBezTo>
                <a:lnTo>
                  <a:pt x="3437782" y="278839"/>
                </a:lnTo>
                <a:cubicBezTo>
                  <a:pt x="3437782" y="278839"/>
                  <a:pt x="3437782" y="280627"/>
                  <a:pt x="3439636" y="280627"/>
                </a:cubicBezTo>
                <a:lnTo>
                  <a:pt x="3448444" y="280627"/>
                </a:lnTo>
                <a:cubicBezTo>
                  <a:pt x="3448444" y="280627"/>
                  <a:pt x="3450298" y="280627"/>
                  <a:pt x="3450298" y="278839"/>
                </a:cubicBezTo>
                <a:lnTo>
                  <a:pt x="3450298" y="187450"/>
                </a:lnTo>
                <a:cubicBezTo>
                  <a:pt x="3450298" y="187450"/>
                  <a:pt x="3450298" y="185664"/>
                  <a:pt x="3448444" y="185664"/>
                </a:cubicBezTo>
                <a:close/>
                <a:moveTo>
                  <a:pt x="1873946" y="185664"/>
                </a:moveTo>
                <a:cubicBezTo>
                  <a:pt x="1873946" y="185664"/>
                  <a:pt x="1872092" y="185664"/>
                  <a:pt x="1872092" y="187450"/>
                </a:cubicBezTo>
                <a:lnTo>
                  <a:pt x="1872092" y="278839"/>
                </a:lnTo>
                <a:cubicBezTo>
                  <a:pt x="1872092" y="278839"/>
                  <a:pt x="1872092" y="280627"/>
                  <a:pt x="1873946" y="280627"/>
                </a:cubicBezTo>
                <a:lnTo>
                  <a:pt x="1882754" y="280627"/>
                </a:lnTo>
                <a:cubicBezTo>
                  <a:pt x="1882754" y="280627"/>
                  <a:pt x="1884608" y="280627"/>
                  <a:pt x="1884608" y="278839"/>
                </a:cubicBezTo>
                <a:lnTo>
                  <a:pt x="1884608" y="187450"/>
                </a:lnTo>
                <a:cubicBezTo>
                  <a:pt x="1884608" y="187450"/>
                  <a:pt x="1884608" y="185664"/>
                  <a:pt x="1882754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1873945" y="0"/>
                </a:lnTo>
                <a:lnTo>
                  <a:pt x="1872092" y="1786"/>
                </a:lnTo>
                <a:lnTo>
                  <a:pt x="1872092" y="93176"/>
                </a:lnTo>
                <a:cubicBezTo>
                  <a:pt x="1872092" y="93176"/>
                  <a:pt x="1872092" y="94963"/>
                  <a:pt x="1873946" y="94963"/>
                </a:cubicBezTo>
                <a:lnTo>
                  <a:pt x="1882754" y="94963"/>
                </a:lnTo>
                <a:cubicBezTo>
                  <a:pt x="1882754" y="94963"/>
                  <a:pt x="1884608" y="94963"/>
                  <a:pt x="1884608" y="93176"/>
                </a:cubicBezTo>
                <a:lnTo>
                  <a:pt x="1884608" y="1786"/>
                </a:lnTo>
                <a:lnTo>
                  <a:pt x="1882755" y="0"/>
                </a:lnTo>
                <a:lnTo>
                  <a:pt x="3439635" y="0"/>
                </a:lnTo>
                <a:lnTo>
                  <a:pt x="3437782" y="1786"/>
                </a:lnTo>
                <a:lnTo>
                  <a:pt x="3437782" y="93176"/>
                </a:lnTo>
                <a:cubicBezTo>
                  <a:pt x="3437782" y="93176"/>
                  <a:pt x="3437782" y="94963"/>
                  <a:pt x="3439636" y="94963"/>
                </a:cubicBezTo>
                <a:lnTo>
                  <a:pt x="3448444" y="94963"/>
                </a:lnTo>
                <a:cubicBezTo>
                  <a:pt x="3448444" y="94963"/>
                  <a:pt x="3450298" y="94963"/>
                  <a:pt x="3450298" y="93176"/>
                </a:cubicBezTo>
                <a:lnTo>
                  <a:pt x="3450298" y="1786"/>
                </a:lnTo>
                <a:lnTo>
                  <a:pt x="3448445" y="0"/>
                </a:lnTo>
                <a:lnTo>
                  <a:pt x="5005324" y="0"/>
                </a:lnTo>
                <a:lnTo>
                  <a:pt x="5003471" y="1786"/>
                </a:lnTo>
                <a:lnTo>
                  <a:pt x="5003471" y="93176"/>
                </a:lnTo>
                <a:cubicBezTo>
                  <a:pt x="5003471" y="93176"/>
                  <a:pt x="5003471" y="94963"/>
                  <a:pt x="5005325" y="94963"/>
                </a:cubicBezTo>
                <a:lnTo>
                  <a:pt x="5014133" y="94963"/>
                </a:lnTo>
                <a:cubicBezTo>
                  <a:pt x="5014133" y="94963"/>
                  <a:pt x="5015987" y="94963"/>
                  <a:pt x="5015987" y="93176"/>
                </a:cubicBezTo>
                <a:lnTo>
                  <a:pt x="5015987" y="1786"/>
                </a:lnTo>
                <a:lnTo>
                  <a:pt x="5014134" y="0"/>
                </a:lnTo>
                <a:lnTo>
                  <a:pt x="6571014" y="0"/>
                </a:lnTo>
                <a:lnTo>
                  <a:pt x="6569161" y="1786"/>
                </a:lnTo>
                <a:lnTo>
                  <a:pt x="6569161" y="93176"/>
                </a:lnTo>
                <a:cubicBezTo>
                  <a:pt x="6569161" y="93176"/>
                  <a:pt x="6569161" y="94963"/>
                  <a:pt x="6571015" y="94963"/>
                </a:cubicBezTo>
                <a:lnTo>
                  <a:pt x="6579823" y="94963"/>
                </a:lnTo>
                <a:cubicBezTo>
                  <a:pt x="6579823" y="94963"/>
                  <a:pt x="6581677" y="94963"/>
                  <a:pt x="6581677" y="93176"/>
                </a:cubicBezTo>
                <a:lnTo>
                  <a:pt x="6581677" y="1786"/>
                </a:lnTo>
                <a:lnTo>
                  <a:pt x="6579824" y="0"/>
                </a:lnTo>
                <a:lnTo>
                  <a:pt x="8136703" y="0"/>
                </a:lnTo>
                <a:lnTo>
                  <a:pt x="8134850" y="1786"/>
                </a:lnTo>
                <a:lnTo>
                  <a:pt x="8134850" y="93176"/>
                </a:lnTo>
                <a:cubicBezTo>
                  <a:pt x="8134850" y="93176"/>
                  <a:pt x="8134850" y="94963"/>
                  <a:pt x="8136704" y="94963"/>
                </a:cubicBezTo>
                <a:lnTo>
                  <a:pt x="8145512" y="94963"/>
                </a:lnTo>
                <a:cubicBezTo>
                  <a:pt x="8145512" y="94963"/>
                  <a:pt x="8147366" y="94963"/>
                  <a:pt x="8147366" y="93176"/>
                </a:cubicBezTo>
                <a:lnTo>
                  <a:pt x="8147366" y="1786"/>
                </a:lnTo>
                <a:lnTo>
                  <a:pt x="814551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8147366" y="1331086"/>
                </a:lnTo>
                <a:lnTo>
                  <a:pt x="8147366" y="1301434"/>
                </a:lnTo>
                <a:cubicBezTo>
                  <a:pt x="8147366" y="1301434"/>
                  <a:pt x="8147366" y="1299647"/>
                  <a:pt x="8145512" y="1299647"/>
                </a:cubicBezTo>
                <a:lnTo>
                  <a:pt x="8136704" y="1299647"/>
                </a:lnTo>
                <a:cubicBezTo>
                  <a:pt x="8136704" y="1299647"/>
                  <a:pt x="8134850" y="1299647"/>
                  <a:pt x="8134850" y="1301434"/>
                </a:cubicBezTo>
                <a:lnTo>
                  <a:pt x="8134850" y="1331086"/>
                </a:lnTo>
                <a:lnTo>
                  <a:pt x="6581677" y="1331086"/>
                </a:lnTo>
                <a:lnTo>
                  <a:pt x="6581677" y="1301434"/>
                </a:lnTo>
                <a:cubicBezTo>
                  <a:pt x="6581677" y="1301434"/>
                  <a:pt x="6581677" y="1299647"/>
                  <a:pt x="6579823" y="1299647"/>
                </a:cubicBezTo>
                <a:lnTo>
                  <a:pt x="6571015" y="1299647"/>
                </a:lnTo>
                <a:cubicBezTo>
                  <a:pt x="6571015" y="1299647"/>
                  <a:pt x="6569161" y="1299647"/>
                  <a:pt x="6569161" y="1301434"/>
                </a:cubicBezTo>
                <a:lnTo>
                  <a:pt x="6569161" y="1331086"/>
                </a:lnTo>
                <a:lnTo>
                  <a:pt x="5015987" y="1331086"/>
                </a:lnTo>
                <a:lnTo>
                  <a:pt x="5015987" y="1301434"/>
                </a:lnTo>
                <a:cubicBezTo>
                  <a:pt x="5015987" y="1301434"/>
                  <a:pt x="5015987" y="1299647"/>
                  <a:pt x="5014133" y="1299647"/>
                </a:cubicBezTo>
                <a:lnTo>
                  <a:pt x="5005325" y="1299647"/>
                </a:lnTo>
                <a:cubicBezTo>
                  <a:pt x="5005325" y="1299647"/>
                  <a:pt x="5003471" y="1299647"/>
                  <a:pt x="5003471" y="1301434"/>
                </a:cubicBezTo>
                <a:lnTo>
                  <a:pt x="5003471" y="1331086"/>
                </a:lnTo>
                <a:lnTo>
                  <a:pt x="3450298" y="1331086"/>
                </a:lnTo>
                <a:lnTo>
                  <a:pt x="3450298" y="1301434"/>
                </a:lnTo>
                <a:cubicBezTo>
                  <a:pt x="3450298" y="1301434"/>
                  <a:pt x="3450298" y="1299647"/>
                  <a:pt x="3448444" y="1299647"/>
                </a:cubicBezTo>
                <a:lnTo>
                  <a:pt x="3439636" y="1299647"/>
                </a:lnTo>
                <a:cubicBezTo>
                  <a:pt x="3439636" y="1299647"/>
                  <a:pt x="3437782" y="1299647"/>
                  <a:pt x="3437782" y="1301434"/>
                </a:cubicBezTo>
                <a:lnTo>
                  <a:pt x="3437782" y="1331086"/>
                </a:lnTo>
                <a:lnTo>
                  <a:pt x="1884608" y="1331086"/>
                </a:lnTo>
                <a:lnTo>
                  <a:pt x="1884608" y="1301434"/>
                </a:lnTo>
                <a:cubicBezTo>
                  <a:pt x="1884608" y="1301434"/>
                  <a:pt x="1884608" y="1299647"/>
                  <a:pt x="1882754" y="1299647"/>
                </a:cubicBezTo>
                <a:lnTo>
                  <a:pt x="1873946" y="1299647"/>
                </a:lnTo>
                <a:cubicBezTo>
                  <a:pt x="1873946" y="1299647"/>
                  <a:pt x="1872092" y="1299647"/>
                  <a:pt x="1872092" y="1301434"/>
                </a:cubicBezTo>
                <a:lnTo>
                  <a:pt x="1872092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186570D-B425-4B31-A49C-1B7DD540C9A4}"/>
              </a:ext>
            </a:extLst>
          </p:cNvPr>
          <p:cNvSpPr/>
          <p:nvPr/>
        </p:nvSpPr>
        <p:spPr>
          <a:xfrm>
            <a:off x="1263879" y="4354668"/>
            <a:ext cx="10007644" cy="1335567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8136704 w 10007644"/>
              <a:gd name="connsiteY8" fmla="*/ 1236122 h 1331086"/>
              <a:gd name="connsiteX9" fmla="*/ 8134850 w 10007644"/>
              <a:gd name="connsiteY9" fmla="*/ 1237909 h 1331086"/>
              <a:gd name="connsiteX10" fmla="*/ 8134850 w 10007644"/>
              <a:gd name="connsiteY10" fmla="*/ 1329298 h 1331086"/>
              <a:gd name="connsiteX11" fmla="*/ 8136704 w 10007644"/>
              <a:gd name="connsiteY11" fmla="*/ 1331085 h 1331086"/>
              <a:gd name="connsiteX12" fmla="*/ 8145512 w 10007644"/>
              <a:gd name="connsiteY12" fmla="*/ 1331085 h 1331086"/>
              <a:gd name="connsiteX13" fmla="*/ 8147366 w 10007644"/>
              <a:gd name="connsiteY13" fmla="*/ 1329298 h 1331086"/>
              <a:gd name="connsiteX14" fmla="*/ 8147366 w 10007644"/>
              <a:gd name="connsiteY14" fmla="*/ 1237909 h 1331086"/>
              <a:gd name="connsiteX15" fmla="*/ 8145512 w 10007644"/>
              <a:gd name="connsiteY15" fmla="*/ 1236122 h 1331086"/>
              <a:gd name="connsiteX16" fmla="*/ 6571015 w 10007644"/>
              <a:gd name="connsiteY16" fmla="*/ 1236122 h 1331086"/>
              <a:gd name="connsiteX17" fmla="*/ 6569161 w 10007644"/>
              <a:gd name="connsiteY17" fmla="*/ 1237909 h 1331086"/>
              <a:gd name="connsiteX18" fmla="*/ 6569161 w 10007644"/>
              <a:gd name="connsiteY18" fmla="*/ 1329298 h 1331086"/>
              <a:gd name="connsiteX19" fmla="*/ 6571015 w 10007644"/>
              <a:gd name="connsiteY19" fmla="*/ 1331085 h 1331086"/>
              <a:gd name="connsiteX20" fmla="*/ 6579823 w 10007644"/>
              <a:gd name="connsiteY20" fmla="*/ 1331085 h 1331086"/>
              <a:gd name="connsiteX21" fmla="*/ 6581677 w 10007644"/>
              <a:gd name="connsiteY21" fmla="*/ 1329298 h 1331086"/>
              <a:gd name="connsiteX22" fmla="*/ 6581677 w 10007644"/>
              <a:gd name="connsiteY22" fmla="*/ 1237909 h 1331086"/>
              <a:gd name="connsiteX23" fmla="*/ 6579823 w 10007644"/>
              <a:gd name="connsiteY23" fmla="*/ 1236122 h 1331086"/>
              <a:gd name="connsiteX24" fmla="*/ 5005325 w 10007644"/>
              <a:gd name="connsiteY24" fmla="*/ 1236122 h 1331086"/>
              <a:gd name="connsiteX25" fmla="*/ 5003471 w 10007644"/>
              <a:gd name="connsiteY25" fmla="*/ 1237909 h 1331086"/>
              <a:gd name="connsiteX26" fmla="*/ 5003471 w 10007644"/>
              <a:gd name="connsiteY26" fmla="*/ 1329298 h 1331086"/>
              <a:gd name="connsiteX27" fmla="*/ 5005325 w 10007644"/>
              <a:gd name="connsiteY27" fmla="*/ 1331085 h 1331086"/>
              <a:gd name="connsiteX28" fmla="*/ 5014133 w 10007644"/>
              <a:gd name="connsiteY28" fmla="*/ 1331085 h 1331086"/>
              <a:gd name="connsiteX29" fmla="*/ 5015987 w 10007644"/>
              <a:gd name="connsiteY29" fmla="*/ 1329298 h 1331086"/>
              <a:gd name="connsiteX30" fmla="*/ 5015987 w 10007644"/>
              <a:gd name="connsiteY30" fmla="*/ 1237909 h 1331086"/>
              <a:gd name="connsiteX31" fmla="*/ 5014133 w 10007644"/>
              <a:gd name="connsiteY31" fmla="*/ 1236122 h 1331086"/>
              <a:gd name="connsiteX32" fmla="*/ 3439636 w 10007644"/>
              <a:gd name="connsiteY32" fmla="*/ 1236122 h 1331086"/>
              <a:gd name="connsiteX33" fmla="*/ 3437782 w 10007644"/>
              <a:gd name="connsiteY33" fmla="*/ 1237909 h 1331086"/>
              <a:gd name="connsiteX34" fmla="*/ 3437782 w 10007644"/>
              <a:gd name="connsiteY34" fmla="*/ 1329298 h 1331086"/>
              <a:gd name="connsiteX35" fmla="*/ 3439636 w 10007644"/>
              <a:gd name="connsiteY35" fmla="*/ 1331085 h 1331086"/>
              <a:gd name="connsiteX36" fmla="*/ 3448444 w 10007644"/>
              <a:gd name="connsiteY36" fmla="*/ 1331085 h 1331086"/>
              <a:gd name="connsiteX37" fmla="*/ 3450298 w 10007644"/>
              <a:gd name="connsiteY37" fmla="*/ 1329298 h 1331086"/>
              <a:gd name="connsiteX38" fmla="*/ 3450298 w 10007644"/>
              <a:gd name="connsiteY38" fmla="*/ 1237909 h 1331086"/>
              <a:gd name="connsiteX39" fmla="*/ 3448444 w 10007644"/>
              <a:gd name="connsiteY39" fmla="*/ 1236122 h 1331086"/>
              <a:gd name="connsiteX40" fmla="*/ 1873946 w 10007644"/>
              <a:gd name="connsiteY40" fmla="*/ 1236122 h 1331086"/>
              <a:gd name="connsiteX41" fmla="*/ 1872092 w 10007644"/>
              <a:gd name="connsiteY41" fmla="*/ 1237909 h 1331086"/>
              <a:gd name="connsiteX42" fmla="*/ 1872092 w 10007644"/>
              <a:gd name="connsiteY42" fmla="*/ 1329298 h 1331086"/>
              <a:gd name="connsiteX43" fmla="*/ 1873946 w 10007644"/>
              <a:gd name="connsiteY43" fmla="*/ 1331085 h 1331086"/>
              <a:gd name="connsiteX44" fmla="*/ 1882754 w 10007644"/>
              <a:gd name="connsiteY44" fmla="*/ 1331085 h 1331086"/>
              <a:gd name="connsiteX45" fmla="*/ 1884608 w 10007644"/>
              <a:gd name="connsiteY45" fmla="*/ 1329298 h 1331086"/>
              <a:gd name="connsiteX46" fmla="*/ 1884608 w 10007644"/>
              <a:gd name="connsiteY46" fmla="*/ 1237909 h 1331086"/>
              <a:gd name="connsiteX47" fmla="*/ 1882754 w 10007644"/>
              <a:gd name="connsiteY47" fmla="*/ 1236122 h 1331086"/>
              <a:gd name="connsiteX48" fmla="*/ 308256 w 10007644"/>
              <a:gd name="connsiteY48" fmla="*/ 1236122 h 1331086"/>
              <a:gd name="connsiteX49" fmla="*/ 306402 w 10007644"/>
              <a:gd name="connsiteY49" fmla="*/ 1237909 h 1331086"/>
              <a:gd name="connsiteX50" fmla="*/ 306402 w 10007644"/>
              <a:gd name="connsiteY50" fmla="*/ 1329298 h 1331086"/>
              <a:gd name="connsiteX51" fmla="*/ 308256 w 10007644"/>
              <a:gd name="connsiteY51" fmla="*/ 1331085 h 1331086"/>
              <a:gd name="connsiteX52" fmla="*/ 317064 w 10007644"/>
              <a:gd name="connsiteY52" fmla="*/ 1331085 h 1331086"/>
              <a:gd name="connsiteX53" fmla="*/ 318918 w 10007644"/>
              <a:gd name="connsiteY53" fmla="*/ 1329298 h 1331086"/>
              <a:gd name="connsiteX54" fmla="*/ 318918 w 10007644"/>
              <a:gd name="connsiteY54" fmla="*/ 1237909 h 1331086"/>
              <a:gd name="connsiteX55" fmla="*/ 317064 w 10007644"/>
              <a:gd name="connsiteY55" fmla="*/ 1236122 h 1331086"/>
              <a:gd name="connsiteX56" fmla="*/ 9702393 w 10007644"/>
              <a:gd name="connsiteY56" fmla="*/ 1050459 h 1331086"/>
              <a:gd name="connsiteX57" fmla="*/ 9700539 w 10007644"/>
              <a:gd name="connsiteY57" fmla="*/ 1052246 h 1331086"/>
              <a:gd name="connsiteX58" fmla="*/ 9700539 w 10007644"/>
              <a:gd name="connsiteY58" fmla="*/ 1143635 h 1331086"/>
              <a:gd name="connsiteX59" fmla="*/ 9702393 w 10007644"/>
              <a:gd name="connsiteY59" fmla="*/ 1145422 h 1331086"/>
              <a:gd name="connsiteX60" fmla="*/ 9711201 w 10007644"/>
              <a:gd name="connsiteY60" fmla="*/ 1145422 h 1331086"/>
              <a:gd name="connsiteX61" fmla="*/ 9713055 w 10007644"/>
              <a:gd name="connsiteY61" fmla="*/ 1143635 h 1331086"/>
              <a:gd name="connsiteX62" fmla="*/ 9713055 w 10007644"/>
              <a:gd name="connsiteY62" fmla="*/ 1052246 h 1331086"/>
              <a:gd name="connsiteX63" fmla="*/ 9711201 w 10007644"/>
              <a:gd name="connsiteY63" fmla="*/ 1050459 h 1331086"/>
              <a:gd name="connsiteX64" fmla="*/ 8136704 w 10007644"/>
              <a:gd name="connsiteY64" fmla="*/ 1050459 h 1331086"/>
              <a:gd name="connsiteX65" fmla="*/ 8134850 w 10007644"/>
              <a:gd name="connsiteY65" fmla="*/ 1052246 h 1331086"/>
              <a:gd name="connsiteX66" fmla="*/ 8134850 w 10007644"/>
              <a:gd name="connsiteY66" fmla="*/ 1143635 h 1331086"/>
              <a:gd name="connsiteX67" fmla="*/ 8136704 w 10007644"/>
              <a:gd name="connsiteY67" fmla="*/ 1145422 h 1331086"/>
              <a:gd name="connsiteX68" fmla="*/ 8145512 w 10007644"/>
              <a:gd name="connsiteY68" fmla="*/ 1145422 h 1331086"/>
              <a:gd name="connsiteX69" fmla="*/ 8147366 w 10007644"/>
              <a:gd name="connsiteY69" fmla="*/ 1143635 h 1331086"/>
              <a:gd name="connsiteX70" fmla="*/ 8147366 w 10007644"/>
              <a:gd name="connsiteY70" fmla="*/ 1052246 h 1331086"/>
              <a:gd name="connsiteX71" fmla="*/ 8145512 w 10007644"/>
              <a:gd name="connsiteY71" fmla="*/ 1050459 h 1331086"/>
              <a:gd name="connsiteX72" fmla="*/ 6571015 w 10007644"/>
              <a:gd name="connsiteY72" fmla="*/ 1050459 h 1331086"/>
              <a:gd name="connsiteX73" fmla="*/ 6569161 w 10007644"/>
              <a:gd name="connsiteY73" fmla="*/ 1052246 h 1331086"/>
              <a:gd name="connsiteX74" fmla="*/ 6569161 w 10007644"/>
              <a:gd name="connsiteY74" fmla="*/ 1143635 h 1331086"/>
              <a:gd name="connsiteX75" fmla="*/ 6571015 w 10007644"/>
              <a:gd name="connsiteY75" fmla="*/ 1145422 h 1331086"/>
              <a:gd name="connsiteX76" fmla="*/ 6579823 w 10007644"/>
              <a:gd name="connsiteY76" fmla="*/ 1145422 h 1331086"/>
              <a:gd name="connsiteX77" fmla="*/ 6581677 w 10007644"/>
              <a:gd name="connsiteY77" fmla="*/ 1143635 h 1331086"/>
              <a:gd name="connsiteX78" fmla="*/ 6581677 w 10007644"/>
              <a:gd name="connsiteY78" fmla="*/ 1052246 h 1331086"/>
              <a:gd name="connsiteX79" fmla="*/ 6579823 w 10007644"/>
              <a:gd name="connsiteY79" fmla="*/ 1050459 h 1331086"/>
              <a:gd name="connsiteX80" fmla="*/ 5005325 w 10007644"/>
              <a:gd name="connsiteY80" fmla="*/ 1050459 h 1331086"/>
              <a:gd name="connsiteX81" fmla="*/ 5003471 w 10007644"/>
              <a:gd name="connsiteY81" fmla="*/ 1052246 h 1331086"/>
              <a:gd name="connsiteX82" fmla="*/ 5003471 w 10007644"/>
              <a:gd name="connsiteY82" fmla="*/ 1143635 h 1331086"/>
              <a:gd name="connsiteX83" fmla="*/ 5005325 w 10007644"/>
              <a:gd name="connsiteY83" fmla="*/ 1145422 h 1331086"/>
              <a:gd name="connsiteX84" fmla="*/ 5014133 w 10007644"/>
              <a:gd name="connsiteY84" fmla="*/ 1145422 h 1331086"/>
              <a:gd name="connsiteX85" fmla="*/ 5015987 w 10007644"/>
              <a:gd name="connsiteY85" fmla="*/ 1143635 h 1331086"/>
              <a:gd name="connsiteX86" fmla="*/ 5015987 w 10007644"/>
              <a:gd name="connsiteY86" fmla="*/ 1052246 h 1331086"/>
              <a:gd name="connsiteX87" fmla="*/ 5014133 w 10007644"/>
              <a:gd name="connsiteY87" fmla="*/ 1050459 h 1331086"/>
              <a:gd name="connsiteX88" fmla="*/ 3439636 w 10007644"/>
              <a:gd name="connsiteY88" fmla="*/ 1050459 h 1331086"/>
              <a:gd name="connsiteX89" fmla="*/ 3437782 w 10007644"/>
              <a:gd name="connsiteY89" fmla="*/ 1052246 h 1331086"/>
              <a:gd name="connsiteX90" fmla="*/ 3437782 w 10007644"/>
              <a:gd name="connsiteY90" fmla="*/ 1143635 h 1331086"/>
              <a:gd name="connsiteX91" fmla="*/ 3439636 w 10007644"/>
              <a:gd name="connsiteY91" fmla="*/ 1145422 h 1331086"/>
              <a:gd name="connsiteX92" fmla="*/ 3448444 w 10007644"/>
              <a:gd name="connsiteY92" fmla="*/ 1145422 h 1331086"/>
              <a:gd name="connsiteX93" fmla="*/ 3450298 w 10007644"/>
              <a:gd name="connsiteY93" fmla="*/ 1143635 h 1331086"/>
              <a:gd name="connsiteX94" fmla="*/ 3450298 w 10007644"/>
              <a:gd name="connsiteY94" fmla="*/ 1052246 h 1331086"/>
              <a:gd name="connsiteX95" fmla="*/ 3448444 w 10007644"/>
              <a:gd name="connsiteY95" fmla="*/ 1050459 h 1331086"/>
              <a:gd name="connsiteX96" fmla="*/ 1873946 w 10007644"/>
              <a:gd name="connsiteY96" fmla="*/ 1050459 h 1331086"/>
              <a:gd name="connsiteX97" fmla="*/ 1872092 w 10007644"/>
              <a:gd name="connsiteY97" fmla="*/ 1052246 h 1331086"/>
              <a:gd name="connsiteX98" fmla="*/ 1872092 w 10007644"/>
              <a:gd name="connsiteY98" fmla="*/ 1143635 h 1331086"/>
              <a:gd name="connsiteX99" fmla="*/ 1873946 w 10007644"/>
              <a:gd name="connsiteY99" fmla="*/ 1145422 h 1331086"/>
              <a:gd name="connsiteX100" fmla="*/ 1882754 w 10007644"/>
              <a:gd name="connsiteY100" fmla="*/ 1145422 h 1331086"/>
              <a:gd name="connsiteX101" fmla="*/ 1884608 w 10007644"/>
              <a:gd name="connsiteY101" fmla="*/ 1143635 h 1331086"/>
              <a:gd name="connsiteX102" fmla="*/ 1884608 w 10007644"/>
              <a:gd name="connsiteY102" fmla="*/ 1052246 h 1331086"/>
              <a:gd name="connsiteX103" fmla="*/ 1882754 w 10007644"/>
              <a:gd name="connsiteY103" fmla="*/ 1050459 h 1331086"/>
              <a:gd name="connsiteX104" fmla="*/ 308256 w 10007644"/>
              <a:gd name="connsiteY104" fmla="*/ 1050459 h 1331086"/>
              <a:gd name="connsiteX105" fmla="*/ 306402 w 10007644"/>
              <a:gd name="connsiteY105" fmla="*/ 1052246 h 1331086"/>
              <a:gd name="connsiteX106" fmla="*/ 306402 w 10007644"/>
              <a:gd name="connsiteY106" fmla="*/ 1143635 h 1331086"/>
              <a:gd name="connsiteX107" fmla="*/ 308256 w 10007644"/>
              <a:gd name="connsiteY107" fmla="*/ 1145422 h 1331086"/>
              <a:gd name="connsiteX108" fmla="*/ 317064 w 10007644"/>
              <a:gd name="connsiteY108" fmla="*/ 1145422 h 1331086"/>
              <a:gd name="connsiteX109" fmla="*/ 318918 w 10007644"/>
              <a:gd name="connsiteY109" fmla="*/ 1143635 h 1331086"/>
              <a:gd name="connsiteX110" fmla="*/ 318918 w 10007644"/>
              <a:gd name="connsiteY110" fmla="*/ 1052246 h 1331086"/>
              <a:gd name="connsiteX111" fmla="*/ 317064 w 10007644"/>
              <a:gd name="connsiteY111" fmla="*/ 1050459 h 1331086"/>
              <a:gd name="connsiteX112" fmla="*/ 9702393 w 10007644"/>
              <a:gd name="connsiteY112" fmla="*/ 864795 h 1331086"/>
              <a:gd name="connsiteX113" fmla="*/ 9700539 w 10007644"/>
              <a:gd name="connsiteY113" fmla="*/ 866582 h 1331086"/>
              <a:gd name="connsiteX114" fmla="*/ 9700539 w 10007644"/>
              <a:gd name="connsiteY114" fmla="*/ 957971 h 1331086"/>
              <a:gd name="connsiteX115" fmla="*/ 9702393 w 10007644"/>
              <a:gd name="connsiteY115" fmla="*/ 959758 h 1331086"/>
              <a:gd name="connsiteX116" fmla="*/ 9711201 w 10007644"/>
              <a:gd name="connsiteY116" fmla="*/ 959758 h 1331086"/>
              <a:gd name="connsiteX117" fmla="*/ 9713055 w 10007644"/>
              <a:gd name="connsiteY117" fmla="*/ 957971 h 1331086"/>
              <a:gd name="connsiteX118" fmla="*/ 9713055 w 10007644"/>
              <a:gd name="connsiteY118" fmla="*/ 866582 h 1331086"/>
              <a:gd name="connsiteX119" fmla="*/ 9711201 w 10007644"/>
              <a:gd name="connsiteY119" fmla="*/ 864795 h 1331086"/>
              <a:gd name="connsiteX120" fmla="*/ 8136704 w 10007644"/>
              <a:gd name="connsiteY120" fmla="*/ 864795 h 1331086"/>
              <a:gd name="connsiteX121" fmla="*/ 8134850 w 10007644"/>
              <a:gd name="connsiteY121" fmla="*/ 866582 h 1331086"/>
              <a:gd name="connsiteX122" fmla="*/ 8134850 w 10007644"/>
              <a:gd name="connsiteY122" fmla="*/ 957971 h 1331086"/>
              <a:gd name="connsiteX123" fmla="*/ 8136704 w 10007644"/>
              <a:gd name="connsiteY123" fmla="*/ 959758 h 1331086"/>
              <a:gd name="connsiteX124" fmla="*/ 8145512 w 10007644"/>
              <a:gd name="connsiteY124" fmla="*/ 959758 h 1331086"/>
              <a:gd name="connsiteX125" fmla="*/ 8147366 w 10007644"/>
              <a:gd name="connsiteY125" fmla="*/ 957971 h 1331086"/>
              <a:gd name="connsiteX126" fmla="*/ 8147366 w 10007644"/>
              <a:gd name="connsiteY126" fmla="*/ 866582 h 1331086"/>
              <a:gd name="connsiteX127" fmla="*/ 8145512 w 10007644"/>
              <a:gd name="connsiteY127" fmla="*/ 864795 h 1331086"/>
              <a:gd name="connsiteX128" fmla="*/ 6571015 w 10007644"/>
              <a:gd name="connsiteY128" fmla="*/ 864795 h 1331086"/>
              <a:gd name="connsiteX129" fmla="*/ 6569161 w 10007644"/>
              <a:gd name="connsiteY129" fmla="*/ 866582 h 1331086"/>
              <a:gd name="connsiteX130" fmla="*/ 6569161 w 10007644"/>
              <a:gd name="connsiteY130" fmla="*/ 957971 h 1331086"/>
              <a:gd name="connsiteX131" fmla="*/ 6571015 w 10007644"/>
              <a:gd name="connsiteY131" fmla="*/ 959758 h 1331086"/>
              <a:gd name="connsiteX132" fmla="*/ 6579823 w 10007644"/>
              <a:gd name="connsiteY132" fmla="*/ 959758 h 1331086"/>
              <a:gd name="connsiteX133" fmla="*/ 6581677 w 10007644"/>
              <a:gd name="connsiteY133" fmla="*/ 957971 h 1331086"/>
              <a:gd name="connsiteX134" fmla="*/ 6581677 w 10007644"/>
              <a:gd name="connsiteY134" fmla="*/ 866582 h 1331086"/>
              <a:gd name="connsiteX135" fmla="*/ 6579823 w 10007644"/>
              <a:gd name="connsiteY135" fmla="*/ 864795 h 1331086"/>
              <a:gd name="connsiteX136" fmla="*/ 5005325 w 10007644"/>
              <a:gd name="connsiteY136" fmla="*/ 864795 h 1331086"/>
              <a:gd name="connsiteX137" fmla="*/ 5003471 w 10007644"/>
              <a:gd name="connsiteY137" fmla="*/ 866582 h 1331086"/>
              <a:gd name="connsiteX138" fmla="*/ 5003471 w 10007644"/>
              <a:gd name="connsiteY138" fmla="*/ 957971 h 1331086"/>
              <a:gd name="connsiteX139" fmla="*/ 5005325 w 10007644"/>
              <a:gd name="connsiteY139" fmla="*/ 959758 h 1331086"/>
              <a:gd name="connsiteX140" fmla="*/ 5014133 w 10007644"/>
              <a:gd name="connsiteY140" fmla="*/ 959758 h 1331086"/>
              <a:gd name="connsiteX141" fmla="*/ 5015987 w 10007644"/>
              <a:gd name="connsiteY141" fmla="*/ 957971 h 1331086"/>
              <a:gd name="connsiteX142" fmla="*/ 5015987 w 10007644"/>
              <a:gd name="connsiteY142" fmla="*/ 866582 h 1331086"/>
              <a:gd name="connsiteX143" fmla="*/ 5014133 w 10007644"/>
              <a:gd name="connsiteY143" fmla="*/ 864795 h 1331086"/>
              <a:gd name="connsiteX144" fmla="*/ 3439636 w 10007644"/>
              <a:gd name="connsiteY144" fmla="*/ 864795 h 1331086"/>
              <a:gd name="connsiteX145" fmla="*/ 3437782 w 10007644"/>
              <a:gd name="connsiteY145" fmla="*/ 866582 h 1331086"/>
              <a:gd name="connsiteX146" fmla="*/ 3437782 w 10007644"/>
              <a:gd name="connsiteY146" fmla="*/ 957971 h 1331086"/>
              <a:gd name="connsiteX147" fmla="*/ 3439636 w 10007644"/>
              <a:gd name="connsiteY147" fmla="*/ 959758 h 1331086"/>
              <a:gd name="connsiteX148" fmla="*/ 3448444 w 10007644"/>
              <a:gd name="connsiteY148" fmla="*/ 959758 h 1331086"/>
              <a:gd name="connsiteX149" fmla="*/ 3450298 w 10007644"/>
              <a:gd name="connsiteY149" fmla="*/ 957971 h 1331086"/>
              <a:gd name="connsiteX150" fmla="*/ 3450298 w 10007644"/>
              <a:gd name="connsiteY150" fmla="*/ 866582 h 1331086"/>
              <a:gd name="connsiteX151" fmla="*/ 3448444 w 10007644"/>
              <a:gd name="connsiteY151" fmla="*/ 864795 h 1331086"/>
              <a:gd name="connsiteX152" fmla="*/ 1873946 w 10007644"/>
              <a:gd name="connsiteY152" fmla="*/ 864795 h 1331086"/>
              <a:gd name="connsiteX153" fmla="*/ 1872092 w 10007644"/>
              <a:gd name="connsiteY153" fmla="*/ 866582 h 1331086"/>
              <a:gd name="connsiteX154" fmla="*/ 1872092 w 10007644"/>
              <a:gd name="connsiteY154" fmla="*/ 957971 h 1331086"/>
              <a:gd name="connsiteX155" fmla="*/ 1873946 w 10007644"/>
              <a:gd name="connsiteY155" fmla="*/ 959758 h 1331086"/>
              <a:gd name="connsiteX156" fmla="*/ 1882754 w 10007644"/>
              <a:gd name="connsiteY156" fmla="*/ 959758 h 1331086"/>
              <a:gd name="connsiteX157" fmla="*/ 1884608 w 10007644"/>
              <a:gd name="connsiteY157" fmla="*/ 957971 h 1331086"/>
              <a:gd name="connsiteX158" fmla="*/ 1884608 w 10007644"/>
              <a:gd name="connsiteY158" fmla="*/ 866582 h 1331086"/>
              <a:gd name="connsiteX159" fmla="*/ 1882754 w 10007644"/>
              <a:gd name="connsiteY159" fmla="*/ 864795 h 1331086"/>
              <a:gd name="connsiteX160" fmla="*/ 308256 w 10007644"/>
              <a:gd name="connsiteY160" fmla="*/ 864795 h 1331086"/>
              <a:gd name="connsiteX161" fmla="*/ 306402 w 10007644"/>
              <a:gd name="connsiteY161" fmla="*/ 866582 h 1331086"/>
              <a:gd name="connsiteX162" fmla="*/ 306402 w 10007644"/>
              <a:gd name="connsiteY162" fmla="*/ 957971 h 1331086"/>
              <a:gd name="connsiteX163" fmla="*/ 308256 w 10007644"/>
              <a:gd name="connsiteY163" fmla="*/ 959758 h 1331086"/>
              <a:gd name="connsiteX164" fmla="*/ 317064 w 10007644"/>
              <a:gd name="connsiteY164" fmla="*/ 959758 h 1331086"/>
              <a:gd name="connsiteX165" fmla="*/ 318918 w 10007644"/>
              <a:gd name="connsiteY165" fmla="*/ 957971 h 1331086"/>
              <a:gd name="connsiteX166" fmla="*/ 318918 w 10007644"/>
              <a:gd name="connsiteY166" fmla="*/ 866582 h 1331086"/>
              <a:gd name="connsiteX167" fmla="*/ 317064 w 10007644"/>
              <a:gd name="connsiteY167" fmla="*/ 864795 h 1331086"/>
              <a:gd name="connsiteX168" fmla="*/ 9702393 w 10007644"/>
              <a:gd name="connsiteY168" fmla="*/ 679131 h 1331086"/>
              <a:gd name="connsiteX169" fmla="*/ 9700539 w 10007644"/>
              <a:gd name="connsiteY169" fmla="*/ 680918 h 1331086"/>
              <a:gd name="connsiteX170" fmla="*/ 9700539 w 10007644"/>
              <a:gd name="connsiteY170" fmla="*/ 772307 h 1331086"/>
              <a:gd name="connsiteX171" fmla="*/ 9702393 w 10007644"/>
              <a:gd name="connsiteY171" fmla="*/ 774094 h 1331086"/>
              <a:gd name="connsiteX172" fmla="*/ 9711201 w 10007644"/>
              <a:gd name="connsiteY172" fmla="*/ 774094 h 1331086"/>
              <a:gd name="connsiteX173" fmla="*/ 9713055 w 10007644"/>
              <a:gd name="connsiteY173" fmla="*/ 772307 h 1331086"/>
              <a:gd name="connsiteX174" fmla="*/ 9713055 w 10007644"/>
              <a:gd name="connsiteY174" fmla="*/ 680918 h 1331086"/>
              <a:gd name="connsiteX175" fmla="*/ 9711201 w 10007644"/>
              <a:gd name="connsiteY175" fmla="*/ 679131 h 1331086"/>
              <a:gd name="connsiteX176" fmla="*/ 8136704 w 10007644"/>
              <a:gd name="connsiteY176" fmla="*/ 679131 h 1331086"/>
              <a:gd name="connsiteX177" fmla="*/ 8134850 w 10007644"/>
              <a:gd name="connsiteY177" fmla="*/ 680918 h 1331086"/>
              <a:gd name="connsiteX178" fmla="*/ 8134850 w 10007644"/>
              <a:gd name="connsiteY178" fmla="*/ 772307 h 1331086"/>
              <a:gd name="connsiteX179" fmla="*/ 8136704 w 10007644"/>
              <a:gd name="connsiteY179" fmla="*/ 774094 h 1331086"/>
              <a:gd name="connsiteX180" fmla="*/ 8145512 w 10007644"/>
              <a:gd name="connsiteY180" fmla="*/ 774094 h 1331086"/>
              <a:gd name="connsiteX181" fmla="*/ 8147366 w 10007644"/>
              <a:gd name="connsiteY181" fmla="*/ 772307 h 1331086"/>
              <a:gd name="connsiteX182" fmla="*/ 8147366 w 10007644"/>
              <a:gd name="connsiteY182" fmla="*/ 680918 h 1331086"/>
              <a:gd name="connsiteX183" fmla="*/ 8145512 w 10007644"/>
              <a:gd name="connsiteY183" fmla="*/ 679131 h 1331086"/>
              <a:gd name="connsiteX184" fmla="*/ 6571015 w 10007644"/>
              <a:gd name="connsiteY184" fmla="*/ 679131 h 1331086"/>
              <a:gd name="connsiteX185" fmla="*/ 6569161 w 10007644"/>
              <a:gd name="connsiteY185" fmla="*/ 680918 h 1331086"/>
              <a:gd name="connsiteX186" fmla="*/ 6569161 w 10007644"/>
              <a:gd name="connsiteY186" fmla="*/ 772307 h 1331086"/>
              <a:gd name="connsiteX187" fmla="*/ 6571015 w 10007644"/>
              <a:gd name="connsiteY187" fmla="*/ 774094 h 1331086"/>
              <a:gd name="connsiteX188" fmla="*/ 6579823 w 10007644"/>
              <a:gd name="connsiteY188" fmla="*/ 774094 h 1331086"/>
              <a:gd name="connsiteX189" fmla="*/ 6581677 w 10007644"/>
              <a:gd name="connsiteY189" fmla="*/ 772307 h 1331086"/>
              <a:gd name="connsiteX190" fmla="*/ 6581677 w 10007644"/>
              <a:gd name="connsiteY190" fmla="*/ 680918 h 1331086"/>
              <a:gd name="connsiteX191" fmla="*/ 6579823 w 10007644"/>
              <a:gd name="connsiteY191" fmla="*/ 679131 h 1331086"/>
              <a:gd name="connsiteX192" fmla="*/ 5005325 w 10007644"/>
              <a:gd name="connsiteY192" fmla="*/ 679131 h 1331086"/>
              <a:gd name="connsiteX193" fmla="*/ 5003471 w 10007644"/>
              <a:gd name="connsiteY193" fmla="*/ 680918 h 1331086"/>
              <a:gd name="connsiteX194" fmla="*/ 5003471 w 10007644"/>
              <a:gd name="connsiteY194" fmla="*/ 772307 h 1331086"/>
              <a:gd name="connsiteX195" fmla="*/ 5005325 w 10007644"/>
              <a:gd name="connsiteY195" fmla="*/ 774094 h 1331086"/>
              <a:gd name="connsiteX196" fmla="*/ 5014133 w 10007644"/>
              <a:gd name="connsiteY196" fmla="*/ 774094 h 1331086"/>
              <a:gd name="connsiteX197" fmla="*/ 5015987 w 10007644"/>
              <a:gd name="connsiteY197" fmla="*/ 772307 h 1331086"/>
              <a:gd name="connsiteX198" fmla="*/ 5015987 w 10007644"/>
              <a:gd name="connsiteY198" fmla="*/ 680918 h 1331086"/>
              <a:gd name="connsiteX199" fmla="*/ 5014133 w 10007644"/>
              <a:gd name="connsiteY199" fmla="*/ 679131 h 1331086"/>
              <a:gd name="connsiteX200" fmla="*/ 3439636 w 10007644"/>
              <a:gd name="connsiteY200" fmla="*/ 679131 h 1331086"/>
              <a:gd name="connsiteX201" fmla="*/ 3437782 w 10007644"/>
              <a:gd name="connsiteY201" fmla="*/ 680918 h 1331086"/>
              <a:gd name="connsiteX202" fmla="*/ 3437782 w 10007644"/>
              <a:gd name="connsiteY202" fmla="*/ 772307 h 1331086"/>
              <a:gd name="connsiteX203" fmla="*/ 3439636 w 10007644"/>
              <a:gd name="connsiteY203" fmla="*/ 774094 h 1331086"/>
              <a:gd name="connsiteX204" fmla="*/ 3448444 w 10007644"/>
              <a:gd name="connsiteY204" fmla="*/ 774094 h 1331086"/>
              <a:gd name="connsiteX205" fmla="*/ 3450298 w 10007644"/>
              <a:gd name="connsiteY205" fmla="*/ 772307 h 1331086"/>
              <a:gd name="connsiteX206" fmla="*/ 3450298 w 10007644"/>
              <a:gd name="connsiteY206" fmla="*/ 680918 h 1331086"/>
              <a:gd name="connsiteX207" fmla="*/ 3448444 w 10007644"/>
              <a:gd name="connsiteY207" fmla="*/ 679131 h 1331086"/>
              <a:gd name="connsiteX208" fmla="*/ 1873946 w 10007644"/>
              <a:gd name="connsiteY208" fmla="*/ 679131 h 1331086"/>
              <a:gd name="connsiteX209" fmla="*/ 1872092 w 10007644"/>
              <a:gd name="connsiteY209" fmla="*/ 680918 h 1331086"/>
              <a:gd name="connsiteX210" fmla="*/ 1872092 w 10007644"/>
              <a:gd name="connsiteY210" fmla="*/ 772307 h 1331086"/>
              <a:gd name="connsiteX211" fmla="*/ 1873946 w 10007644"/>
              <a:gd name="connsiteY211" fmla="*/ 774094 h 1331086"/>
              <a:gd name="connsiteX212" fmla="*/ 1882754 w 10007644"/>
              <a:gd name="connsiteY212" fmla="*/ 774094 h 1331086"/>
              <a:gd name="connsiteX213" fmla="*/ 1884608 w 10007644"/>
              <a:gd name="connsiteY213" fmla="*/ 772307 h 1331086"/>
              <a:gd name="connsiteX214" fmla="*/ 1884608 w 10007644"/>
              <a:gd name="connsiteY214" fmla="*/ 680918 h 1331086"/>
              <a:gd name="connsiteX215" fmla="*/ 1882754 w 10007644"/>
              <a:gd name="connsiteY215" fmla="*/ 679131 h 1331086"/>
              <a:gd name="connsiteX216" fmla="*/ 308256 w 10007644"/>
              <a:gd name="connsiteY216" fmla="*/ 679131 h 1331086"/>
              <a:gd name="connsiteX217" fmla="*/ 306402 w 10007644"/>
              <a:gd name="connsiteY217" fmla="*/ 680918 h 1331086"/>
              <a:gd name="connsiteX218" fmla="*/ 306402 w 10007644"/>
              <a:gd name="connsiteY218" fmla="*/ 772307 h 1331086"/>
              <a:gd name="connsiteX219" fmla="*/ 308256 w 10007644"/>
              <a:gd name="connsiteY219" fmla="*/ 774094 h 1331086"/>
              <a:gd name="connsiteX220" fmla="*/ 317064 w 10007644"/>
              <a:gd name="connsiteY220" fmla="*/ 774094 h 1331086"/>
              <a:gd name="connsiteX221" fmla="*/ 318918 w 10007644"/>
              <a:gd name="connsiteY221" fmla="*/ 772307 h 1331086"/>
              <a:gd name="connsiteX222" fmla="*/ 318918 w 10007644"/>
              <a:gd name="connsiteY222" fmla="*/ 680918 h 1331086"/>
              <a:gd name="connsiteX223" fmla="*/ 317064 w 10007644"/>
              <a:gd name="connsiteY223" fmla="*/ 679131 h 1331086"/>
              <a:gd name="connsiteX224" fmla="*/ 9702393 w 10007644"/>
              <a:gd name="connsiteY224" fmla="*/ 493467 h 1331086"/>
              <a:gd name="connsiteX225" fmla="*/ 9700539 w 10007644"/>
              <a:gd name="connsiteY225" fmla="*/ 495254 h 1331086"/>
              <a:gd name="connsiteX226" fmla="*/ 9700539 w 10007644"/>
              <a:gd name="connsiteY226" fmla="*/ 586643 h 1331086"/>
              <a:gd name="connsiteX227" fmla="*/ 9702393 w 10007644"/>
              <a:gd name="connsiteY227" fmla="*/ 588430 h 1331086"/>
              <a:gd name="connsiteX228" fmla="*/ 9711201 w 10007644"/>
              <a:gd name="connsiteY228" fmla="*/ 588430 h 1331086"/>
              <a:gd name="connsiteX229" fmla="*/ 9713055 w 10007644"/>
              <a:gd name="connsiteY229" fmla="*/ 586643 h 1331086"/>
              <a:gd name="connsiteX230" fmla="*/ 9713055 w 10007644"/>
              <a:gd name="connsiteY230" fmla="*/ 495254 h 1331086"/>
              <a:gd name="connsiteX231" fmla="*/ 9711201 w 10007644"/>
              <a:gd name="connsiteY231" fmla="*/ 493467 h 1331086"/>
              <a:gd name="connsiteX232" fmla="*/ 8136704 w 10007644"/>
              <a:gd name="connsiteY232" fmla="*/ 493467 h 1331086"/>
              <a:gd name="connsiteX233" fmla="*/ 8134850 w 10007644"/>
              <a:gd name="connsiteY233" fmla="*/ 495254 h 1331086"/>
              <a:gd name="connsiteX234" fmla="*/ 8134850 w 10007644"/>
              <a:gd name="connsiteY234" fmla="*/ 586643 h 1331086"/>
              <a:gd name="connsiteX235" fmla="*/ 8136704 w 10007644"/>
              <a:gd name="connsiteY235" fmla="*/ 588430 h 1331086"/>
              <a:gd name="connsiteX236" fmla="*/ 8145512 w 10007644"/>
              <a:gd name="connsiteY236" fmla="*/ 588430 h 1331086"/>
              <a:gd name="connsiteX237" fmla="*/ 8147366 w 10007644"/>
              <a:gd name="connsiteY237" fmla="*/ 586643 h 1331086"/>
              <a:gd name="connsiteX238" fmla="*/ 8147366 w 10007644"/>
              <a:gd name="connsiteY238" fmla="*/ 495254 h 1331086"/>
              <a:gd name="connsiteX239" fmla="*/ 8145512 w 10007644"/>
              <a:gd name="connsiteY239" fmla="*/ 493467 h 1331086"/>
              <a:gd name="connsiteX240" fmla="*/ 6571015 w 10007644"/>
              <a:gd name="connsiteY240" fmla="*/ 493467 h 1331086"/>
              <a:gd name="connsiteX241" fmla="*/ 6569161 w 10007644"/>
              <a:gd name="connsiteY241" fmla="*/ 495254 h 1331086"/>
              <a:gd name="connsiteX242" fmla="*/ 6569161 w 10007644"/>
              <a:gd name="connsiteY242" fmla="*/ 586643 h 1331086"/>
              <a:gd name="connsiteX243" fmla="*/ 6571015 w 10007644"/>
              <a:gd name="connsiteY243" fmla="*/ 588430 h 1331086"/>
              <a:gd name="connsiteX244" fmla="*/ 6579823 w 10007644"/>
              <a:gd name="connsiteY244" fmla="*/ 588430 h 1331086"/>
              <a:gd name="connsiteX245" fmla="*/ 6581677 w 10007644"/>
              <a:gd name="connsiteY245" fmla="*/ 586643 h 1331086"/>
              <a:gd name="connsiteX246" fmla="*/ 6581677 w 10007644"/>
              <a:gd name="connsiteY246" fmla="*/ 495254 h 1331086"/>
              <a:gd name="connsiteX247" fmla="*/ 6579823 w 10007644"/>
              <a:gd name="connsiteY247" fmla="*/ 493467 h 1331086"/>
              <a:gd name="connsiteX248" fmla="*/ 5005325 w 10007644"/>
              <a:gd name="connsiteY248" fmla="*/ 493467 h 1331086"/>
              <a:gd name="connsiteX249" fmla="*/ 5003471 w 10007644"/>
              <a:gd name="connsiteY249" fmla="*/ 495254 h 1331086"/>
              <a:gd name="connsiteX250" fmla="*/ 5003471 w 10007644"/>
              <a:gd name="connsiteY250" fmla="*/ 586643 h 1331086"/>
              <a:gd name="connsiteX251" fmla="*/ 5005325 w 10007644"/>
              <a:gd name="connsiteY251" fmla="*/ 588430 h 1331086"/>
              <a:gd name="connsiteX252" fmla="*/ 5014133 w 10007644"/>
              <a:gd name="connsiteY252" fmla="*/ 588430 h 1331086"/>
              <a:gd name="connsiteX253" fmla="*/ 5015987 w 10007644"/>
              <a:gd name="connsiteY253" fmla="*/ 586643 h 1331086"/>
              <a:gd name="connsiteX254" fmla="*/ 5015987 w 10007644"/>
              <a:gd name="connsiteY254" fmla="*/ 495254 h 1331086"/>
              <a:gd name="connsiteX255" fmla="*/ 5014133 w 10007644"/>
              <a:gd name="connsiteY255" fmla="*/ 493467 h 1331086"/>
              <a:gd name="connsiteX256" fmla="*/ 3439636 w 10007644"/>
              <a:gd name="connsiteY256" fmla="*/ 493467 h 1331086"/>
              <a:gd name="connsiteX257" fmla="*/ 3437782 w 10007644"/>
              <a:gd name="connsiteY257" fmla="*/ 495254 h 1331086"/>
              <a:gd name="connsiteX258" fmla="*/ 3437782 w 10007644"/>
              <a:gd name="connsiteY258" fmla="*/ 586643 h 1331086"/>
              <a:gd name="connsiteX259" fmla="*/ 3439636 w 10007644"/>
              <a:gd name="connsiteY259" fmla="*/ 588430 h 1331086"/>
              <a:gd name="connsiteX260" fmla="*/ 3448444 w 10007644"/>
              <a:gd name="connsiteY260" fmla="*/ 588430 h 1331086"/>
              <a:gd name="connsiteX261" fmla="*/ 3450298 w 10007644"/>
              <a:gd name="connsiteY261" fmla="*/ 586643 h 1331086"/>
              <a:gd name="connsiteX262" fmla="*/ 3450298 w 10007644"/>
              <a:gd name="connsiteY262" fmla="*/ 495254 h 1331086"/>
              <a:gd name="connsiteX263" fmla="*/ 3448444 w 10007644"/>
              <a:gd name="connsiteY263" fmla="*/ 493467 h 1331086"/>
              <a:gd name="connsiteX264" fmla="*/ 1873946 w 10007644"/>
              <a:gd name="connsiteY264" fmla="*/ 493467 h 1331086"/>
              <a:gd name="connsiteX265" fmla="*/ 1872092 w 10007644"/>
              <a:gd name="connsiteY265" fmla="*/ 495254 h 1331086"/>
              <a:gd name="connsiteX266" fmla="*/ 1872092 w 10007644"/>
              <a:gd name="connsiteY266" fmla="*/ 586643 h 1331086"/>
              <a:gd name="connsiteX267" fmla="*/ 1873946 w 10007644"/>
              <a:gd name="connsiteY267" fmla="*/ 588430 h 1331086"/>
              <a:gd name="connsiteX268" fmla="*/ 1882754 w 10007644"/>
              <a:gd name="connsiteY268" fmla="*/ 588430 h 1331086"/>
              <a:gd name="connsiteX269" fmla="*/ 1884608 w 10007644"/>
              <a:gd name="connsiteY269" fmla="*/ 586643 h 1331086"/>
              <a:gd name="connsiteX270" fmla="*/ 1884608 w 10007644"/>
              <a:gd name="connsiteY270" fmla="*/ 495254 h 1331086"/>
              <a:gd name="connsiteX271" fmla="*/ 1882754 w 10007644"/>
              <a:gd name="connsiteY271" fmla="*/ 493467 h 1331086"/>
              <a:gd name="connsiteX272" fmla="*/ 308256 w 10007644"/>
              <a:gd name="connsiteY272" fmla="*/ 493467 h 1331086"/>
              <a:gd name="connsiteX273" fmla="*/ 306402 w 10007644"/>
              <a:gd name="connsiteY273" fmla="*/ 495254 h 1331086"/>
              <a:gd name="connsiteX274" fmla="*/ 306402 w 10007644"/>
              <a:gd name="connsiteY274" fmla="*/ 586643 h 1331086"/>
              <a:gd name="connsiteX275" fmla="*/ 308256 w 10007644"/>
              <a:gd name="connsiteY275" fmla="*/ 588430 h 1331086"/>
              <a:gd name="connsiteX276" fmla="*/ 317064 w 10007644"/>
              <a:gd name="connsiteY276" fmla="*/ 588430 h 1331086"/>
              <a:gd name="connsiteX277" fmla="*/ 318918 w 10007644"/>
              <a:gd name="connsiteY277" fmla="*/ 586643 h 1331086"/>
              <a:gd name="connsiteX278" fmla="*/ 318918 w 10007644"/>
              <a:gd name="connsiteY278" fmla="*/ 495254 h 1331086"/>
              <a:gd name="connsiteX279" fmla="*/ 317064 w 10007644"/>
              <a:gd name="connsiteY279" fmla="*/ 493467 h 1331086"/>
              <a:gd name="connsiteX280" fmla="*/ 9702393 w 10007644"/>
              <a:gd name="connsiteY280" fmla="*/ 307803 h 1331086"/>
              <a:gd name="connsiteX281" fmla="*/ 9700539 w 10007644"/>
              <a:gd name="connsiteY281" fmla="*/ 309590 h 1331086"/>
              <a:gd name="connsiteX282" fmla="*/ 9700539 w 10007644"/>
              <a:gd name="connsiteY282" fmla="*/ 400979 h 1331086"/>
              <a:gd name="connsiteX283" fmla="*/ 9702393 w 10007644"/>
              <a:gd name="connsiteY283" fmla="*/ 402766 h 1331086"/>
              <a:gd name="connsiteX284" fmla="*/ 9711201 w 10007644"/>
              <a:gd name="connsiteY284" fmla="*/ 402766 h 1331086"/>
              <a:gd name="connsiteX285" fmla="*/ 9713055 w 10007644"/>
              <a:gd name="connsiteY285" fmla="*/ 400979 h 1331086"/>
              <a:gd name="connsiteX286" fmla="*/ 9713055 w 10007644"/>
              <a:gd name="connsiteY286" fmla="*/ 309590 h 1331086"/>
              <a:gd name="connsiteX287" fmla="*/ 9711201 w 10007644"/>
              <a:gd name="connsiteY287" fmla="*/ 307803 h 1331086"/>
              <a:gd name="connsiteX288" fmla="*/ 8136704 w 10007644"/>
              <a:gd name="connsiteY288" fmla="*/ 307803 h 1331086"/>
              <a:gd name="connsiteX289" fmla="*/ 8134850 w 10007644"/>
              <a:gd name="connsiteY289" fmla="*/ 309590 h 1331086"/>
              <a:gd name="connsiteX290" fmla="*/ 8134850 w 10007644"/>
              <a:gd name="connsiteY290" fmla="*/ 400979 h 1331086"/>
              <a:gd name="connsiteX291" fmla="*/ 8136704 w 10007644"/>
              <a:gd name="connsiteY291" fmla="*/ 402766 h 1331086"/>
              <a:gd name="connsiteX292" fmla="*/ 8145512 w 10007644"/>
              <a:gd name="connsiteY292" fmla="*/ 402766 h 1331086"/>
              <a:gd name="connsiteX293" fmla="*/ 8147366 w 10007644"/>
              <a:gd name="connsiteY293" fmla="*/ 400979 h 1331086"/>
              <a:gd name="connsiteX294" fmla="*/ 8147366 w 10007644"/>
              <a:gd name="connsiteY294" fmla="*/ 309590 h 1331086"/>
              <a:gd name="connsiteX295" fmla="*/ 8145512 w 10007644"/>
              <a:gd name="connsiteY295" fmla="*/ 307803 h 1331086"/>
              <a:gd name="connsiteX296" fmla="*/ 6571015 w 10007644"/>
              <a:gd name="connsiteY296" fmla="*/ 307803 h 1331086"/>
              <a:gd name="connsiteX297" fmla="*/ 6569161 w 10007644"/>
              <a:gd name="connsiteY297" fmla="*/ 309590 h 1331086"/>
              <a:gd name="connsiteX298" fmla="*/ 6569161 w 10007644"/>
              <a:gd name="connsiteY298" fmla="*/ 400979 h 1331086"/>
              <a:gd name="connsiteX299" fmla="*/ 6571015 w 10007644"/>
              <a:gd name="connsiteY299" fmla="*/ 402766 h 1331086"/>
              <a:gd name="connsiteX300" fmla="*/ 6579823 w 10007644"/>
              <a:gd name="connsiteY300" fmla="*/ 402766 h 1331086"/>
              <a:gd name="connsiteX301" fmla="*/ 6581677 w 10007644"/>
              <a:gd name="connsiteY301" fmla="*/ 400979 h 1331086"/>
              <a:gd name="connsiteX302" fmla="*/ 6581677 w 10007644"/>
              <a:gd name="connsiteY302" fmla="*/ 309590 h 1331086"/>
              <a:gd name="connsiteX303" fmla="*/ 6579823 w 10007644"/>
              <a:gd name="connsiteY303" fmla="*/ 307803 h 1331086"/>
              <a:gd name="connsiteX304" fmla="*/ 5005325 w 10007644"/>
              <a:gd name="connsiteY304" fmla="*/ 307803 h 1331086"/>
              <a:gd name="connsiteX305" fmla="*/ 5003471 w 10007644"/>
              <a:gd name="connsiteY305" fmla="*/ 309590 h 1331086"/>
              <a:gd name="connsiteX306" fmla="*/ 5003471 w 10007644"/>
              <a:gd name="connsiteY306" fmla="*/ 400979 h 1331086"/>
              <a:gd name="connsiteX307" fmla="*/ 5005325 w 10007644"/>
              <a:gd name="connsiteY307" fmla="*/ 402766 h 1331086"/>
              <a:gd name="connsiteX308" fmla="*/ 5014133 w 10007644"/>
              <a:gd name="connsiteY308" fmla="*/ 402766 h 1331086"/>
              <a:gd name="connsiteX309" fmla="*/ 5015987 w 10007644"/>
              <a:gd name="connsiteY309" fmla="*/ 400979 h 1331086"/>
              <a:gd name="connsiteX310" fmla="*/ 5015987 w 10007644"/>
              <a:gd name="connsiteY310" fmla="*/ 309590 h 1331086"/>
              <a:gd name="connsiteX311" fmla="*/ 5014133 w 10007644"/>
              <a:gd name="connsiteY311" fmla="*/ 307803 h 1331086"/>
              <a:gd name="connsiteX312" fmla="*/ 3439636 w 10007644"/>
              <a:gd name="connsiteY312" fmla="*/ 307803 h 1331086"/>
              <a:gd name="connsiteX313" fmla="*/ 3437782 w 10007644"/>
              <a:gd name="connsiteY313" fmla="*/ 309590 h 1331086"/>
              <a:gd name="connsiteX314" fmla="*/ 3437782 w 10007644"/>
              <a:gd name="connsiteY314" fmla="*/ 400979 h 1331086"/>
              <a:gd name="connsiteX315" fmla="*/ 3439636 w 10007644"/>
              <a:gd name="connsiteY315" fmla="*/ 402766 h 1331086"/>
              <a:gd name="connsiteX316" fmla="*/ 3448444 w 10007644"/>
              <a:gd name="connsiteY316" fmla="*/ 402766 h 1331086"/>
              <a:gd name="connsiteX317" fmla="*/ 3450298 w 10007644"/>
              <a:gd name="connsiteY317" fmla="*/ 400979 h 1331086"/>
              <a:gd name="connsiteX318" fmla="*/ 3450298 w 10007644"/>
              <a:gd name="connsiteY318" fmla="*/ 309590 h 1331086"/>
              <a:gd name="connsiteX319" fmla="*/ 3448444 w 10007644"/>
              <a:gd name="connsiteY319" fmla="*/ 307803 h 1331086"/>
              <a:gd name="connsiteX320" fmla="*/ 1873946 w 10007644"/>
              <a:gd name="connsiteY320" fmla="*/ 307803 h 1331086"/>
              <a:gd name="connsiteX321" fmla="*/ 1872092 w 10007644"/>
              <a:gd name="connsiteY321" fmla="*/ 309590 h 1331086"/>
              <a:gd name="connsiteX322" fmla="*/ 1872092 w 10007644"/>
              <a:gd name="connsiteY322" fmla="*/ 400979 h 1331086"/>
              <a:gd name="connsiteX323" fmla="*/ 1873946 w 10007644"/>
              <a:gd name="connsiteY323" fmla="*/ 402766 h 1331086"/>
              <a:gd name="connsiteX324" fmla="*/ 1882754 w 10007644"/>
              <a:gd name="connsiteY324" fmla="*/ 402766 h 1331086"/>
              <a:gd name="connsiteX325" fmla="*/ 1884608 w 10007644"/>
              <a:gd name="connsiteY325" fmla="*/ 400979 h 1331086"/>
              <a:gd name="connsiteX326" fmla="*/ 1884608 w 10007644"/>
              <a:gd name="connsiteY326" fmla="*/ 309590 h 1331086"/>
              <a:gd name="connsiteX327" fmla="*/ 1882754 w 10007644"/>
              <a:gd name="connsiteY327" fmla="*/ 307803 h 1331086"/>
              <a:gd name="connsiteX328" fmla="*/ 308256 w 10007644"/>
              <a:gd name="connsiteY328" fmla="*/ 307803 h 1331086"/>
              <a:gd name="connsiteX329" fmla="*/ 306402 w 10007644"/>
              <a:gd name="connsiteY329" fmla="*/ 309590 h 1331086"/>
              <a:gd name="connsiteX330" fmla="*/ 306402 w 10007644"/>
              <a:gd name="connsiteY330" fmla="*/ 400979 h 1331086"/>
              <a:gd name="connsiteX331" fmla="*/ 308256 w 10007644"/>
              <a:gd name="connsiteY331" fmla="*/ 402766 h 1331086"/>
              <a:gd name="connsiteX332" fmla="*/ 317064 w 10007644"/>
              <a:gd name="connsiteY332" fmla="*/ 402766 h 1331086"/>
              <a:gd name="connsiteX333" fmla="*/ 318918 w 10007644"/>
              <a:gd name="connsiteY333" fmla="*/ 400979 h 1331086"/>
              <a:gd name="connsiteX334" fmla="*/ 318918 w 10007644"/>
              <a:gd name="connsiteY334" fmla="*/ 309590 h 1331086"/>
              <a:gd name="connsiteX335" fmla="*/ 317064 w 10007644"/>
              <a:gd name="connsiteY335" fmla="*/ 307803 h 1331086"/>
              <a:gd name="connsiteX336" fmla="*/ 9702393 w 10007644"/>
              <a:gd name="connsiteY336" fmla="*/ 122139 h 1331086"/>
              <a:gd name="connsiteX337" fmla="*/ 9700539 w 10007644"/>
              <a:gd name="connsiteY337" fmla="*/ 123926 h 1331086"/>
              <a:gd name="connsiteX338" fmla="*/ 9700539 w 10007644"/>
              <a:gd name="connsiteY338" fmla="*/ 215315 h 1331086"/>
              <a:gd name="connsiteX339" fmla="*/ 9702393 w 10007644"/>
              <a:gd name="connsiteY339" fmla="*/ 217102 h 1331086"/>
              <a:gd name="connsiteX340" fmla="*/ 9711201 w 10007644"/>
              <a:gd name="connsiteY340" fmla="*/ 217102 h 1331086"/>
              <a:gd name="connsiteX341" fmla="*/ 9713055 w 10007644"/>
              <a:gd name="connsiteY341" fmla="*/ 215315 h 1331086"/>
              <a:gd name="connsiteX342" fmla="*/ 9713055 w 10007644"/>
              <a:gd name="connsiteY342" fmla="*/ 123926 h 1331086"/>
              <a:gd name="connsiteX343" fmla="*/ 9711201 w 10007644"/>
              <a:gd name="connsiteY343" fmla="*/ 122139 h 1331086"/>
              <a:gd name="connsiteX344" fmla="*/ 8136704 w 10007644"/>
              <a:gd name="connsiteY344" fmla="*/ 122139 h 1331086"/>
              <a:gd name="connsiteX345" fmla="*/ 8134850 w 10007644"/>
              <a:gd name="connsiteY345" fmla="*/ 123926 h 1331086"/>
              <a:gd name="connsiteX346" fmla="*/ 8134850 w 10007644"/>
              <a:gd name="connsiteY346" fmla="*/ 215315 h 1331086"/>
              <a:gd name="connsiteX347" fmla="*/ 8136704 w 10007644"/>
              <a:gd name="connsiteY347" fmla="*/ 217102 h 1331086"/>
              <a:gd name="connsiteX348" fmla="*/ 8145512 w 10007644"/>
              <a:gd name="connsiteY348" fmla="*/ 217102 h 1331086"/>
              <a:gd name="connsiteX349" fmla="*/ 8147366 w 10007644"/>
              <a:gd name="connsiteY349" fmla="*/ 215315 h 1331086"/>
              <a:gd name="connsiteX350" fmla="*/ 8147366 w 10007644"/>
              <a:gd name="connsiteY350" fmla="*/ 123926 h 1331086"/>
              <a:gd name="connsiteX351" fmla="*/ 8145512 w 10007644"/>
              <a:gd name="connsiteY351" fmla="*/ 122139 h 1331086"/>
              <a:gd name="connsiteX352" fmla="*/ 6571015 w 10007644"/>
              <a:gd name="connsiteY352" fmla="*/ 122139 h 1331086"/>
              <a:gd name="connsiteX353" fmla="*/ 6569161 w 10007644"/>
              <a:gd name="connsiteY353" fmla="*/ 123926 h 1331086"/>
              <a:gd name="connsiteX354" fmla="*/ 6569161 w 10007644"/>
              <a:gd name="connsiteY354" fmla="*/ 215315 h 1331086"/>
              <a:gd name="connsiteX355" fmla="*/ 6571015 w 10007644"/>
              <a:gd name="connsiteY355" fmla="*/ 217102 h 1331086"/>
              <a:gd name="connsiteX356" fmla="*/ 6579823 w 10007644"/>
              <a:gd name="connsiteY356" fmla="*/ 217102 h 1331086"/>
              <a:gd name="connsiteX357" fmla="*/ 6581677 w 10007644"/>
              <a:gd name="connsiteY357" fmla="*/ 215315 h 1331086"/>
              <a:gd name="connsiteX358" fmla="*/ 6581677 w 10007644"/>
              <a:gd name="connsiteY358" fmla="*/ 123926 h 1331086"/>
              <a:gd name="connsiteX359" fmla="*/ 6579823 w 10007644"/>
              <a:gd name="connsiteY359" fmla="*/ 122139 h 1331086"/>
              <a:gd name="connsiteX360" fmla="*/ 5005325 w 10007644"/>
              <a:gd name="connsiteY360" fmla="*/ 122139 h 1331086"/>
              <a:gd name="connsiteX361" fmla="*/ 5003471 w 10007644"/>
              <a:gd name="connsiteY361" fmla="*/ 123926 h 1331086"/>
              <a:gd name="connsiteX362" fmla="*/ 5003471 w 10007644"/>
              <a:gd name="connsiteY362" fmla="*/ 215315 h 1331086"/>
              <a:gd name="connsiteX363" fmla="*/ 5005325 w 10007644"/>
              <a:gd name="connsiteY363" fmla="*/ 217102 h 1331086"/>
              <a:gd name="connsiteX364" fmla="*/ 5014133 w 10007644"/>
              <a:gd name="connsiteY364" fmla="*/ 217102 h 1331086"/>
              <a:gd name="connsiteX365" fmla="*/ 5015987 w 10007644"/>
              <a:gd name="connsiteY365" fmla="*/ 215315 h 1331086"/>
              <a:gd name="connsiteX366" fmla="*/ 5015987 w 10007644"/>
              <a:gd name="connsiteY366" fmla="*/ 123926 h 1331086"/>
              <a:gd name="connsiteX367" fmla="*/ 5014133 w 10007644"/>
              <a:gd name="connsiteY367" fmla="*/ 122139 h 1331086"/>
              <a:gd name="connsiteX368" fmla="*/ 3439636 w 10007644"/>
              <a:gd name="connsiteY368" fmla="*/ 122139 h 1331086"/>
              <a:gd name="connsiteX369" fmla="*/ 3437782 w 10007644"/>
              <a:gd name="connsiteY369" fmla="*/ 123926 h 1331086"/>
              <a:gd name="connsiteX370" fmla="*/ 3437782 w 10007644"/>
              <a:gd name="connsiteY370" fmla="*/ 215315 h 1331086"/>
              <a:gd name="connsiteX371" fmla="*/ 3439636 w 10007644"/>
              <a:gd name="connsiteY371" fmla="*/ 217102 h 1331086"/>
              <a:gd name="connsiteX372" fmla="*/ 3448444 w 10007644"/>
              <a:gd name="connsiteY372" fmla="*/ 217102 h 1331086"/>
              <a:gd name="connsiteX373" fmla="*/ 3450298 w 10007644"/>
              <a:gd name="connsiteY373" fmla="*/ 215315 h 1331086"/>
              <a:gd name="connsiteX374" fmla="*/ 3450298 w 10007644"/>
              <a:gd name="connsiteY374" fmla="*/ 123926 h 1331086"/>
              <a:gd name="connsiteX375" fmla="*/ 3448444 w 10007644"/>
              <a:gd name="connsiteY375" fmla="*/ 122139 h 1331086"/>
              <a:gd name="connsiteX376" fmla="*/ 1873946 w 10007644"/>
              <a:gd name="connsiteY376" fmla="*/ 122139 h 1331086"/>
              <a:gd name="connsiteX377" fmla="*/ 1872092 w 10007644"/>
              <a:gd name="connsiteY377" fmla="*/ 123926 h 1331086"/>
              <a:gd name="connsiteX378" fmla="*/ 1872092 w 10007644"/>
              <a:gd name="connsiteY378" fmla="*/ 215315 h 1331086"/>
              <a:gd name="connsiteX379" fmla="*/ 1873946 w 10007644"/>
              <a:gd name="connsiteY379" fmla="*/ 217102 h 1331086"/>
              <a:gd name="connsiteX380" fmla="*/ 1882754 w 10007644"/>
              <a:gd name="connsiteY380" fmla="*/ 217102 h 1331086"/>
              <a:gd name="connsiteX381" fmla="*/ 1884608 w 10007644"/>
              <a:gd name="connsiteY381" fmla="*/ 215315 h 1331086"/>
              <a:gd name="connsiteX382" fmla="*/ 1884608 w 10007644"/>
              <a:gd name="connsiteY382" fmla="*/ 123926 h 1331086"/>
              <a:gd name="connsiteX383" fmla="*/ 1882754 w 10007644"/>
              <a:gd name="connsiteY383" fmla="*/ 122139 h 1331086"/>
              <a:gd name="connsiteX384" fmla="*/ 308256 w 10007644"/>
              <a:gd name="connsiteY384" fmla="*/ 122139 h 1331086"/>
              <a:gd name="connsiteX385" fmla="*/ 306402 w 10007644"/>
              <a:gd name="connsiteY385" fmla="*/ 123926 h 1331086"/>
              <a:gd name="connsiteX386" fmla="*/ 306402 w 10007644"/>
              <a:gd name="connsiteY386" fmla="*/ 215315 h 1331086"/>
              <a:gd name="connsiteX387" fmla="*/ 308256 w 10007644"/>
              <a:gd name="connsiteY387" fmla="*/ 217102 h 1331086"/>
              <a:gd name="connsiteX388" fmla="*/ 317064 w 10007644"/>
              <a:gd name="connsiteY388" fmla="*/ 217102 h 1331086"/>
              <a:gd name="connsiteX389" fmla="*/ 318918 w 10007644"/>
              <a:gd name="connsiteY389" fmla="*/ 215315 h 1331086"/>
              <a:gd name="connsiteX390" fmla="*/ 318918 w 10007644"/>
              <a:gd name="connsiteY390" fmla="*/ 123926 h 1331086"/>
              <a:gd name="connsiteX391" fmla="*/ 317064 w 10007644"/>
              <a:gd name="connsiteY391" fmla="*/ 122139 h 1331086"/>
              <a:gd name="connsiteX392" fmla="*/ 0 w 10007644"/>
              <a:gd name="connsiteY392" fmla="*/ 0 h 1331086"/>
              <a:gd name="connsiteX393" fmla="*/ 306402 w 10007644"/>
              <a:gd name="connsiteY393" fmla="*/ 0 h 1331086"/>
              <a:gd name="connsiteX394" fmla="*/ 306402 w 10007644"/>
              <a:gd name="connsiteY394" fmla="*/ 29651 h 1331086"/>
              <a:gd name="connsiteX395" fmla="*/ 308256 w 10007644"/>
              <a:gd name="connsiteY395" fmla="*/ 31438 h 1331086"/>
              <a:gd name="connsiteX396" fmla="*/ 317064 w 10007644"/>
              <a:gd name="connsiteY396" fmla="*/ 31438 h 1331086"/>
              <a:gd name="connsiteX397" fmla="*/ 318918 w 10007644"/>
              <a:gd name="connsiteY397" fmla="*/ 29651 h 1331086"/>
              <a:gd name="connsiteX398" fmla="*/ 318918 w 10007644"/>
              <a:gd name="connsiteY398" fmla="*/ 0 h 1331086"/>
              <a:gd name="connsiteX399" fmla="*/ 1872092 w 10007644"/>
              <a:gd name="connsiteY399" fmla="*/ 0 h 1331086"/>
              <a:gd name="connsiteX400" fmla="*/ 1872092 w 10007644"/>
              <a:gd name="connsiteY400" fmla="*/ 29651 h 1331086"/>
              <a:gd name="connsiteX401" fmla="*/ 1873946 w 10007644"/>
              <a:gd name="connsiteY401" fmla="*/ 31438 h 1331086"/>
              <a:gd name="connsiteX402" fmla="*/ 1882754 w 10007644"/>
              <a:gd name="connsiteY402" fmla="*/ 31438 h 1331086"/>
              <a:gd name="connsiteX403" fmla="*/ 1884608 w 10007644"/>
              <a:gd name="connsiteY403" fmla="*/ 29651 h 1331086"/>
              <a:gd name="connsiteX404" fmla="*/ 1884608 w 10007644"/>
              <a:gd name="connsiteY404" fmla="*/ 0 h 1331086"/>
              <a:gd name="connsiteX405" fmla="*/ 3437782 w 10007644"/>
              <a:gd name="connsiteY405" fmla="*/ 0 h 1331086"/>
              <a:gd name="connsiteX406" fmla="*/ 3437782 w 10007644"/>
              <a:gd name="connsiteY406" fmla="*/ 29651 h 1331086"/>
              <a:gd name="connsiteX407" fmla="*/ 3439636 w 10007644"/>
              <a:gd name="connsiteY407" fmla="*/ 31438 h 1331086"/>
              <a:gd name="connsiteX408" fmla="*/ 3448444 w 10007644"/>
              <a:gd name="connsiteY408" fmla="*/ 31438 h 1331086"/>
              <a:gd name="connsiteX409" fmla="*/ 3450298 w 10007644"/>
              <a:gd name="connsiteY409" fmla="*/ 29651 h 1331086"/>
              <a:gd name="connsiteX410" fmla="*/ 3450298 w 10007644"/>
              <a:gd name="connsiteY410" fmla="*/ 0 h 1331086"/>
              <a:gd name="connsiteX411" fmla="*/ 5003471 w 10007644"/>
              <a:gd name="connsiteY411" fmla="*/ 0 h 1331086"/>
              <a:gd name="connsiteX412" fmla="*/ 5003471 w 10007644"/>
              <a:gd name="connsiteY412" fmla="*/ 29651 h 1331086"/>
              <a:gd name="connsiteX413" fmla="*/ 5005325 w 10007644"/>
              <a:gd name="connsiteY413" fmla="*/ 31438 h 1331086"/>
              <a:gd name="connsiteX414" fmla="*/ 5014133 w 10007644"/>
              <a:gd name="connsiteY414" fmla="*/ 31438 h 1331086"/>
              <a:gd name="connsiteX415" fmla="*/ 5015987 w 10007644"/>
              <a:gd name="connsiteY415" fmla="*/ 29651 h 1331086"/>
              <a:gd name="connsiteX416" fmla="*/ 5015987 w 10007644"/>
              <a:gd name="connsiteY416" fmla="*/ 0 h 1331086"/>
              <a:gd name="connsiteX417" fmla="*/ 6569161 w 10007644"/>
              <a:gd name="connsiteY417" fmla="*/ 0 h 1331086"/>
              <a:gd name="connsiteX418" fmla="*/ 6569161 w 10007644"/>
              <a:gd name="connsiteY418" fmla="*/ 29651 h 1331086"/>
              <a:gd name="connsiteX419" fmla="*/ 6571015 w 10007644"/>
              <a:gd name="connsiteY419" fmla="*/ 31438 h 1331086"/>
              <a:gd name="connsiteX420" fmla="*/ 6579823 w 10007644"/>
              <a:gd name="connsiteY420" fmla="*/ 31438 h 1331086"/>
              <a:gd name="connsiteX421" fmla="*/ 6581677 w 10007644"/>
              <a:gd name="connsiteY421" fmla="*/ 29651 h 1331086"/>
              <a:gd name="connsiteX422" fmla="*/ 6581677 w 10007644"/>
              <a:gd name="connsiteY422" fmla="*/ 0 h 1331086"/>
              <a:gd name="connsiteX423" fmla="*/ 8134850 w 10007644"/>
              <a:gd name="connsiteY423" fmla="*/ 0 h 1331086"/>
              <a:gd name="connsiteX424" fmla="*/ 8134850 w 10007644"/>
              <a:gd name="connsiteY424" fmla="*/ 29651 h 1331086"/>
              <a:gd name="connsiteX425" fmla="*/ 8136704 w 10007644"/>
              <a:gd name="connsiteY425" fmla="*/ 31438 h 1331086"/>
              <a:gd name="connsiteX426" fmla="*/ 8145512 w 10007644"/>
              <a:gd name="connsiteY426" fmla="*/ 31438 h 1331086"/>
              <a:gd name="connsiteX427" fmla="*/ 8147366 w 10007644"/>
              <a:gd name="connsiteY427" fmla="*/ 29651 h 1331086"/>
              <a:gd name="connsiteX428" fmla="*/ 8147366 w 10007644"/>
              <a:gd name="connsiteY428" fmla="*/ 0 h 1331086"/>
              <a:gd name="connsiteX429" fmla="*/ 9700539 w 10007644"/>
              <a:gd name="connsiteY429" fmla="*/ 0 h 1331086"/>
              <a:gd name="connsiteX430" fmla="*/ 9700539 w 10007644"/>
              <a:gd name="connsiteY430" fmla="*/ 29651 h 1331086"/>
              <a:gd name="connsiteX431" fmla="*/ 9702393 w 10007644"/>
              <a:gd name="connsiteY431" fmla="*/ 31438 h 1331086"/>
              <a:gd name="connsiteX432" fmla="*/ 9711201 w 10007644"/>
              <a:gd name="connsiteY432" fmla="*/ 31438 h 1331086"/>
              <a:gd name="connsiteX433" fmla="*/ 9713055 w 10007644"/>
              <a:gd name="connsiteY433" fmla="*/ 29651 h 1331086"/>
              <a:gd name="connsiteX434" fmla="*/ 9713055 w 10007644"/>
              <a:gd name="connsiteY434" fmla="*/ 0 h 1331086"/>
              <a:gd name="connsiteX435" fmla="*/ 9741347 w 10007644"/>
              <a:gd name="connsiteY435" fmla="*/ 0 h 1331086"/>
              <a:gd name="connsiteX436" fmla="*/ 10007644 w 10007644"/>
              <a:gd name="connsiteY436" fmla="*/ 266297 h 1331086"/>
              <a:gd name="connsiteX437" fmla="*/ 10007644 w 10007644"/>
              <a:gd name="connsiteY437" fmla="*/ 1064789 h 1331086"/>
              <a:gd name="connsiteX438" fmla="*/ 9741347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8136704" y="1236122"/>
                </a:moveTo>
                <a:cubicBezTo>
                  <a:pt x="8136704" y="1236122"/>
                  <a:pt x="8134850" y="1236122"/>
                  <a:pt x="8134850" y="1237909"/>
                </a:cubicBezTo>
                <a:lnTo>
                  <a:pt x="8134850" y="1329298"/>
                </a:lnTo>
                <a:cubicBezTo>
                  <a:pt x="8134850" y="1329298"/>
                  <a:pt x="8134850" y="1331085"/>
                  <a:pt x="8136704" y="1331085"/>
                </a:cubicBezTo>
                <a:lnTo>
                  <a:pt x="8145512" y="1331085"/>
                </a:lnTo>
                <a:cubicBezTo>
                  <a:pt x="8145512" y="1331085"/>
                  <a:pt x="8147366" y="1331085"/>
                  <a:pt x="8147366" y="1329298"/>
                </a:cubicBezTo>
                <a:lnTo>
                  <a:pt x="8147366" y="1237909"/>
                </a:lnTo>
                <a:cubicBezTo>
                  <a:pt x="8147366" y="1237909"/>
                  <a:pt x="8147366" y="1236122"/>
                  <a:pt x="8145512" y="1236122"/>
                </a:cubicBezTo>
                <a:close/>
                <a:moveTo>
                  <a:pt x="6571015" y="1236122"/>
                </a:moveTo>
                <a:cubicBezTo>
                  <a:pt x="6571015" y="1236122"/>
                  <a:pt x="6569161" y="1236122"/>
                  <a:pt x="6569161" y="1237909"/>
                </a:cubicBezTo>
                <a:lnTo>
                  <a:pt x="6569161" y="1329298"/>
                </a:lnTo>
                <a:cubicBezTo>
                  <a:pt x="6569161" y="1329298"/>
                  <a:pt x="6569161" y="1331085"/>
                  <a:pt x="6571015" y="1331085"/>
                </a:cubicBezTo>
                <a:lnTo>
                  <a:pt x="6579823" y="1331085"/>
                </a:lnTo>
                <a:cubicBezTo>
                  <a:pt x="6579823" y="1331085"/>
                  <a:pt x="6581677" y="1331085"/>
                  <a:pt x="6581677" y="1329298"/>
                </a:cubicBezTo>
                <a:lnTo>
                  <a:pt x="6581677" y="1237909"/>
                </a:lnTo>
                <a:cubicBezTo>
                  <a:pt x="6581677" y="1237909"/>
                  <a:pt x="6581677" y="1236122"/>
                  <a:pt x="6579823" y="1236122"/>
                </a:cubicBezTo>
                <a:close/>
                <a:moveTo>
                  <a:pt x="5005325" y="1236122"/>
                </a:moveTo>
                <a:cubicBezTo>
                  <a:pt x="5005325" y="1236122"/>
                  <a:pt x="5003471" y="1236122"/>
                  <a:pt x="5003471" y="1237909"/>
                </a:cubicBezTo>
                <a:lnTo>
                  <a:pt x="5003471" y="1329298"/>
                </a:lnTo>
                <a:cubicBezTo>
                  <a:pt x="5003471" y="1329298"/>
                  <a:pt x="5003471" y="1331085"/>
                  <a:pt x="5005325" y="1331085"/>
                </a:cubicBezTo>
                <a:lnTo>
                  <a:pt x="5014133" y="1331085"/>
                </a:lnTo>
                <a:cubicBezTo>
                  <a:pt x="5014133" y="1331085"/>
                  <a:pt x="5015987" y="1331085"/>
                  <a:pt x="5015987" y="1329298"/>
                </a:cubicBezTo>
                <a:lnTo>
                  <a:pt x="5015987" y="1237909"/>
                </a:lnTo>
                <a:cubicBezTo>
                  <a:pt x="5015987" y="1237909"/>
                  <a:pt x="5015987" y="1236122"/>
                  <a:pt x="5014133" y="1236122"/>
                </a:cubicBezTo>
                <a:close/>
                <a:moveTo>
                  <a:pt x="3439636" y="1236122"/>
                </a:moveTo>
                <a:cubicBezTo>
                  <a:pt x="3439636" y="1236122"/>
                  <a:pt x="3437782" y="1236122"/>
                  <a:pt x="3437782" y="1237909"/>
                </a:cubicBezTo>
                <a:lnTo>
                  <a:pt x="3437782" y="1329298"/>
                </a:lnTo>
                <a:cubicBezTo>
                  <a:pt x="3437782" y="1329298"/>
                  <a:pt x="3437782" y="1331085"/>
                  <a:pt x="3439636" y="1331085"/>
                </a:cubicBezTo>
                <a:lnTo>
                  <a:pt x="3448444" y="1331085"/>
                </a:lnTo>
                <a:cubicBezTo>
                  <a:pt x="3448444" y="1331085"/>
                  <a:pt x="3450298" y="1331085"/>
                  <a:pt x="3450298" y="1329298"/>
                </a:cubicBezTo>
                <a:lnTo>
                  <a:pt x="3450298" y="1237909"/>
                </a:lnTo>
                <a:cubicBezTo>
                  <a:pt x="3450298" y="1237909"/>
                  <a:pt x="3450298" y="1236122"/>
                  <a:pt x="3448444" y="1236122"/>
                </a:cubicBezTo>
                <a:close/>
                <a:moveTo>
                  <a:pt x="1873946" y="1236122"/>
                </a:moveTo>
                <a:cubicBezTo>
                  <a:pt x="1873946" y="1236122"/>
                  <a:pt x="1872092" y="1236122"/>
                  <a:pt x="1872092" y="1237909"/>
                </a:cubicBezTo>
                <a:lnTo>
                  <a:pt x="1872092" y="1329298"/>
                </a:lnTo>
                <a:cubicBezTo>
                  <a:pt x="1872092" y="1329298"/>
                  <a:pt x="1872092" y="1331085"/>
                  <a:pt x="1873946" y="1331085"/>
                </a:cubicBezTo>
                <a:lnTo>
                  <a:pt x="1882754" y="1331085"/>
                </a:lnTo>
                <a:cubicBezTo>
                  <a:pt x="1882754" y="1331085"/>
                  <a:pt x="1884608" y="1331085"/>
                  <a:pt x="1884608" y="1329298"/>
                </a:cubicBezTo>
                <a:lnTo>
                  <a:pt x="1884608" y="1237909"/>
                </a:lnTo>
                <a:cubicBezTo>
                  <a:pt x="1884608" y="1237909"/>
                  <a:pt x="1884608" y="1236122"/>
                  <a:pt x="1882754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8136704" y="1050459"/>
                </a:moveTo>
                <a:cubicBezTo>
                  <a:pt x="8136704" y="1050459"/>
                  <a:pt x="8134850" y="1050459"/>
                  <a:pt x="8134850" y="1052246"/>
                </a:cubicBezTo>
                <a:lnTo>
                  <a:pt x="8134850" y="1143635"/>
                </a:lnTo>
                <a:cubicBezTo>
                  <a:pt x="8134850" y="1143635"/>
                  <a:pt x="8134850" y="1145422"/>
                  <a:pt x="8136704" y="1145422"/>
                </a:cubicBezTo>
                <a:lnTo>
                  <a:pt x="8145512" y="1145422"/>
                </a:lnTo>
                <a:cubicBezTo>
                  <a:pt x="8145512" y="1145422"/>
                  <a:pt x="8147366" y="1145422"/>
                  <a:pt x="8147366" y="1143635"/>
                </a:cubicBezTo>
                <a:lnTo>
                  <a:pt x="8147366" y="1052246"/>
                </a:lnTo>
                <a:cubicBezTo>
                  <a:pt x="8147366" y="1052246"/>
                  <a:pt x="8147366" y="1050459"/>
                  <a:pt x="8145512" y="1050459"/>
                </a:cubicBezTo>
                <a:close/>
                <a:moveTo>
                  <a:pt x="6571015" y="1050459"/>
                </a:moveTo>
                <a:cubicBezTo>
                  <a:pt x="6571015" y="1050459"/>
                  <a:pt x="6569161" y="1050459"/>
                  <a:pt x="6569161" y="1052246"/>
                </a:cubicBezTo>
                <a:lnTo>
                  <a:pt x="6569161" y="1143635"/>
                </a:lnTo>
                <a:cubicBezTo>
                  <a:pt x="6569161" y="1143635"/>
                  <a:pt x="6569161" y="1145422"/>
                  <a:pt x="6571015" y="1145422"/>
                </a:cubicBezTo>
                <a:lnTo>
                  <a:pt x="6579823" y="1145422"/>
                </a:lnTo>
                <a:cubicBezTo>
                  <a:pt x="6579823" y="1145422"/>
                  <a:pt x="6581677" y="1145422"/>
                  <a:pt x="6581677" y="1143635"/>
                </a:cubicBezTo>
                <a:lnTo>
                  <a:pt x="6581677" y="1052246"/>
                </a:lnTo>
                <a:cubicBezTo>
                  <a:pt x="6581677" y="1052246"/>
                  <a:pt x="6581677" y="1050459"/>
                  <a:pt x="6579823" y="1050459"/>
                </a:cubicBezTo>
                <a:close/>
                <a:moveTo>
                  <a:pt x="5005325" y="1050459"/>
                </a:moveTo>
                <a:cubicBezTo>
                  <a:pt x="5005325" y="1050459"/>
                  <a:pt x="5003471" y="1050459"/>
                  <a:pt x="5003471" y="1052246"/>
                </a:cubicBezTo>
                <a:lnTo>
                  <a:pt x="5003471" y="1143635"/>
                </a:lnTo>
                <a:cubicBezTo>
                  <a:pt x="5003471" y="1143635"/>
                  <a:pt x="5003471" y="1145422"/>
                  <a:pt x="5005325" y="1145422"/>
                </a:cubicBezTo>
                <a:lnTo>
                  <a:pt x="5014133" y="1145422"/>
                </a:lnTo>
                <a:cubicBezTo>
                  <a:pt x="5014133" y="1145422"/>
                  <a:pt x="5015987" y="1145422"/>
                  <a:pt x="5015987" y="1143635"/>
                </a:cubicBezTo>
                <a:lnTo>
                  <a:pt x="5015987" y="1052246"/>
                </a:lnTo>
                <a:cubicBezTo>
                  <a:pt x="5015987" y="1052246"/>
                  <a:pt x="5015987" y="1050459"/>
                  <a:pt x="5014133" y="1050459"/>
                </a:cubicBezTo>
                <a:close/>
                <a:moveTo>
                  <a:pt x="3439636" y="1050459"/>
                </a:moveTo>
                <a:cubicBezTo>
                  <a:pt x="3439636" y="1050459"/>
                  <a:pt x="3437782" y="1050459"/>
                  <a:pt x="3437782" y="1052246"/>
                </a:cubicBezTo>
                <a:lnTo>
                  <a:pt x="3437782" y="1143635"/>
                </a:lnTo>
                <a:cubicBezTo>
                  <a:pt x="3437782" y="1143635"/>
                  <a:pt x="3437782" y="1145422"/>
                  <a:pt x="3439636" y="1145422"/>
                </a:cubicBezTo>
                <a:lnTo>
                  <a:pt x="3448444" y="1145422"/>
                </a:lnTo>
                <a:cubicBezTo>
                  <a:pt x="3448444" y="1145422"/>
                  <a:pt x="3450298" y="1145422"/>
                  <a:pt x="3450298" y="1143635"/>
                </a:cubicBezTo>
                <a:lnTo>
                  <a:pt x="3450298" y="1052246"/>
                </a:lnTo>
                <a:cubicBezTo>
                  <a:pt x="3450298" y="1052246"/>
                  <a:pt x="3450298" y="1050459"/>
                  <a:pt x="3448444" y="1050459"/>
                </a:cubicBezTo>
                <a:close/>
                <a:moveTo>
                  <a:pt x="1873946" y="1050459"/>
                </a:moveTo>
                <a:cubicBezTo>
                  <a:pt x="1873946" y="1050459"/>
                  <a:pt x="1872092" y="1050459"/>
                  <a:pt x="1872092" y="1052246"/>
                </a:cubicBezTo>
                <a:lnTo>
                  <a:pt x="1872092" y="1143635"/>
                </a:lnTo>
                <a:cubicBezTo>
                  <a:pt x="1872092" y="1143635"/>
                  <a:pt x="1872092" y="1145422"/>
                  <a:pt x="1873946" y="1145422"/>
                </a:cubicBezTo>
                <a:lnTo>
                  <a:pt x="1882754" y="1145422"/>
                </a:lnTo>
                <a:cubicBezTo>
                  <a:pt x="1882754" y="1145422"/>
                  <a:pt x="1884608" y="1145422"/>
                  <a:pt x="1884608" y="1143635"/>
                </a:cubicBezTo>
                <a:lnTo>
                  <a:pt x="1884608" y="1052246"/>
                </a:lnTo>
                <a:cubicBezTo>
                  <a:pt x="1884608" y="1052246"/>
                  <a:pt x="1884608" y="1050459"/>
                  <a:pt x="1882754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8136704" y="864795"/>
                </a:moveTo>
                <a:cubicBezTo>
                  <a:pt x="8136704" y="864795"/>
                  <a:pt x="8134850" y="864795"/>
                  <a:pt x="8134850" y="866582"/>
                </a:cubicBezTo>
                <a:lnTo>
                  <a:pt x="8134850" y="957971"/>
                </a:lnTo>
                <a:cubicBezTo>
                  <a:pt x="8134850" y="957971"/>
                  <a:pt x="8134850" y="959758"/>
                  <a:pt x="8136704" y="959758"/>
                </a:cubicBezTo>
                <a:lnTo>
                  <a:pt x="8145512" y="959758"/>
                </a:lnTo>
                <a:cubicBezTo>
                  <a:pt x="8145512" y="959758"/>
                  <a:pt x="8147366" y="959758"/>
                  <a:pt x="8147366" y="957971"/>
                </a:cubicBezTo>
                <a:lnTo>
                  <a:pt x="8147366" y="866582"/>
                </a:lnTo>
                <a:cubicBezTo>
                  <a:pt x="8147366" y="866582"/>
                  <a:pt x="8147366" y="864795"/>
                  <a:pt x="8145512" y="864795"/>
                </a:cubicBezTo>
                <a:close/>
                <a:moveTo>
                  <a:pt x="6571015" y="864795"/>
                </a:moveTo>
                <a:cubicBezTo>
                  <a:pt x="6571015" y="864795"/>
                  <a:pt x="6569161" y="864795"/>
                  <a:pt x="6569161" y="866582"/>
                </a:cubicBezTo>
                <a:lnTo>
                  <a:pt x="6569161" y="957971"/>
                </a:lnTo>
                <a:cubicBezTo>
                  <a:pt x="6569161" y="957971"/>
                  <a:pt x="6569161" y="959758"/>
                  <a:pt x="6571015" y="959758"/>
                </a:cubicBezTo>
                <a:lnTo>
                  <a:pt x="6579823" y="959758"/>
                </a:lnTo>
                <a:cubicBezTo>
                  <a:pt x="6579823" y="959758"/>
                  <a:pt x="6581677" y="959758"/>
                  <a:pt x="6581677" y="957971"/>
                </a:cubicBezTo>
                <a:lnTo>
                  <a:pt x="6581677" y="866582"/>
                </a:lnTo>
                <a:cubicBezTo>
                  <a:pt x="6581677" y="866582"/>
                  <a:pt x="6581677" y="864795"/>
                  <a:pt x="6579823" y="864795"/>
                </a:cubicBezTo>
                <a:close/>
                <a:moveTo>
                  <a:pt x="5005325" y="864795"/>
                </a:moveTo>
                <a:cubicBezTo>
                  <a:pt x="5005325" y="864795"/>
                  <a:pt x="5003471" y="864795"/>
                  <a:pt x="5003471" y="866582"/>
                </a:cubicBezTo>
                <a:lnTo>
                  <a:pt x="5003471" y="957971"/>
                </a:lnTo>
                <a:cubicBezTo>
                  <a:pt x="5003471" y="957971"/>
                  <a:pt x="5003471" y="959758"/>
                  <a:pt x="5005325" y="959758"/>
                </a:cubicBezTo>
                <a:lnTo>
                  <a:pt x="5014133" y="959758"/>
                </a:lnTo>
                <a:cubicBezTo>
                  <a:pt x="5014133" y="959758"/>
                  <a:pt x="5015987" y="959758"/>
                  <a:pt x="5015987" y="957971"/>
                </a:cubicBezTo>
                <a:lnTo>
                  <a:pt x="5015987" y="866582"/>
                </a:lnTo>
                <a:cubicBezTo>
                  <a:pt x="5015987" y="866582"/>
                  <a:pt x="5015987" y="864795"/>
                  <a:pt x="5014133" y="864795"/>
                </a:cubicBezTo>
                <a:close/>
                <a:moveTo>
                  <a:pt x="3439636" y="864795"/>
                </a:moveTo>
                <a:cubicBezTo>
                  <a:pt x="3439636" y="864795"/>
                  <a:pt x="3437782" y="864795"/>
                  <a:pt x="3437782" y="866582"/>
                </a:cubicBezTo>
                <a:lnTo>
                  <a:pt x="3437782" y="957971"/>
                </a:lnTo>
                <a:cubicBezTo>
                  <a:pt x="3437782" y="957971"/>
                  <a:pt x="3437782" y="959758"/>
                  <a:pt x="3439636" y="959758"/>
                </a:cubicBezTo>
                <a:lnTo>
                  <a:pt x="3448444" y="959758"/>
                </a:lnTo>
                <a:cubicBezTo>
                  <a:pt x="3448444" y="959758"/>
                  <a:pt x="3450298" y="959758"/>
                  <a:pt x="3450298" y="957971"/>
                </a:cubicBezTo>
                <a:lnTo>
                  <a:pt x="3450298" y="866582"/>
                </a:lnTo>
                <a:cubicBezTo>
                  <a:pt x="3450298" y="866582"/>
                  <a:pt x="3450298" y="864795"/>
                  <a:pt x="3448444" y="864795"/>
                </a:cubicBezTo>
                <a:close/>
                <a:moveTo>
                  <a:pt x="1873946" y="864795"/>
                </a:moveTo>
                <a:cubicBezTo>
                  <a:pt x="1873946" y="864795"/>
                  <a:pt x="1872092" y="864795"/>
                  <a:pt x="1872092" y="866582"/>
                </a:cubicBezTo>
                <a:lnTo>
                  <a:pt x="1872092" y="957971"/>
                </a:lnTo>
                <a:cubicBezTo>
                  <a:pt x="1872092" y="957971"/>
                  <a:pt x="1872092" y="959758"/>
                  <a:pt x="1873946" y="959758"/>
                </a:cubicBezTo>
                <a:lnTo>
                  <a:pt x="1882754" y="959758"/>
                </a:lnTo>
                <a:cubicBezTo>
                  <a:pt x="1882754" y="959758"/>
                  <a:pt x="1884608" y="959758"/>
                  <a:pt x="1884608" y="957971"/>
                </a:cubicBezTo>
                <a:lnTo>
                  <a:pt x="1884608" y="866582"/>
                </a:lnTo>
                <a:cubicBezTo>
                  <a:pt x="1884608" y="866582"/>
                  <a:pt x="1884608" y="864795"/>
                  <a:pt x="1882754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8136704" y="679131"/>
                </a:moveTo>
                <a:cubicBezTo>
                  <a:pt x="8136704" y="679131"/>
                  <a:pt x="8134850" y="679131"/>
                  <a:pt x="8134850" y="680918"/>
                </a:cubicBezTo>
                <a:lnTo>
                  <a:pt x="8134850" y="772307"/>
                </a:lnTo>
                <a:cubicBezTo>
                  <a:pt x="8134850" y="772307"/>
                  <a:pt x="8134850" y="774094"/>
                  <a:pt x="8136704" y="774094"/>
                </a:cubicBezTo>
                <a:lnTo>
                  <a:pt x="8145512" y="774094"/>
                </a:lnTo>
                <a:cubicBezTo>
                  <a:pt x="8145512" y="774094"/>
                  <a:pt x="8147366" y="774094"/>
                  <a:pt x="8147366" y="772307"/>
                </a:cubicBezTo>
                <a:lnTo>
                  <a:pt x="8147366" y="680918"/>
                </a:lnTo>
                <a:cubicBezTo>
                  <a:pt x="8147366" y="680918"/>
                  <a:pt x="8147366" y="679131"/>
                  <a:pt x="8145512" y="679131"/>
                </a:cubicBezTo>
                <a:close/>
                <a:moveTo>
                  <a:pt x="6571015" y="679131"/>
                </a:moveTo>
                <a:cubicBezTo>
                  <a:pt x="6571015" y="679131"/>
                  <a:pt x="6569161" y="679131"/>
                  <a:pt x="6569161" y="680918"/>
                </a:cubicBezTo>
                <a:lnTo>
                  <a:pt x="6569161" y="772307"/>
                </a:lnTo>
                <a:cubicBezTo>
                  <a:pt x="6569161" y="772307"/>
                  <a:pt x="6569161" y="774094"/>
                  <a:pt x="6571015" y="774094"/>
                </a:cubicBezTo>
                <a:lnTo>
                  <a:pt x="6579823" y="774094"/>
                </a:lnTo>
                <a:cubicBezTo>
                  <a:pt x="6579823" y="774094"/>
                  <a:pt x="6581677" y="774094"/>
                  <a:pt x="6581677" y="772307"/>
                </a:cubicBezTo>
                <a:lnTo>
                  <a:pt x="6581677" y="680918"/>
                </a:lnTo>
                <a:cubicBezTo>
                  <a:pt x="6581677" y="680918"/>
                  <a:pt x="6581677" y="679131"/>
                  <a:pt x="6579823" y="679131"/>
                </a:cubicBezTo>
                <a:close/>
                <a:moveTo>
                  <a:pt x="5005325" y="679131"/>
                </a:moveTo>
                <a:cubicBezTo>
                  <a:pt x="5005325" y="679131"/>
                  <a:pt x="5003471" y="679131"/>
                  <a:pt x="5003471" y="680918"/>
                </a:cubicBezTo>
                <a:lnTo>
                  <a:pt x="5003471" y="772307"/>
                </a:lnTo>
                <a:cubicBezTo>
                  <a:pt x="5003471" y="772307"/>
                  <a:pt x="5003471" y="774094"/>
                  <a:pt x="5005325" y="774094"/>
                </a:cubicBezTo>
                <a:lnTo>
                  <a:pt x="5014133" y="774094"/>
                </a:lnTo>
                <a:cubicBezTo>
                  <a:pt x="5014133" y="774094"/>
                  <a:pt x="5015987" y="774094"/>
                  <a:pt x="5015987" y="772307"/>
                </a:cubicBezTo>
                <a:lnTo>
                  <a:pt x="5015987" y="680918"/>
                </a:lnTo>
                <a:cubicBezTo>
                  <a:pt x="5015987" y="680918"/>
                  <a:pt x="5015987" y="679131"/>
                  <a:pt x="5014133" y="679131"/>
                </a:cubicBezTo>
                <a:close/>
                <a:moveTo>
                  <a:pt x="3439636" y="679131"/>
                </a:moveTo>
                <a:cubicBezTo>
                  <a:pt x="3439636" y="679131"/>
                  <a:pt x="3437782" y="679131"/>
                  <a:pt x="3437782" y="680918"/>
                </a:cubicBezTo>
                <a:lnTo>
                  <a:pt x="3437782" y="772307"/>
                </a:lnTo>
                <a:cubicBezTo>
                  <a:pt x="3437782" y="772307"/>
                  <a:pt x="3437782" y="774094"/>
                  <a:pt x="3439636" y="774094"/>
                </a:cubicBezTo>
                <a:lnTo>
                  <a:pt x="3448444" y="774094"/>
                </a:lnTo>
                <a:cubicBezTo>
                  <a:pt x="3448444" y="774094"/>
                  <a:pt x="3450298" y="774094"/>
                  <a:pt x="3450298" y="772307"/>
                </a:cubicBezTo>
                <a:lnTo>
                  <a:pt x="3450298" y="680918"/>
                </a:lnTo>
                <a:cubicBezTo>
                  <a:pt x="3450298" y="680918"/>
                  <a:pt x="3450298" y="679131"/>
                  <a:pt x="3448444" y="679131"/>
                </a:cubicBezTo>
                <a:close/>
                <a:moveTo>
                  <a:pt x="1873946" y="679131"/>
                </a:moveTo>
                <a:cubicBezTo>
                  <a:pt x="1873946" y="679131"/>
                  <a:pt x="1872092" y="679131"/>
                  <a:pt x="1872092" y="680918"/>
                </a:cubicBezTo>
                <a:lnTo>
                  <a:pt x="1872092" y="772307"/>
                </a:lnTo>
                <a:cubicBezTo>
                  <a:pt x="1872092" y="772307"/>
                  <a:pt x="1872092" y="774094"/>
                  <a:pt x="1873946" y="774094"/>
                </a:cubicBezTo>
                <a:lnTo>
                  <a:pt x="1882754" y="774094"/>
                </a:lnTo>
                <a:cubicBezTo>
                  <a:pt x="1882754" y="774094"/>
                  <a:pt x="1884608" y="774094"/>
                  <a:pt x="1884608" y="772307"/>
                </a:cubicBezTo>
                <a:lnTo>
                  <a:pt x="1884608" y="680918"/>
                </a:lnTo>
                <a:cubicBezTo>
                  <a:pt x="1884608" y="680918"/>
                  <a:pt x="1884608" y="679131"/>
                  <a:pt x="1882754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8136704" y="493467"/>
                </a:moveTo>
                <a:cubicBezTo>
                  <a:pt x="8136704" y="493467"/>
                  <a:pt x="8134850" y="493467"/>
                  <a:pt x="8134850" y="495254"/>
                </a:cubicBezTo>
                <a:lnTo>
                  <a:pt x="8134850" y="586643"/>
                </a:lnTo>
                <a:cubicBezTo>
                  <a:pt x="8134850" y="586643"/>
                  <a:pt x="8134850" y="588430"/>
                  <a:pt x="8136704" y="588430"/>
                </a:cubicBezTo>
                <a:lnTo>
                  <a:pt x="8145512" y="588430"/>
                </a:lnTo>
                <a:cubicBezTo>
                  <a:pt x="8145512" y="588430"/>
                  <a:pt x="8147366" y="588430"/>
                  <a:pt x="8147366" y="586643"/>
                </a:cubicBezTo>
                <a:lnTo>
                  <a:pt x="8147366" y="495254"/>
                </a:lnTo>
                <a:cubicBezTo>
                  <a:pt x="8147366" y="495254"/>
                  <a:pt x="8147366" y="493467"/>
                  <a:pt x="8145512" y="493467"/>
                </a:cubicBezTo>
                <a:close/>
                <a:moveTo>
                  <a:pt x="6571015" y="493467"/>
                </a:moveTo>
                <a:cubicBezTo>
                  <a:pt x="6571015" y="493467"/>
                  <a:pt x="6569161" y="493467"/>
                  <a:pt x="6569161" y="495254"/>
                </a:cubicBezTo>
                <a:lnTo>
                  <a:pt x="6569161" y="586643"/>
                </a:lnTo>
                <a:cubicBezTo>
                  <a:pt x="6569161" y="586643"/>
                  <a:pt x="6569161" y="588430"/>
                  <a:pt x="6571015" y="588430"/>
                </a:cubicBezTo>
                <a:lnTo>
                  <a:pt x="6579823" y="588430"/>
                </a:lnTo>
                <a:cubicBezTo>
                  <a:pt x="6579823" y="588430"/>
                  <a:pt x="6581677" y="588430"/>
                  <a:pt x="6581677" y="586643"/>
                </a:cubicBezTo>
                <a:lnTo>
                  <a:pt x="6581677" y="495254"/>
                </a:lnTo>
                <a:cubicBezTo>
                  <a:pt x="6581677" y="495254"/>
                  <a:pt x="6581677" y="493467"/>
                  <a:pt x="6579823" y="493467"/>
                </a:cubicBezTo>
                <a:close/>
                <a:moveTo>
                  <a:pt x="5005325" y="493467"/>
                </a:moveTo>
                <a:cubicBezTo>
                  <a:pt x="5005325" y="493467"/>
                  <a:pt x="5003471" y="493467"/>
                  <a:pt x="5003471" y="495254"/>
                </a:cubicBezTo>
                <a:lnTo>
                  <a:pt x="5003471" y="586643"/>
                </a:lnTo>
                <a:cubicBezTo>
                  <a:pt x="5003471" y="586643"/>
                  <a:pt x="5003471" y="588430"/>
                  <a:pt x="5005325" y="588430"/>
                </a:cubicBezTo>
                <a:lnTo>
                  <a:pt x="5014133" y="588430"/>
                </a:lnTo>
                <a:cubicBezTo>
                  <a:pt x="5014133" y="588430"/>
                  <a:pt x="5015987" y="588430"/>
                  <a:pt x="5015987" y="586643"/>
                </a:cubicBezTo>
                <a:lnTo>
                  <a:pt x="5015987" y="495254"/>
                </a:lnTo>
                <a:cubicBezTo>
                  <a:pt x="5015987" y="495254"/>
                  <a:pt x="5015987" y="493467"/>
                  <a:pt x="5014133" y="493467"/>
                </a:cubicBezTo>
                <a:close/>
                <a:moveTo>
                  <a:pt x="3439636" y="493467"/>
                </a:moveTo>
                <a:cubicBezTo>
                  <a:pt x="3439636" y="493467"/>
                  <a:pt x="3437782" y="493467"/>
                  <a:pt x="3437782" y="495254"/>
                </a:cubicBezTo>
                <a:lnTo>
                  <a:pt x="3437782" y="586643"/>
                </a:lnTo>
                <a:cubicBezTo>
                  <a:pt x="3437782" y="586643"/>
                  <a:pt x="3437782" y="588430"/>
                  <a:pt x="3439636" y="588430"/>
                </a:cubicBezTo>
                <a:lnTo>
                  <a:pt x="3448444" y="588430"/>
                </a:lnTo>
                <a:cubicBezTo>
                  <a:pt x="3448444" y="588430"/>
                  <a:pt x="3450298" y="588430"/>
                  <a:pt x="3450298" y="586643"/>
                </a:cubicBezTo>
                <a:lnTo>
                  <a:pt x="3450298" y="495254"/>
                </a:lnTo>
                <a:cubicBezTo>
                  <a:pt x="3450298" y="495254"/>
                  <a:pt x="3450298" y="493467"/>
                  <a:pt x="3448444" y="493467"/>
                </a:cubicBezTo>
                <a:close/>
                <a:moveTo>
                  <a:pt x="1873946" y="493467"/>
                </a:moveTo>
                <a:cubicBezTo>
                  <a:pt x="1873946" y="493467"/>
                  <a:pt x="1872092" y="493467"/>
                  <a:pt x="1872092" y="495254"/>
                </a:cubicBezTo>
                <a:lnTo>
                  <a:pt x="1872092" y="586643"/>
                </a:lnTo>
                <a:cubicBezTo>
                  <a:pt x="1872092" y="586643"/>
                  <a:pt x="1872092" y="588430"/>
                  <a:pt x="1873946" y="588430"/>
                </a:cubicBezTo>
                <a:lnTo>
                  <a:pt x="1882754" y="588430"/>
                </a:lnTo>
                <a:cubicBezTo>
                  <a:pt x="1882754" y="588430"/>
                  <a:pt x="1884608" y="588430"/>
                  <a:pt x="1884608" y="586643"/>
                </a:cubicBezTo>
                <a:lnTo>
                  <a:pt x="1884608" y="495254"/>
                </a:lnTo>
                <a:cubicBezTo>
                  <a:pt x="1884608" y="495254"/>
                  <a:pt x="1884608" y="493467"/>
                  <a:pt x="1882754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8136704" y="307803"/>
                </a:moveTo>
                <a:cubicBezTo>
                  <a:pt x="8136704" y="307803"/>
                  <a:pt x="8134850" y="307803"/>
                  <a:pt x="8134850" y="309590"/>
                </a:cubicBezTo>
                <a:lnTo>
                  <a:pt x="8134850" y="400979"/>
                </a:lnTo>
                <a:cubicBezTo>
                  <a:pt x="8134850" y="400979"/>
                  <a:pt x="8134850" y="402766"/>
                  <a:pt x="8136704" y="402766"/>
                </a:cubicBezTo>
                <a:lnTo>
                  <a:pt x="8145512" y="402766"/>
                </a:lnTo>
                <a:cubicBezTo>
                  <a:pt x="8145512" y="402766"/>
                  <a:pt x="8147366" y="402766"/>
                  <a:pt x="8147366" y="400979"/>
                </a:cubicBezTo>
                <a:lnTo>
                  <a:pt x="8147366" y="309590"/>
                </a:lnTo>
                <a:cubicBezTo>
                  <a:pt x="8147366" y="309590"/>
                  <a:pt x="8147366" y="307803"/>
                  <a:pt x="8145512" y="307803"/>
                </a:cubicBezTo>
                <a:close/>
                <a:moveTo>
                  <a:pt x="6571015" y="307803"/>
                </a:moveTo>
                <a:cubicBezTo>
                  <a:pt x="6571015" y="307803"/>
                  <a:pt x="6569161" y="307803"/>
                  <a:pt x="6569161" y="309590"/>
                </a:cubicBezTo>
                <a:lnTo>
                  <a:pt x="6569161" y="400979"/>
                </a:lnTo>
                <a:cubicBezTo>
                  <a:pt x="6569161" y="400979"/>
                  <a:pt x="6569161" y="402766"/>
                  <a:pt x="6571015" y="402766"/>
                </a:cubicBezTo>
                <a:lnTo>
                  <a:pt x="6579823" y="402766"/>
                </a:lnTo>
                <a:cubicBezTo>
                  <a:pt x="6579823" y="402766"/>
                  <a:pt x="6581677" y="402766"/>
                  <a:pt x="6581677" y="400979"/>
                </a:cubicBezTo>
                <a:lnTo>
                  <a:pt x="6581677" y="309590"/>
                </a:lnTo>
                <a:cubicBezTo>
                  <a:pt x="6581677" y="309590"/>
                  <a:pt x="6581677" y="307803"/>
                  <a:pt x="6579823" y="307803"/>
                </a:cubicBezTo>
                <a:close/>
                <a:moveTo>
                  <a:pt x="5005325" y="307803"/>
                </a:moveTo>
                <a:cubicBezTo>
                  <a:pt x="5005325" y="307803"/>
                  <a:pt x="5003471" y="307803"/>
                  <a:pt x="5003471" y="309590"/>
                </a:cubicBezTo>
                <a:lnTo>
                  <a:pt x="5003471" y="400979"/>
                </a:lnTo>
                <a:cubicBezTo>
                  <a:pt x="5003471" y="400979"/>
                  <a:pt x="5003471" y="402766"/>
                  <a:pt x="5005325" y="402766"/>
                </a:cubicBezTo>
                <a:lnTo>
                  <a:pt x="5014133" y="402766"/>
                </a:lnTo>
                <a:cubicBezTo>
                  <a:pt x="5014133" y="402766"/>
                  <a:pt x="5015987" y="402766"/>
                  <a:pt x="5015987" y="400979"/>
                </a:cubicBezTo>
                <a:lnTo>
                  <a:pt x="5015987" y="309590"/>
                </a:lnTo>
                <a:cubicBezTo>
                  <a:pt x="5015987" y="309590"/>
                  <a:pt x="5015987" y="307803"/>
                  <a:pt x="5014133" y="307803"/>
                </a:cubicBezTo>
                <a:close/>
                <a:moveTo>
                  <a:pt x="3439636" y="307803"/>
                </a:moveTo>
                <a:cubicBezTo>
                  <a:pt x="3439636" y="307803"/>
                  <a:pt x="3437782" y="307803"/>
                  <a:pt x="3437782" y="309590"/>
                </a:cubicBezTo>
                <a:lnTo>
                  <a:pt x="3437782" y="400979"/>
                </a:lnTo>
                <a:cubicBezTo>
                  <a:pt x="3437782" y="400979"/>
                  <a:pt x="3437782" y="402766"/>
                  <a:pt x="3439636" y="402766"/>
                </a:cubicBezTo>
                <a:lnTo>
                  <a:pt x="3448444" y="402766"/>
                </a:lnTo>
                <a:cubicBezTo>
                  <a:pt x="3448444" y="402766"/>
                  <a:pt x="3450298" y="402766"/>
                  <a:pt x="3450298" y="400979"/>
                </a:cubicBezTo>
                <a:lnTo>
                  <a:pt x="3450298" y="309590"/>
                </a:lnTo>
                <a:cubicBezTo>
                  <a:pt x="3450298" y="309590"/>
                  <a:pt x="3450298" y="307803"/>
                  <a:pt x="3448444" y="307803"/>
                </a:cubicBezTo>
                <a:close/>
                <a:moveTo>
                  <a:pt x="1873946" y="307803"/>
                </a:moveTo>
                <a:cubicBezTo>
                  <a:pt x="1873946" y="307803"/>
                  <a:pt x="1872092" y="307803"/>
                  <a:pt x="1872092" y="309590"/>
                </a:cubicBezTo>
                <a:lnTo>
                  <a:pt x="1872092" y="400979"/>
                </a:lnTo>
                <a:cubicBezTo>
                  <a:pt x="1872092" y="400979"/>
                  <a:pt x="1872092" y="402766"/>
                  <a:pt x="1873946" y="402766"/>
                </a:cubicBezTo>
                <a:lnTo>
                  <a:pt x="1882754" y="402766"/>
                </a:lnTo>
                <a:cubicBezTo>
                  <a:pt x="1882754" y="402766"/>
                  <a:pt x="1884608" y="402766"/>
                  <a:pt x="1884608" y="400979"/>
                </a:cubicBezTo>
                <a:lnTo>
                  <a:pt x="1884608" y="309590"/>
                </a:lnTo>
                <a:cubicBezTo>
                  <a:pt x="1884608" y="309590"/>
                  <a:pt x="1884608" y="307803"/>
                  <a:pt x="1882754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8136704" y="122139"/>
                </a:moveTo>
                <a:cubicBezTo>
                  <a:pt x="8136704" y="122139"/>
                  <a:pt x="8134850" y="122139"/>
                  <a:pt x="8134850" y="123926"/>
                </a:cubicBezTo>
                <a:lnTo>
                  <a:pt x="8134850" y="215315"/>
                </a:lnTo>
                <a:cubicBezTo>
                  <a:pt x="8134850" y="215315"/>
                  <a:pt x="8134850" y="217102"/>
                  <a:pt x="8136704" y="217102"/>
                </a:cubicBezTo>
                <a:lnTo>
                  <a:pt x="8145512" y="217102"/>
                </a:lnTo>
                <a:cubicBezTo>
                  <a:pt x="8145512" y="217102"/>
                  <a:pt x="8147366" y="217102"/>
                  <a:pt x="8147366" y="215315"/>
                </a:cubicBezTo>
                <a:lnTo>
                  <a:pt x="8147366" y="123926"/>
                </a:lnTo>
                <a:cubicBezTo>
                  <a:pt x="8147366" y="123926"/>
                  <a:pt x="8147366" y="122139"/>
                  <a:pt x="8145512" y="122139"/>
                </a:cubicBezTo>
                <a:close/>
                <a:moveTo>
                  <a:pt x="6571015" y="122139"/>
                </a:moveTo>
                <a:cubicBezTo>
                  <a:pt x="6571015" y="122139"/>
                  <a:pt x="6569161" y="122139"/>
                  <a:pt x="6569161" y="123926"/>
                </a:cubicBezTo>
                <a:lnTo>
                  <a:pt x="6569161" y="215315"/>
                </a:lnTo>
                <a:cubicBezTo>
                  <a:pt x="6569161" y="215315"/>
                  <a:pt x="6569161" y="217102"/>
                  <a:pt x="6571015" y="217102"/>
                </a:cubicBezTo>
                <a:lnTo>
                  <a:pt x="6579823" y="217102"/>
                </a:lnTo>
                <a:cubicBezTo>
                  <a:pt x="6579823" y="217102"/>
                  <a:pt x="6581677" y="217102"/>
                  <a:pt x="6581677" y="215315"/>
                </a:cubicBezTo>
                <a:lnTo>
                  <a:pt x="6581677" y="123926"/>
                </a:lnTo>
                <a:cubicBezTo>
                  <a:pt x="6581677" y="123926"/>
                  <a:pt x="6581677" y="122139"/>
                  <a:pt x="6579823" y="122139"/>
                </a:cubicBezTo>
                <a:close/>
                <a:moveTo>
                  <a:pt x="5005325" y="122139"/>
                </a:moveTo>
                <a:cubicBezTo>
                  <a:pt x="5005325" y="122139"/>
                  <a:pt x="5003471" y="122139"/>
                  <a:pt x="5003471" y="123926"/>
                </a:cubicBezTo>
                <a:lnTo>
                  <a:pt x="5003471" y="215315"/>
                </a:lnTo>
                <a:cubicBezTo>
                  <a:pt x="5003471" y="215315"/>
                  <a:pt x="5003471" y="217102"/>
                  <a:pt x="5005325" y="217102"/>
                </a:cubicBezTo>
                <a:lnTo>
                  <a:pt x="5014133" y="217102"/>
                </a:lnTo>
                <a:cubicBezTo>
                  <a:pt x="5014133" y="217102"/>
                  <a:pt x="5015987" y="217102"/>
                  <a:pt x="5015987" y="215315"/>
                </a:cubicBezTo>
                <a:lnTo>
                  <a:pt x="5015987" y="123926"/>
                </a:lnTo>
                <a:cubicBezTo>
                  <a:pt x="5015987" y="123926"/>
                  <a:pt x="5015987" y="122139"/>
                  <a:pt x="5014133" y="122139"/>
                </a:cubicBezTo>
                <a:close/>
                <a:moveTo>
                  <a:pt x="3439636" y="122139"/>
                </a:moveTo>
                <a:cubicBezTo>
                  <a:pt x="3439636" y="122139"/>
                  <a:pt x="3437782" y="122139"/>
                  <a:pt x="3437782" y="123926"/>
                </a:cubicBezTo>
                <a:lnTo>
                  <a:pt x="3437782" y="215315"/>
                </a:lnTo>
                <a:cubicBezTo>
                  <a:pt x="3437782" y="215315"/>
                  <a:pt x="3437782" y="217102"/>
                  <a:pt x="3439636" y="217102"/>
                </a:cubicBezTo>
                <a:lnTo>
                  <a:pt x="3448444" y="217102"/>
                </a:lnTo>
                <a:cubicBezTo>
                  <a:pt x="3448444" y="217102"/>
                  <a:pt x="3450298" y="217102"/>
                  <a:pt x="3450298" y="215315"/>
                </a:cubicBezTo>
                <a:lnTo>
                  <a:pt x="3450298" y="123926"/>
                </a:lnTo>
                <a:cubicBezTo>
                  <a:pt x="3450298" y="123926"/>
                  <a:pt x="3450298" y="122139"/>
                  <a:pt x="3448444" y="122139"/>
                </a:cubicBezTo>
                <a:close/>
                <a:moveTo>
                  <a:pt x="1873946" y="122139"/>
                </a:moveTo>
                <a:cubicBezTo>
                  <a:pt x="1873946" y="122139"/>
                  <a:pt x="1872092" y="122139"/>
                  <a:pt x="1872092" y="123926"/>
                </a:cubicBezTo>
                <a:lnTo>
                  <a:pt x="1872092" y="215315"/>
                </a:lnTo>
                <a:cubicBezTo>
                  <a:pt x="1872092" y="215315"/>
                  <a:pt x="1872092" y="217102"/>
                  <a:pt x="1873946" y="217102"/>
                </a:cubicBezTo>
                <a:lnTo>
                  <a:pt x="1882754" y="217102"/>
                </a:lnTo>
                <a:cubicBezTo>
                  <a:pt x="1882754" y="217102"/>
                  <a:pt x="1884608" y="217102"/>
                  <a:pt x="1884608" y="215315"/>
                </a:cubicBezTo>
                <a:lnTo>
                  <a:pt x="1884608" y="123926"/>
                </a:lnTo>
                <a:cubicBezTo>
                  <a:pt x="1884608" y="123926"/>
                  <a:pt x="1884608" y="122139"/>
                  <a:pt x="1882754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1872092" y="0"/>
                </a:lnTo>
                <a:lnTo>
                  <a:pt x="1872092" y="29651"/>
                </a:lnTo>
                <a:cubicBezTo>
                  <a:pt x="1872092" y="29651"/>
                  <a:pt x="1872092" y="31438"/>
                  <a:pt x="1873946" y="31438"/>
                </a:cubicBezTo>
                <a:lnTo>
                  <a:pt x="1882754" y="31438"/>
                </a:lnTo>
                <a:cubicBezTo>
                  <a:pt x="1882754" y="31438"/>
                  <a:pt x="1884608" y="31438"/>
                  <a:pt x="1884608" y="29651"/>
                </a:cubicBezTo>
                <a:lnTo>
                  <a:pt x="1884608" y="0"/>
                </a:lnTo>
                <a:lnTo>
                  <a:pt x="3437782" y="0"/>
                </a:lnTo>
                <a:lnTo>
                  <a:pt x="3437782" y="29651"/>
                </a:lnTo>
                <a:cubicBezTo>
                  <a:pt x="3437782" y="29651"/>
                  <a:pt x="3437782" y="31438"/>
                  <a:pt x="3439636" y="31438"/>
                </a:cubicBezTo>
                <a:lnTo>
                  <a:pt x="3448444" y="31438"/>
                </a:lnTo>
                <a:cubicBezTo>
                  <a:pt x="3448444" y="31438"/>
                  <a:pt x="3450298" y="31438"/>
                  <a:pt x="3450298" y="29651"/>
                </a:cubicBezTo>
                <a:lnTo>
                  <a:pt x="3450298" y="0"/>
                </a:lnTo>
                <a:lnTo>
                  <a:pt x="5003471" y="0"/>
                </a:lnTo>
                <a:lnTo>
                  <a:pt x="5003471" y="29651"/>
                </a:lnTo>
                <a:cubicBezTo>
                  <a:pt x="5003471" y="29651"/>
                  <a:pt x="5003471" y="31438"/>
                  <a:pt x="5005325" y="31438"/>
                </a:cubicBezTo>
                <a:lnTo>
                  <a:pt x="5014133" y="31438"/>
                </a:lnTo>
                <a:cubicBezTo>
                  <a:pt x="5014133" y="31438"/>
                  <a:pt x="5015987" y="31438"/>
                  <a:pt x="5015987" y="29651"/>
                </a:cubicBezTo>
                <a:lnTo>
                  <a:pt x="5015987" y="0"/>
                </a:lnTo>
                <a:lnTo>
                  <a:pt x="6569161" y="0"/>
                </a:lnTo>
                <a:lnTo>
                  <a:pt x="6569161" y="29651"/>
                </a:lnTo>
                <a:cubicBezTo>
                  <a:pt x="6569161" y="29651"/>
                  <a:pt x="6569161" y="31438"/>
                  <a:pt x="6571015" y="31438"/>
                </a:cubicBezTo>
                <a:lnTo>
                  <a:pt x="6579823" y="31438"/>
                </a:lnTo>
                <a:cubicBezTo>
                  <a:pt x="6579823" y="31438"/>
                  <a:pt x="6581677" y="31438"/>
                  <a:pt x="6581677" y="29651"/>
                </a:cubicBezTo>
                <a:lnTo>
                  <a:pt x="6581677" y="0"/>
                </a:lnTo>
                <a:lnTo>
                  <a:pt x="8134850" y="0"/>
                </a:lnTo>
                <a:lnTo>
                  <a:pt x="8134850" y="29651"/>
                </a:lnTo>
                <a:cubicBezTo>
                  <a:pt x="8134850" y="29651"/>
                  <a:pt x="8134850" y="31438"/>
                  <a:pt x="8136704" y="31438"/>
                </a:cubicBezTo>
                <a:lnTo>
                  <a:pt x="8145512" y="31438"/>
                </a:lnTo>
                <a:cubicBezTo>
                  <a:pt x="8145512" y="31438"/>
                  <a:pt x="8147366" y="31438"/>
                  <a:pt x="8147366" y="29651"/>
                </a:cubicBezTo>
                <a:lnTo>
                  <a:pt x="814736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609F979-F88F-49FF-8FA4-2847C924960F}"/>
              </a:ext>
            </a:extLst>
          </p:cNvPr>
          <p:cNvSpPr/>
          <p:nvPr/>
        </p:nvSpPr>
        <p:spPr>
          <a:xfrm>
            <a:off x="1263879" y="2934459"/>
            <a:ext cx="10007644" cy="1331086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8136704 w 10007644"/>
              <a:gd name="connsiteY8" fmla="*/ 1175053 h 1331086"/>
              <a:gd name="connsiteX9" fmla="*/ 8134850 w 10007644"/>
              <a:gd name="connsiteY9" fmla="*/ 1176840 h 1331086"/>
              <a:gd name="connsiteX10" fmla="*/ 8134850 w 10007644"/>
              <a:gd name="connsiteY10" fmla="*/ 1268229 h 1331086"/>
              <a:gd name="connsiteX11" fmla="*/ 8136704 w 10007644"/>
              <a:gd name="connsiteY11" fmla="*/ 1270016 h 1331086"/>
              <a:gd name="connsiteX12" fmla="*/ 8145512 w 10007644"/>
              <a:gd name="connsiteY12" fmla="*/ 1270016 h 1331086"/>
              <a:gd name="connsiteX13" fmla="*/ 8147366 w 10007644"/>
              <a:gd name="connsiteY13" fmla="*/ 1268229 h 1331086"/>
              <a:gd name="connsiteX14" fmla="*/ 8147366 w 10007644"/>
              <a:gd name="connsiteY14" fmla="*/ 1176840 h 1331086"/>
              <a:gd name="connsiteX15" fmla="*/ 8145512 w 10007644"/>
              <a:gd name="connsiteY15" fmla="*/ 1175053 h 1331086"/>
              <a:gd name="connsiteX16" fmla="*/ 6571015 w 10007644"/>
              <a:gd name="connsiteY16" fmla="*/ 1175053 h 1331086"/>
              <a:gd name="connsiteX17" fmla="*/ 6569161 w 10007644"/>
              <a:gd name="connsiteY17" fmla="*/ 1176840 h 1331086"/>
              <a:gd name="connsiteX18" fmla="*/ 6569161 w 10007644"/>
              <a:gd name="connsiteY18" fmla="*/ 1268229 h 1331086"/>
              <a:gd name="connsiteX19" fmla="*/ 6571015 w 10007644"/>
              <a:gd name="connsiteY19" fmla="*/ 1270016 h 1331086"/>
              <a:gd name="connsiteX20" fmla="*/ 6579823 w 10007644"/>
              <a:gd name="connsiteY20" fmla="*/ 1270016 h 1331086"/>
              <a:gd name="connsiteX21" fmla="*/ 6581677 w 10007644"/>
              <a:gd name="connsiteY21" fmla="*/ 1268229 h 1331086"/>
              <a:gd name="connsiteX22" fmla="*/ 6581677 w 10007644"/>
              <a:gd name="connsiteY22" fmla="*/ 1176840 h 1331086"/>
              <a:gd name="connsiteX23" fmla="*/ 6579823 w 10007644"/>
              <a:gd name="connsiteY23" fmla="*/ 1175053 h 1331086"/>
              <a:gd name="connsiteX24" fmla="*/ 5005325 w 10007644"/>
              <a:gd name="connsiteY24" fmla="*/ 1175053 h 1331086"/>
              <a:gd name="connsiteX25" fmla="*/ 5003471 w 10007644"/>
              <a:gd name="connsiteY25" fmla="*/ 1176840 h 1331086"/>
              <a:gd name="connsiteX26" fmla="*/ 5003471 w 10007644"/>
              <a:gd name="connsiteY26" fmla="*/ 1268229 h 1331086"/>
              <a:gd name="connsiteX27" fmla="*/ 5005325 w 10007644"/>
              <a:gd name="connsiteY27" fmla="*/ 1270016 h 1331086"/>
              <a:gd name="connsiteX28" fmla="*/ 5014133 w 10007644"/>
              <a:gd name="connsiteY28" fmla="*/ 1270016 h 1331086"/>
              <a:gd name="connsiteX29" fmla="*/ 5015987 w 10007644"/>
              <a:gd name="connsiteY29" fmla="*/ 1268229 h 1331086"/>
              <a:gd name="connsiteX30" fmla="*/ 5015987 w 10007644"/>
              <a:gd name="connsiteY30" fmla="*/ 1176840 h 1331086"/>
              <a:gd name="connsiteX31" fmla="*/ 5014133 w 10007644"/>
              <a:gd name="connsiteY31" fmla="*/ 1175053 h 1331086"/>
              <a:gd name="connsiteX32" fmla="*/ 3439636 w 10007644"/>
              <a:gd name="connsiteY32" fmla="*/ 1175053 h 1331086"/>
              <a:gd name="connsiteX33" fmla="*/ 3437782 w 10007644"/>
              <a:gd name="connsiteY33" fmla="*/ 1176840 h 1331086"/>
              <a:gd name="connsiteX34" fmla="*/ 3437782 w 10007644"/>
              <a:gd name="connsiteY34" fmla="*/ 1268229 h 1331086"/>
              <a:gd name="connsiteX35" fmla="*/ 3439636 w 10007644"/>
              <a:gd name="connsiteY35" fmla="*/ 1270016 h 1331086"/>
              <a:gd name="connsiteX36" fmla="*/ 3448444 w 10007644"/>
              <a:gd name="connsiteY36" fmla="*/ 1270016 h 1331086"/>
              <a:gd name="connsiteX37" fmla="*/ 3450298 w 10007644"/>
              <a:gd name="connsiteY37" fmla="*/ 1268229 h 1331086"/>
              <a:gd name="connsiteX38" fmla="*/ 3450298 w 10007644"/>
              <a:gd name="connsiteY38" fmla="*/ 1176840 h 1331086"/>
              <a:gd name="connsiteX39" fmla="*/ 3448444 w 10007644"/>
              <a:gd name="connsiteY39" fmla="*/ 1175053 h 1331086"/>
              <a:gd name="connsiteX40" fmla="*/ 1873946 w 10007644"/>
              <a:gd name="connsiteY40" fmla="*/ 1175053 h 1331086"/>
              <a:gd name="connsiteX41" fmla="*/ 1872092 w 10007644"/>
              <a:gd name="connsiteY41" fmla="*/ 1176840 h 1331086"/>
              <a:gd name="connsiteX42" fmla="*/ 1872092 w 10007644"/>
              <a:gd name="connsiteY42" fmla="*/ 1268229 h 1331086"/>
              <a:gd name="connsiteX43" fmla="*/ 1873946 w 10007644"/>
              <a:gd name="connsiteY43" fmla="*/ 1270016 h 1331086"/>
              <a:gd name="connsiteX44" fmla="*/ 1882754 w 10007644"/>
              <a:gd name="connsiteY44" fmla="*/ 1270016 h 1331086"/>
              <a:gd name="connsiteX45" fmla="*/ 1884608 w 10007644"/>
              <a:gd name="connsiteY45" fmla="*/ 1268229 h 1331086"/>
              <a:gd name="connsiteX46" fmla="*/ 1884608 w 10007644"/>
              <a:gd name="connsiteY46" fmla="*/ 1176840 h 1331086"/>
              <a:gd name="connsiteX47" fmla="*/ 1882754 w 10007644"/>
              <a:gd name="connsiteY47" fmla="*/ 1175053 h 1331086"/>
              <a:gd name="connsiteX48" fmla="*/ 308256 w 10007644"/>
              <a:gd name="connsiteY48" fmla="*/ 1175053 h 1331086"/>
              <a:gd name="connsiteX49" fmla="*/ 306402 w 10007644"/>
              <a:gd name="connsiteY49" fmla="*/ 1176840 h 1331086"/>
              <a:gd name="connsiteX50" fmla="*/ 306402 w 10007644"/>
              <a:gd name="connsiteY50" fmla="*/ 1268229 h 1331086"/>
              <a:gd name="connsiteX51" fmla="*/ 308256 w 10007644"/>
              <a:gd name="connsiteY51" fmla="*/ 1270016 h 1331086"/>
              <a:gd name="connsiteX52" fmla="*/ 317064 w 10007644"/>
              <a:gd name="connsiteY52" fmla="*/ 1270016 h 1331086"/>
              <a:gd name="connsiteX53" fmla="*/ 318918 w 10007644"/>
              <a:gd name="connsiteY53" fmla="*/ 1268229 h 1331086"/>
              <a:gd name="connsiteX54" fmla="*/ 318918 w 10007644"/>
              <a:gd name="connsiteY54" fmla="*/ 1176840 h 1331086"/>
              <a:gd name="connsiteX55" fmla="*/ 317064 w 10007644"/>
              <a:gd name="connsiteY55" fmla="*/ 1175053 h 1331086"/>
              <a:gd name="connsiteX56" fmla="*/ 9702393 w 10007644"/>
              <a:gd name="connsiteY56" fmla="*/ 989389 h 1331086"/>
              <a:gd name="connsiteX57" fmla="*/ 9700539 w 10007644"/>
              <a:gd name="connsiteY57" fmla="*/ 991176 h 1331086"/>
              <a:gd name="connsiteX58" fmla="*/ 9700539 w 10007644"/>
              <a:gd name="connsiteY58" fmla="*/ 1082565 h 1331086"/>
              <a:gd name="connsiteX59" fmla="*/ 9702393 w 10007644"/>
              <a:gd name="connsiteY59" fmla="*/ 1084352 h 1331086"/>
              <a:gd name="connsiteX60" fmla="*/ 9711201 w 10007644"/>
              <a:gd name="connsiteY60" fmla="*/ 1084352 h 1331086"/>
              <a:gd name="connsiteX61" fmla="*/ 9713055 w 10007644"/>
              <a:gd name="connsiteY61" fmla="*/ 1082565 h 1331086"/>
              <a:gd name="connsiteX62" fmla="*/ 9713055 w 10007644"/>
              <a:gd name="connsiteY62" fmla="*/ 991176 h 1331086"/>
              <a:gd name="connsiteX63" fmla="*/ 9711201 w 10007644"/>
              <a:gd name="connsiteY63" fmla="*/ 989389 h 1331086"/>
              <a:gd name="connsiteX64" fmla="*/ 8136704 w 10007644"/>
              <a:gd name="connsiteY64" fmla="*/ 989389 h 1331086"/>
              <a:gd name="connsiteX65" fmla="*/ 8134850 w 10007644"/>
              <a:gd name="connsiteY65" fmla="*/ 991176 h 1331086"/>
              <a:gd name="connsiteX66" fmla="*/ 8134850 w 10007644"/>
              <a:gd name="connsiteY66" fmla="*/ 1082565 h 1331086"/>
              <a:gd name="connsiteX67" fmla="*/ 8136704 w 10007644"/>
              <a:gd name="connsiteY67" fmla="*/ 1084352 h 1331086"/>
              <a:gd name="connsiteX68" fmla="*/ 8145512 w 10007644"/>
              <a:gd name="connsiteY68" fmla="*/ 1084352 h 1331086"/>
              <a:gd name="connsiteX69" fmla="*/ 8147366 w 10007644"/>
              <a:gd name="connsiteY69" fmla="*/ 1082565 h 1331086"/>
              <a:gd name="connsiteX70" fmla="*/ 8147366 w 10007644"/>
              <a:gd name="connsiteY70" fmla="*/ 991176 h 1331086"/>
              <a:gd name="connsiteX71" fmla="*/ 8145512 w 10007644"/>
              <a:gd name="connsiteY71" fmla="*/ 989389 h 1331086"/>
              <a:gd name="connsiteX72" fmla="*/ 6571015 w 10007644"/>
              <a:gd name="connsiteY72" fmla="*/ 989389 h 1331086"/>
              <a:gd name="connsiteX73" fmla="*/ 6569161 w 10007644"/>
              <a:gd name="connsiteY73" fmla="*/ 991176 h 1331086"/>
              <a:gd name="connsiteX74" fmla="*/ 6569161 w 10007644"/>
              <a:gd name="connsiteY74" fmla="*/ 1082565 h 1331086"/>
              <a:gd name="connsiteX75" fmla="*/ 6571015 w 10007644"/>
              <a:gd name="connsiteY75" fmla="*/ 1084352 h 1331086"/>
              <a:gd name="connsiteX76" fmla="*/ 6579823 w 10007644"/>
              <a:gd name="connsiteY76" fmla="*/ 1084352 h 1331086"/>
              <a:gd name="connsiteX77" fmla="*/ 6581677 w 10007644"/>
              <a:gd name="connsiteY77" fmla="*/ 1082565 h 1331086"/>
              <a:gd name="connsiteX78" fmla="*/ 6581677 w 10007644"/>
              <a:gd name="connsiteY78" fmla="*/ 991176 h 1331086"/>
              <a:gd name="connsiteX79" fmla="*/ 6579823 w 10007644"/>
              <a:gd name="connsiteY79" fmla="*/ 989389 h 1331086"/>
              <a:gd name="connsiteX80" fmla="*/ 5005325 w 10007644"/>
              <a:gd name="connsiteY80" fmla="*/ 989389 h 1331086"/>
              <a:gd name="connsiteX81" fmla="*/ 5003471 w 10007644"/>
              <a:gd name="connsiteY81" fmla="*/ 991176 h 1331086"/>
              <a:gd name="connsiteX82" fmla="*/ 5003471 w 10007644"/>
              <a:gd name="connsiteY82" fmla="*/ 1082565 h 1331086"/>
              <a:gd name="connsiteX83" fmla="*/ 5005325 w 10007644"/>
              <a:gd name="connsiteY83" fmla="*/ 1084352 h 1331086"/>
              <a:gd name="connsiteX84" fmla="*/ 5014133 w 10007644"/>
              <a:gd name="connsiteY84" fmla="*/ 1084352 h 1331086"/>
              <a:gd name="connsiteX85" fmla="*/ 5015987 w 10007644"/>
              <a:gd name="connsiteY85" fmla="*/ 1082565 h 1331086"/>
              <a:gd name="connsiteX86" fmla="*/ 5015987 w 10007644"/>
              <a:gd name="connsiteY86" fmla="*/ 991176 h 1331086"/>
              <a:gd name="connsiteX87" fmla="*/ 5014133 w 10007644"/>
              <a:gd name="connsiteY87" fmla="*/ 989389 h 1331086"/>
              <a:gd name="connsiteX88" fmla="*/ 3439636 w 10007644"/>
              <a:gd name="connsiteY88" fmla="*/ 989389 h 1331086"/>
              <a:gd name="connsiteX89" fmla="*/ 3437782 w 10007644"/>
              <a:gd name="connsiteY89" fmla="*/ 991176 h 1331086"/>
              <a:gd name="connsiteX90" fmla="*/ 3437782 w 10007644"/>
              <a:gd name="connsiteY90" fmla="*/ 1082565 h 1331086"/>
              <a:gd name="connsiteX91" fmla="*/ 3439636 w 10007644"/>
              <a:gd name="connsiteY91" fmla="*/ 1084352 h 1331086"/>
              <a:gd name="connsiteX92" fmla="*/ 3448444 w 10007644"/>
              <a:gd name="connsiteY92" fmla="*/ 1084352 h 1331086"/>
              <a:gd name="connsiteX93" fmla="*/ 3450298 w 10007644"/>
              <a:gd name="connsiteY93" fmla="*/ 1082565 h 1331086"/>
              <a:gd name="connsiteX94" fmla="*/ 3450298 w 10007644"/>
              <a:gd name="connsiteY94" fmla="*/ 991176 h 1331086"/>
              <a:gd name="connsiteX95" fmla="*/ 3448444 w 10007644"/>
              <a:gd name="connsiteY95" fmla="*/ 989389 h 1331086"/>
              <a:gd name="connsiteX96" fmla="*/ 1873946 w 10007644"/>
              <a:gd name="connsiteY96" fmla="*/ 989389 h 1331086"/>
              <a:gd name="connsiteX97" fmla="*/ 1872092 w 10007644"/>
              <a:gd name="connsiteY97" fmla="*/ 991176 h 1331086"/>
              <a:gd name="connsiteX98" fmla="*/ 1872092 w 10007644"/>
              <a:gd name="connsiteY98" fmla="*/ 1082565 h 1331086"/>
              <a:gd name="connsiteX99" fmla="*/ 1873946 w 10007644"/>
              <a:gd name="connsiteY99" fmla="*/ 1084352 h 1331086"/>
              <a:gd name="connsiteX100" fmla="*/ 1882754 w 10007644"/>
              <a:gd name="connsiteY100" fmla="*/ 1084352 h 1331086"/>
              <a:gd name="connsiteX101" fmla="*/ 1884608 w 10007644"/>
              <a:gd name="connsiteY101" fmla="*/ 1082565 h 1331086"/>
              <a:gd name="connsiteX102" fmla="*/ 1884608 w 10007644"/>
              <a:gd name="connsiteY102" fmla="*/ 991176 h 1331086"/>
              <a:gd name="connsiteX103" fmla="*/ 1882754 w 10007644"/>
              <a:gd name="connsiteY103" fmla="*/ 989389 h 1331086"/>
              <a:gd name="connsiteX104" fmla="*/ 308256 w 10007644"/>
              <a:gd name="connsiteY104" fmla="*/ 989389 h 1331086"/>
              <a:gd name="connsiteX105" fmla="*/ 306402 w 10007644"/>
              <a:gd name="connsiteY105" fmla="*/ 991176 h 1331086"/>
              <a:gd name="connsiteX106" fmla="*/ 306402 w 10007644"/>
              <a:gd name="connsiteY106" fmla="*/ 1082565 h 1331086"/>
              <a:gd name="connsiteX107" fmla="*/ 308256 w 10007644"/>
              <a:gd name="connsiteY107" fmla="*/ 1084352 h 1331086"/>
              <a:gd name="connsiteX108" fmla="*/ 317064 w 10007644"/>
              <a:gd name="connsiteY108" fmla="*/ 1084352 h 1331086"/>
              <a:gd name="connsiteX109" fmla="*/ 318918 w 10007644"/>
              <a:gd name="connsiteY109" fmla="*/ 1082565 h 1331086"/>
              <a:gd name="connsiteX110" fmla="*/ 318918 w 10007644"/>
              <a:gd name="connsiteY110" fmla="*/ 991176 h 1331086"/>
              <a:gd name="connsiteX111" fmla="*/ 317064 w 10007644"/>
              <a:gd name="connsiteY111" fmla="*/ 989389 h 1331086"/>
              <a:gd name="connsiteX112" fmla="*/ 9702393 w 10007644"/>
              <a:gd name="connsiteY112" fmla="*/ 803725 h 1331086"/>
              <a:gd name="connsiteX113" fmla="*/ 9700539 w 10007644"/>
              <a:gd name="connsiteY113" fmla="*/ 805512 h 1331086"/>
              <a:gd name="connsiteX114" fmla="*/ 9700539 w 10007644"/>
              <a:gd name="connsiteY114" fmla="*/ 896901 h 1331086"/>
              <a:gd name="connsiteX115" fmla="*/ 9702393 w 10007644"/>
              <a:gd name="connsiteY115" fmla="*/ 898688 h 1331086"/>
              <a:gd name="connsiteX116" fmla="*/ 9711201 w 10007644"/>
              <a:gd name="connsiteY116" fmla="*/ 898688 h 1331086"/>
              <a:gd name="connsiteX117" fmla="*/ 9713055 w 10007644"/>
              <a:gd name="connsiteY117" fmla="*/ 896901 h 1331086"/>
              <a:gd name="connsiteX118" fmla="*/ 9713055 w 10007644"/>
              <a:gd name="connsiteY118" fmla="*/ 805512 h 1331086"/>
              <a:gd name="connsiteX119" fmla="*/ 9711201 w 10007644"/>
              <a:gd name="connsiteY119" fmla="*/ 803725 h 1331086"/>
              <a:gd name="connsiteX120" fmla="*/ 8136704 w 10007644"/>
              <a:gd name="connsiteY120" fmla="*/ 803725 h 1331086"/>
              <a:gd name="connsiteX121" fmla="*/ 8134850 w 10007644"/>
              <a:gd name="connsiteY121" fmla="*/ 805512 h 1331086"/>
              <a:gd name="connsiteX122" fmla="*/ 8134850 w 10007644"/>
              <a:gd name="connsiteY122" fmla="*/ 896901 h 1331086"/>
              <a:gd name="connsiteX123" fmla="*/ 8136704 w 10007644"/>
              <a:gd name="connsiteY123" fmla="*/ 898688 h 1331086"/>
              <a:gd name="connsiteX124" fmla="*/ 8145512 w 10007644"/>
              <a:gd name="connsiteY124" fmla="*/ 898688 h 1331086"/>
              <a:gd name="connsiteX125" fmla="*/ 8147366 w 10007644"/>
              <a:gd name="connsiteY125" fmla="*/ 896901 h 1331086"/>
              <a:gd name="connsiteX126" fmla="*/ 8147366 w 10007644"/>
              <a:gd name="connsiteY126" fmla="*/ 805512 h 1331086"/>
              <a:gd name="connsiteX127" fmla="*/ 8145512 w 10007644"/>
              <a:gd name="connsiteY127" fmla="*/ 803725 h 1331086"/>
              <a:gd name="connsiteX128" fmla="*/ 6571015 w 10007644"/>
              <a:gd name="connsiteY128" fmla="*/ 803725 h 1331086"/>
              <a:gd name="connsiteX129" fmla="*/ 6569161 w 10007644"/>
              <a:gd name="connsiteY129" fmla="*/ 805512 h 1331086"/>
              <a:gd name="connsiteX130" fmla="*/ 6569161 w 10007644"/>
              <a:gd name="connsiteY130" fmla="*/ 896901 h 1331086"/>
              <a:gd name="connsiteX131" fmla="*/ 6571015 w 10007644"/>
              <a:gd name="connsiteY131" fmla="*/ 898688 h 1331086"/>
              <a:gd name="connsiteX132" fmla="*/ 6579823 w 10007644"/>
              <a:gd name="connsiteY132" fmla="*/ 898688 h 1331086"/>
              <a:gd name="connsiteX133" fmla="*/ 6581677 w 10007644"/>
              <a:gd name="connsiteY133" fmla="*/ 896901 h 1331086"/>
              <a:gd name="connsiteX134" fmla="*/ 6581677 w 10007644"/>
              <a:gd name="connsiteY134" fmla="*/ 805512 h 1331086"/>
              <a:gd name="connsiteX135" fmla="*/ 6579823 w 10007644"/>
              <a:gd name="connsiteY135" fmla="*/ 803725 h 1331086"/>
              <a:gd name="connsiteX136" fmla="*/ 5005325 w 10007644"/>
              <a:gd name="connsiteY136" fmla="*/ 803725 h 1331086"/>
              <a:gd name="connsiteX137" fmla="*/ 5003471 w 10007644"/>
              <a:gd name="connsiteY137" fmla="*/ 805512 h 1331086"/>
              <a:gd name="connsiteX138" fmla="*/ 5003471 w 10007644"/>
              <a:gd name="connsiteY138" fmla="*/ 896901 h 1331086"/>
              <a:gd name="connsiteX139" fmla="*/ 5005325 w 10007644"/>
              <a:gd name="connsiteY139" fmla="*/ 898688 h 1331086"/>
              <a:gd name="connsiteX140" fmla="*/ 5014133 w 10007644"/>
              <a:gd name="connsiteY140" fmla="*/ 898688 h 1331086"/>
              <a:gd name="connsiteX141" fmla="*/ 5015987 w 10007644"/>
              <a:gd name="connsiteY141" fmla="*/ 896901 h 1331086"/>
              <a:gd name="connsiteX142" fmla="*/ 5015987 w 10007644"/>
              <a:gd name="connsiteY142" fmla="*/ 805512 h 1331086"/>
              <a:gd name="connsiteX143" fmla="*/ 5014133 w 10007644"/>
              <a:gd name="connsiteY143" fmla="*/ 803725 h 1331086"/>
              <a:gd name="connsiteX144" fmla="*/ 3439636 w 10007644"/>
              <a:gd name="connsiteY144" fmla="*/ 803725 h 1331086"/>
              <a:gd name="connsiteX145" fmla="*/ 3437782 w 10007644"/>
              <a:gd name="connsiteY145" fmla="*/ 805512 h 1331086"/>
              <a:gd name="connsiteX146" fmla="*/ 3437782 w 10007644"/>
              <a:gd name="connsiteY146" fmla="*/ 896901 h 1331086"/>
              <a:gd name="connsiteX147" fmla="*/ 3439636 w 10007644"/>
              <a:gd name="connsiteY147" fmla="*/ 898688 h 1331086"/>
              <a:gd name="connsiteX148" fmla="*/ 3448444 w 10007644"/>
              <a:gd name="connsiteY148" fmla="*/ 898688 h 1331086"/>
              <a:gd name="connsiteX149" fmla="*/ 3450298 w 10007644"/>
              <a:gd name="connsiteY149" fmla="*/ 896901 h 1331086"/>
              <a:gd name="connsiteX150" fmla="*/ 3450298 w 10007644"/>
              <a:gd name="connsiteY150" fmla="*/ 805512 h 1331086"/>
              <a:gd name="connsiteX151" fmla="*/ 3448444 w 10007644"/>
              <a:gd name="connsiteY151" fmla="*/ 803725 h 1331086"/>
              <a:gd name="connsiteX152" fmla="*/ 1873946 w 10007644"/>
              <a:gd name="connsiteY152" fmla="*/ 803725 h 1331086"/>
              <a:gd name="connsiteX153" fmla="*/ 1872092 w 10007644"/>
              <a:gd name="connsiteY153" fmla="*/ 805512 h 1331086"/>
              <a:gd name="connsiteX154" fmla="*/ 1872092 w 10007644"/>
              <a:gd name="connsiteY154" fmla="*/ 896901 h 1331086"/>
              <a:gd name="connsiteX155" fmla="*/ 1873946 w 10007644"/>
              <a:gd name="connsiteY155" fmla="*/ 898688 h 1331086"/>
              <a:gd name="connsiteX156" fmla="*/ 1882754 w 10007644"/>
              <a:gd name="connsiteY156" fmla="*/ 898688 h 1331086"/>
              <a:gd name="connsiteX157" fmla="*/ 1884608 w 10007644"/>
              <a:gd name="connsiteY157" fmla="*/ 896901 h 1331086"/>
              <a:gd name="connsiteX158" fmla="*/ 1884608 w 10007644"/>
              <a:gd name="connsiteY158" fmla="*/ 805512 h 1331086"/>
              <a:gd name="connsiteX159" fmla="*/ 1882754 w 10007644"/>
              <a:gd name="connsiteY159" fmla="*/ 803725 h 1331086"/>
              <a:gd name="connsiteX160" fmla="*/ 308256 w 10007644"/>
              <a:gd name="connsiteY160" fmla="*/ 803725 h 1331086"/>
              <a:gd name="connsiteX161" fmla="*/ 306402 w 10007644"/>
              <a:gd name="connsiteY161" fmla="*/ 805512 h 1331086"/>
              <a:gd name="connsiteX162" fmla="*/ 306402 w 10007644"/>
              <a:gd name="connsiteY162" fmla="*/ 896901 h 1331086"/>
              <a:gd name="connsiteX163" fmla="*/ 308256 w 10007644"/>
              <a:gd name="connsiteY163" fmla="*/ 898688 h 1331086"/>
              <a:gd name="connsiteX164" fmla="*/ 317064 w 10007644"/>
              <a:gd name="connsiteY164" fmla="*/ 898688 h 1331086"/>
              <a:gd name="connsiteX165" fmla="*/ 318918 w 10007644"/>
              <a:gd name="connsiteY165" fmla="*/ 896901 h 1331086"/>
              <a:gd name="connsiteX166" fmla="*/ 318918 w 10007644"/>
              <a:gd name="connsiteY166" fmla="*/ 805512 h 1331086"/>
              <a:gd name="connsiteX167" fmla="*/ 317064 w 10007644"/>
              <a:gd name="connsiteY167" fmla="*/ 803725 h 1331086"/>
              <a:gd name="connsiteX168" fmla="*/ 9702393 w 10007644"/>
              <a:gd name="connsiteY168" fmla="*/ 618061 h 1331086"/>
              <a:gd name="connsiteX169" fmla="*/ 9700539 w 10007644"/>
              <a:gd name="connsiteY169" fmla="*/ 619848 h 1331086"/>
              <a:gd name="connsiteX170" fmla="*/ 9700539 w 10007644"/>
              <a:gd name="connsiteY170" fmla="*/ 711237 h 1331086"/>
              <a:gd name="connsiteX171" fmla="*/ 9702393 w 10007644"/>
              <a:gd name="connsiteY171" fmla="*/ 713024 h 1331086"/>
              <a:gd name="connsiteX172" fmla="*/ 9711201 w 10007644"/>
              <a:gd name="connsiteY172" fmla="*/ 713024 h 1331086"/>
              <a:gd name="connsiteX173" fmla="*/ 9713055 w 10007644"/>
              <a:gd name="connsiteY173" fmla="*/ 711237 h 1331086"/>
              <a:gd name="connsiteX174" fmla="*/ 9713055 w 10007644"/>
              <a:gd name="connsiteY174" fmla="*/ 619848 h 1331086"/>
              <a:gd name="connsiteX175" fmla="*/ 9711201 w 10007644"/>
              <a:gd name="connsiteY175" fmla="*/ 618061 h 1331086"/>
              <a:gd name="connsiteX176" fmla="*/ 8136704 w 10007644"/>
              <a:gd name="connsiteY176" fmla="*/ 618061 h 1331086"/>
              <a:gd name="connsiteX177" fmla="*/ 8134850 w 10007644"/>
              <a:gd name="connsiteY177" fmla="*/ 619848 h 1331086"/>
              <a:gd name="connsiteX178" fmla="*/ 8134850 w 10007644"/>
              <a:gd name="connsiteY178" fmla="*/ 711237 h 1331086"/>
              <a:gd name="connsiteX179" fmla="*/ 8136704 w 10007644"/>
              <a:gd name="connsiteY179" fmla="*/ 713024 h 1331086"/>
              <a:gd name="connsiteX180" fmla="*/ 8145512 w 10007644"/>
              <a:gd name="connsiteY180" fmla="*/ 713024 h 1331086"/>
              <a:gd name="connsiteX181" fmla="*/ 8147366 w 10007644"/>
              <a:gd name="connsiteY181" fmla="*/ 711237 h 1331086"/>
              <a:gd name="connsiteX182" fmla="*/ 8147366 w 10007644"/>
              <a:gd name="connsiteY182" fmla="*/ 619848 h 1331086"/>
              <a:gd name="connsiteX183" fmla="*/ 8145512 w 10007644"/>
              <a:gd name="connsiteY183" fmla="*/ 618061 h 1331086"/>
              <a:gd name="connsiteX184" fmla="*/ 6571015 w 10007644"/>
              <a:gd name="connsiteY184" fmla="*/ 618061 h 1331086"/>
              <a:gd name="connsiteX185" fmla="*/ 6569161 w 10007644"/>
              <a:gd name="connsiteY185" fmla="*/ 619848 h 1331086"/>
              <a:gd name="connsiteX186" fmla="*/ 6569161 w 10007644"/>
              <a:gd name="connsiteY186" fmla="*/ 711237 h 1331086"/>
              <a:gd name="connsiteX187" fmla="*/ 6571015 w 10007644"/>
              <a:gd name="connsiteY187" fmla="*/ 713024 h 1331086"/>
              <a:gd name="connsiteX188" fmla="*/ 6579823 w 10007644"/>
              <a:gd name="connsiteY188" fmla="*/ 713024 h 1331086"/>
              <a:gd name="connsiteX189" fmla="*/ 6581677 w 10007644"/>
              <a:gd name="connsiteY189" fmla="*/ 711237 h 1331086"/>
              <a:gd name="connsiteX190" fmla="*/ 6581677 w 10007644"/>
              <a:gd name="connsiteY190" fmla="*/ 619848 h 1331086"/>
              <a:gd name="connsiteX191" fmla="*/ 6579823 w 10007644"/>
              <a:gd name="connsiteY191" fmla="*/ 618061 h 1331086"/>
              <a:gd name="connsiteX192" fmla="*/ 5005325 w 10007644"/>
              <a:gd name="connsiteY192" fmla="*/ 618061 h 1331086"/>
              <a:gd name="connsiteX193" fmla="*/ 5003471 w 10007644"/>
              <a:gd name="connsiteY193" fmla="*/ 619848 h 1331086"/>
              <a:gd name="connsiteX194" fmla="*/ 5003471 w 10007644"/>
              <a:gd name="connsiteY194" fmla="*/ 711237 h 1331086"/>
              <a:gd name="connsiteX195" fmla="*/ 5005325 w 10007644"/>
              <a:gd name="connsiteY195" fmla="*/ 713024 h 1331086"/>
              <a:gd name="connsiteX196" fmla="*/ 5014133 w 10007644"/>
              <a:gd name="connsiteY196" fmla="*/ 713024 h 1331086"/>
              <a:gd name="connsiteX197" fmla="*/ 5015987 w 10007644"/>
              <a:gd name="connsiteY197" fmla="*/ 711237 h 1331086"/>
              <a:gd name="connsiteX198" fmla="*/ 5015987 w 10007644"/>
              <a:gd name="connsiteY198" fmla="*/ 619848 h 1331086"/>
              <a:gd name="connsiteX199" fmla="*/ 5014133 w 10007644"/>
              <a:gd name="connsiteY199" fmla="*/ 618061 h 1331086"/>
              <a:gd name="connsiteX200" fmla="*/ 3439636 w 10007644"/>
              <a:gd name="connsiteY200" fmla="*/ 618061 h 1331086"/>
              <a:gd name="connsiteX201" fmla="*/ 3437782 w 10007644"/>
              <a:gd name="connsiteY201" fmla="*/ 619848 h 1331086"/>
              <a:gd name="connsiteX202" fmla="*/ 3437782 w 10007644"/>
              <a:gd name="connsiteY202" fmla="*/ 711237 h 1331086"/>
              <a:gd name="connsiteX203" fmla="*/ 3439636 w 10007644"/>
              <a:gd name="connsiteY203" fmla="*/ 713024 h 1331086"/>
              <a:gd name="connsiteX204" fmla="*/ 3448444 w 10007644"/>
              <a:gd name="connsiteY204" fmla="*/ 713024 h 1331086"/>
              <a:gd name="connsiteX205" fmla="*/ 3450298 w 10007644"/>
              <a:gd name="connsiteY205" fmla="*/ 711237 h 1331086"/>
              <a:gd name="connsiteX206" fmla="*/ 3450298 w 10007644"/>
              <a:gd name="connsiteY206" fmla="*/ 619848 h 1331086"/>
              <a:gd name="connsiteX207" fmla="*/ 3448444 w 10007644"/>
              <a:gd name="connsiteY207" fmla="*/ 618061 h 1331086"/>
              <a:gd name="connsiteX208" fmla="*/ 1873946 w 10007644"/>
              <a:gd name="connsiteY208" fmla="*/ 618061 h 1331086"/>
              <a:gd name="connsiteX209" fmla="*/ 1872092 w 10007644"/>
              <a:gd name="connsiteY209" fmla="*/ 619848 h 1331086"/>
              <a:gd name="connsiteX210" fmla="*/ 1872092 w 10007644"/>
              <a:gd name="connsiteY210" fmla="*/ 711237 h 1331086"/>
              <a:gd name="connsiteX211" fmla="*/ 1873946 w 10007644"/>
              <a:gd name="connsiteY211" fmla="*/ 713024 h 1331086"/>
              <a:gd name="connsiteX212" fmla="*/ 1882754 w 10007644"/>
              <a:gd name="connsiteY212" fmla="*/ 713024 h 1331086"/>
              <a:gd name="connsiteX213" fmla="*/ 1884608 w 10007644"/>
              <a:gd name="connsiteY213" fmla="*/ 711237 h 1331086"/>
              <a:gd name="connsiteX214" fmla="*/ 1884608 w 10007644"/>
              <a:gd name="connsiteY214" fmla="*/ 619848 h 1331086"/>
              <a:gd name="connsiteX215" fmla="*/ 1882754 w 10007644"/>
              <a:gd name="connsiteY215" fmla="*/ 618061 h 1331086"/>
              <a:gd name="connsiteX216" fmla="*/ 308256 w 10007644"/>
              <a:gd name="connsiteY216" fmla="*/ 618061 h 1331086"/>
              <a:gd name="connsiteX217" fmla="*/ 306402 w 10007644"/>
              <a:gd name="connsiteY217" fmla="*/ 619848 h 1331086"/>
              <a:gd name="connsiteX218" fmla="*/ 306402 w 10007644"/>
              <a:gd name="connsiteY218" fmla="*/ 711237 h 1331086"/>
              <a:gd name="connsiteX219" fmla="*/ 308256 w 10007644"/>
              <a:gd name="connsiteY219" fmla="*/ 713024 h 1331086"/>
              <a:gd name="connsiteX220" fmla="*/ 317064 w 10007644"/>
              <a:gd name="connsiteY220" fmla="*/ 713024 h 1331086"/>
              <a:gd name="connsiteX221" fmla="*/ 318918 w 10007644"/>
              <a:gd name="connsiteY221" fmla="*/ 711237 h 1331086"/>
              <a:gd name="connsiteX222" fmla="*/ 318918 w 10007644"/>
              <a:gd name="connsiteY222" fmla="*/ 619848 h 1331086"/>
              <a:gd name="connsiteX223" fmla="*/ 317064 w 10007644"/>
              <a:gd name="connsiteY223" fmla="*/ 618061 h 1331086"/>
              <a:gd name="connsiteX224" fmla="*/ 9702393 w 10007644"/>
              <a:gd name="connsiteY224" fmla="*/ 432397 h 1331086"/>
              <a:gd name="connsiteX225" fmla="*/ 9700539 w 10007644"/>
              <a:gd name="connsiteY225" fmla="*/ 434184 h 1331086"/>
              <a:gd name="connsiteX226" fmla="*/ 9700539 w 10007644"/>
              <a:gd name="connsiteY226" fmla="*/ 525573 h 1331086"/>
              <a:gd name="connsiteX227" fmla="*/ 9702393 w 10007644"/>
              <a:gd name="connsiteY227" fmla="*/ 527360 h 1331086"/>
              <a:gd name="connsiteX228" fmla="*/ 9711201 w 10007644"/>
              <a:gd name="connsiteY228" fmla="*/ 527360 h 1331086"/>
              <a:gd name="connsiteX229" fmla="*/ 9713055 w 10007644"/>
              <a:gd name="connsiteY229" fmla="*/ 525573 h 1331086"/>
              <a:gd name="connsiteX230" fmla="*/ 9713055 w 10007644"/>
              <a:gd name="connsiteY230" fmla="*/ 434184 h 1331086"/>
              <a:gd name="connsiteX231" fmla="*/ 9711201 w 10007644"/>
              <a:gd name="connsiteY231" fmla="*/ 432397 h 1331086"/>
              <a:gd name="connsiteX232" fmla="*/ 8136704 w 10007644"/>
              <a:gd name="connsiteY232" fmla="*/ 432397 h 1331086"/>
              <a:gd name="connsiteX233" fmla="*/ 8134850 w 10007644"/>
              <a:gd name="connsiteY233" fmla="*/ 434184 h 1331086"/>
              <a:gd name="connsiteX234" fmla="*/ 8134850 w 10007644"/>
              <a:gd name="connsiteY234" fmla="*/ 525573 h 1331086"/>
              <a:gd name="connsiteX235" fmla="*/ 8136704 w 10007644"/>
              <a:gd name="connsiteY235" fmla="*/ 527360 h 1331086"/>
              <a:gd name="connsiteX236" fmla="*/ 8145512 w 10007644"/>
              <a:gd name="connsiteY236" fmla="*/ 527360 h 1331086"/>
              <a:gd name="connsiteX237" fmla="*/ 8147366 w 10007644"/>
              <a:gd name="connsiteY237" fmla="*/ 525573 h 1331086"/>
              <a:gd name="connsiteX238" fmla="*/ 8147366 w 10007644"/>
              <a:gd name="connsiteY238" fmla="*/ 434184 h 1331086"/>
              <a:gd name="connsiteX239" fmla="*/ 8145512 w 10007644"/>
              <a:gd name="connsiteY239" fmla="*/ 432397 h 1331086"/>
              <a:gd name="connsiteX240" fmla="*/ 6571015 w 10007644"/>
              <a:gd name="connsiteY240" fmla="*/ 432397 h 1331086"/>
              <a:gd name="connsiteX241" fmla="*/ 6569161 w 10007644"/>
              <a:gd name="connsiteY241" fmla="*/ 434184 h 1331086"/>
              <a:gd name="connsiteX242" fmla="*/ 6569161 w 10007644"/>
              <a:gd name="connsiteY242" fmla="*/ 525573 h 1331086"/>
              <a:gd name="connsiteX243" fmla="*/ 6571015 w 10007644"/>
              <a:gd name="connsiteY243" fmla="*/ 527360 h 1331086"/>
              <a:gd name="connsiteX244" fmla="*/ 6579823 w 10007644"/>
              <a:gd name="connsiteY244" fmla="*/ 527360 h 1331086"/>
              <a:gd name="connsiteX245" fmla="*/ 6581677 w 10007644"/>
              <a:gd name="connsiteY245" fmla="*/ 525573 h 1331086"/>
              <a:gd name="connsiteX246" fmla="*/ 6581677 w 10007644"/>
              <a:gd name="connsiteY246" fmla="*/ 434184 h 1331086"/>
              <a:gd name="connsiteX247" fmla="*/ 6579823 w 10007644"/>
              <a:gd name="connsiteY247" fmla="*/ 432397 h 1331086"/>
              <a:gd name="connsiteX248" fmla="*/ 5005325 w 10007644"/>
              <a:gd name="connsiteY248" fmla="*/ 432397 h 1331086"/>
              <a:gd name="connsiteX249" fmla="*/ 5003471 w 10007644"/>
              <a:gd name="connsiteY249" fmla="*/ 434184 h 1331086"/>
              <a:gd name="connsiteX250" fmla="*/ 5003471 w 10007644"/>
              <a:gd name="connsiteY250" fmla="*/ 525573 h 1331086"/>
              <a:gd name="connsiteX251" fmla="*/ 5005325 w 10007644"/>
              <a:gd name="connsiteY251" fmla="*/ 527360 h 1331086"/>
              <a:gd name="connsiteX252" fmla="*/ 5014133 w 10007644"/>
              <a:gd name="connsiteY252" fmla="*/ 527360 h 1331086"/>
              <a:gd name="connsiteX253" fmla="*/ 5015987 w 10007644"/>
              <a:gd name="connsiteY253" fmla="*/ 525573 h 1331086"/>
              <a:gd name="connsiteX254" fmla="*/ 5015987 w 10007644"/>
              <a:gd name="connsiteY254" fmla="*/ 434184 h 1331086"/>
              <a:gd name="connsiteX255" fmla="*/ 5014133 w 10007644"/>
              <a:gd name="connsiteY255" fmla="*/ 432397 h 1331086"/>
              <a:gd name="connsiteX256" fmla="*/ 3439636 w 10007644"/>
              <a:gd name="connsiteY256" fmla="*/ 432397 h 1331086"/>
              <a:gd name="connsiteX257" fmla="*/ 3437782 w 10007644"/>
              <a:gd name="connsiteY257" fmla="*/ 434184 h 1331086"/>
              <a:gd name="connsiteX258" fmla="*/ 3437782 w 10007644"/>
              <a:gd name="connsiteY258" fmla="*/ 525573 h 1331086"/>
              <a:gd name="connsiteX259" fmla="*/ 3439636 w 10007644"/>
              <a:gd name="connsiteY259" fmla="*/ 527360 h 1331086"/>
              <a:gd name="connsiteX260" fmla="*/ 3448444 w 10007644"/>
              <a:gd name="connsiteY260" fmla="*/ 527360 h 1331086"/>
              <a:gd name="connsiteX261" fmla="*/ 3450298 w 10007644"/>
              <a:gd name="connsiteY261" fmla="*/ 525573 h 1331086"/>
              <a:gd name="connsiteX262" fmla="*/ 3450298 w 10007644"/>
              <a:gd name="connsiteY262" fmla="*/ 434184 h 1331086"/>
              <a:gd name="connsiteX263" fmla="*/ 3448444 w 10007644"/>
              <a:gd name="connsiteY263" fmla="*/ 432397 h 1331086"/>
              <a:gd name="connsiteX264" fmla="*/ 1873946 w 10007644"/>
              <a:gd name="connsiteY264" fmla="*/ 432397 h 1331086"/>
              <a:gd name="connsiteX265" fmla="*/ 1872092 w 10007644"/>
              <a:gd name="connsiteY265" fmla="*/ 434184 h 1331086"/>
              <a:gd name="connsiteX266" fmla="*/ 1872092 w 10007644"/>
              <a:gd name="connsiteY266" fmla="*/ 525573 h 1331086"/>
              <a:gd name="connsiteX267" fmla="*/ 1873946 w 10007644"/>
              <a:gd name="connsiteY267" fmla="*/ 527360 h 1331086"/>
              <a:gd name="connsiteX268" fmla="*/ 1882754 w 10007644"/>
              <a:gd name="connsiteY268" fmla="*/ 527360 h 1331086"/>
              <a:gd name="connsiteX269" fmla="*/ 1884608 w 10007644"/>
              <a:gd name="connsiteY269" fmla="*/ 525573 h 1331086"/>
              <a:gd name="connsiteX270" fmla="*/ 1884608 w 10007644"/>
              <a:gd name="connsiteY270" fmla="*/ 434184 h 1331086"/>
              <a:gd name="connsiteX271" fmla="*/ 1882754 w 10007644"/>
              <a:gd name="connsiteY271" fmla="*/ 432397 h 1331086"/>
              <a:gd name="connsiteX272" fmla="*/ 308256 w 10007644"/>
              <a:gd name="connsiteY272" fmla="*/ 432397 h 1331086"/>
              <a:gd name="connsiteX273" fmla="*/ 306402 w 10007644"/>
              <a:gd name="connsiteY273" fmla="*/ 434184 h 1331086"/>
              <a:gd name="connsiteX274" fmla="*/ 306402 w 10007644"/>
              <a:gd name="connsiteY274" fmla="*/ 525573 h 1331086"/>
              <a:gd name="connsiteX275" fmla="*/ 308256 w 10007644"/>
              <a:gd name="connsiteY275" fmla="*/ 527360 h 1331086"/>
              <a:gd name="connsiteX276" fmla="*/ 317064 w 10007644"/>
              <a:gd name="connsiteY276" fmla="*/ 527360 h 1331086"/>
              <a:gd name="connsiteX277" fmla="*/ 318918 w 10007644"/>
              <a:gd name="connsiteY277" fmla="*/ 525573 h 1331086"/>
              <a:gd name="connsiteX278" fmla="*/ 318918 w 10007644"/>
              <a:gd name="connsiteY278" fmla="*/ 434184 h 1331086"/>
              <a:gd name="connsiteX279" fmla="*/ 317064 w 10007644"/>
              <a:gd name="connsiteY279" fmla="*/ 432397 h 1331086"/>
              <a:gd name="connsiteX280" fmla="*/ 9702393 w 10007644"/>
              <a:gd name="connsiteY280" fmla="*/ 246733 h 1331086"/>
              <a:gd name="connsiteX281" fmla="*/ 9700539 w 10007644"/>
              <a:gd name="connsiteY281" fmla="*/ 248520 h 1331086"/>
              <a:gd name="connsiteX282" fmla="*/ 9700539 w 10007644"/>
              <a:gd name="connsiteY282" fmla="*/ 339909 h 1331086"/>
              <a:gd name="connsiteX283" fmla="*/ 9702393 w 10007644"/>
              <a:gd name="connsiteY283" fmla="*/ 341696 h 1331086"/>
              <a:gd name="connsiteX284" fmla="*/ 9711201 w 10007644"/>
              <a:gd name="connsiteY284" fmla="*/ 341696 h 1331086"/>
              <a:gd name="connsiteX285" fmla="*/ 9713055 w 10007644"/>
              <a:gd name="connsiteY285" fmla="*/ 339909 h 1331086"/>
              <a:gd name="connsiteX286" fmla="*/ 9713055 w 10007644"/>
              <a:gd name="connsiteY286" fmla="*/ 248520 h 1331086"/>
              <a:gd name="connsiteX287" fmla="*/ 9711201 w 10007644"/>
              <a:gd name="connsiteY287" fmla="*/ 246733 h 1331086"/>
              <a:gd name="connsiteX288" fmla="*/ 8136704 w 10007644"/>
              <a:gd name="connsiteY288" fmla="*/ 246733 h 1331086"/>
              <a:gd name="connsiteX289" fmla="*/ 8134850 w 10007644"/>
              <a:gd name="connsiteY289" fmla="*/ 248520 h 1331086"/>
              <a:gd name="connsiteX290" fmla="*/ 8134850 w 10007644"/>
              <a:gd name="connsiteY290" fmla="*/ 339909 h 1331086"/>
              <a:gd name="connsiteX291" fmla="*/ 8136704 w 10007644"/>
              <a:gd name="connsiteY291" fmla="*/ 341696 h 1331086"/>
              <a:gd name="connsiteX292" fmla="*/ 8145512 w 10007644"/>
              <a:gd name="connsiteY292" fmla="*/ 341696 h 1331086"/>
              <a:gd name="connsiteX293" fmla="*/ 8147366 w 10007644"/>
              <a:gd name="connsiteY293" fmla="*/ 339909 h 1331086"/>
              <a:gd name="connsiteX294" fmla="*/ 8147366 w 10007644"/>
              <a:gd name="connsiteY294" fmla="*/ 248520 h 1331086"/>
              <a:gd name="connsiteX295" fmla="*/ 8145512 w 10007644"/>
              <a:gd name="connsiteY295" fmla="*/ 246733 h 1331086"/>
              <a:gd name="connsiteX296" fmla="*/ 6571015 w 10007644"/>
              <a:gd name="connsiteY296" fmla="*/ 246733 h 1331086"/>
              <a:gd name="connsiteX297" fmla="*/ 6569161 w 10007644"/>
              <a:gd name="connsiteY297" fmla="*/ 248520 h 1331086"/>
              <a:gd name="connsiteX298" fmla="*/ 6569161 w 10007644"/>
              <a:gd name="connsiteY298" fmla="*/ 339909 h 1331086"/>
              <a:gd name="connsiteX299" fmla="*/ 6571015 w 10007644"/>
              <a:gd name="connsiteY299" fmla="*/ 341696 h 1331086"/>
              <a:gd name="connsiteX300" fmla="*/ 6579823 w 10007644"/>
              <a:gd name="connsiteY300" fmla="*/ 341696 h 1331086"/>
              <a:gd name="connsiteX301" fmla="*/ 6581677 w 10007644"/>
              <a:gd name="connsiteY301" fmla="*/ 339909 h 1331086"/>
              <a:gd name="connsiteX302" fmla="*/ 6581677 w 10007644"/>
              <a:gd name="connsiteY302" fmla="*/ 248520 h 1331086"/>
              <a:gd name="connsiteX303" fmla="*/ 6579823 w 10007644"/>
              <a:gd name="connsiteY303" fmla="*/ 246733 h 1331086"/>
              <a:gd name="connsiteX304" fmla="*/ 5005325 w 10007644"/>
              <a:gd name="connsiteY304" fmla="*/ 246733 h 1331086"/>
              <a:gd name="connsiteX305" fmla="*/ 5003471 w 10007644"/>
              <a:gd name="connsiteY305" fmla="*/ 248520 h 1331086"/>
              <a:gd name="connsiteX306" fmla="*/ 5003471 w 10007644"/>
              <a:gd name="connsiteY306" fmla="*/ 339909 h 1331086"/>
              <a:gd name="connsiteX307" fmla="*/ 5005325 w 10007644"/>
              <a:gd name="connsiteY307" fmla="*/ 341696 h 1331086"/>
              <a:gd name="connsiteX308" fmla="*/ 5014133 w 10007644"/>
              <a:gd name="connsiteY308" fmla="*/ 341696 h 1331086"/>
              <a:gd name="connsiteX309" fmla="*/ 5015987 w 10007644"/>
              <a:gd name="connsiteY309" fmla="*/ 339909 h 1331086"/>
              <a:gd name="connsiteX310" fmla="*/ 5015987 w 10007644"/>
              <a:gd name="connsiteY310" fmla="*/ 248520 h 1331086"/>
              <a:gd name="connsiteX311" fmla="*/ 5014133 w 10007644"/>
              <a:gd name="connsiteY311" fmla="*/ 246733 h 1331086"/>
              <a:gd name="connsiteX312" fmla="*/ 3439636 w 10007644"/>
              <a:gd name="connsiteY312" fmla="*/ 246733 h 1331086"/>
              <a:gd name="connsiteX313" fmla="*/ 3437782 w 10007644"/>
              <a:gd name="connsiteY313" fmla="*/ 248520 h 1331086"/>
              <a:gd name="connsiteX314" fmla="*/ 3437782 w 10007644"/>
              <a:gd name="connsiteY314" fmla="*/ 339909 h 1331086"/>
              <a:gd name="connsiteX315" fmla="*/ 3439636 w 10007644"/>
              <a:gd name="connsiteY315" fmla="*/ 341696 h 1331086"/>
              <a:gd name="connsiteX316" fmla="*/ 3448444 w 10007644"/>
              <a:gd name="connsiteY316" fmla="*/ 341696 h 1331086"/>
              <a:gd name="connsiteX317" fmla="*/ 3450298 w 10007644"/>
              <a:gd name="connsiteY317" fmla="*/ 339909 h 1331086"/>
              <a:gd name="connsiteX318" fmla="*/ 3450298 w 10007644"/>
              <a:gd name="connsiteY318" fmla="*/ 248520 h 1331086"/>
              <a:gd name="connsiteX319" fmla="*/ 3448444 w 10007644"/>
              <a:gd name="connsiteY319" fmla="*/ 246733 h 1331086"/>
              <a:gd name="connsiteX320" fmla="*/ 1873946 w 10007644"/>
              <a:gd name="connsiteY320" fmla="*/ 246733 h 1331086"/>
              <a:gd name="connsiteX321" fmla="*/ 1872092 w 10007644"/>
              <a:gd name="connsiteY321" fmla="*/ 248520 h 1331086"/>
              <a:gd name="connsiteX322" fmla="*/ 1872092 w 10007644"/>
              <a:gd name="connsiteY322" fmla="*/ 339909 h 1331086"/>
              <a:gd name="connsiteX323" fmla="*/ 1873946 w 10007644"/>
              <a:gd name="connsiteY323" fmla="*/ 341696 h 1331086"/>
              <a:gd name="connsiteX324" fmla="*/ 1882754 w 10007644"/>
              <a:gd name="connsiteY324" fmla="*/ 341696 h 1331086"/>
              <a:gd name="connsiteX325" fmla="*/ 1884608 w 10007644"/>
              <a:gd name="connsiteY325" fmla="*/ 339909 h 1331086"/>
              <a:gd name="connsiteX326" fmla="*/ 1884608 w 10007644"/>
              <a:gd name="connsiteY326" fmla="*/ 248520 h 1331086"/>
              <a:gd name="connsiteX327" fmla="*/ 1882754 w 10007644"/>
              <a:gd name="connsiteY327" fmla="*/ 246733 h 1331086"/>
              <a:gd name="connsiteX328" fmla="*/ 308256 w 10007644"/>
              <a:gd name="connsiteY328" fmla="*/ 246733 h 1331086"/>
              <a:gd name="connsiteX329" fmla="*/ 306402 w 10007644"/>
              <a:gd name="connsiteY329" fmla="*/ 248520 h 1331086"/>
              <a:gd name="connsiteX330" fmla="*/ 306402 w 10007644"/>
              <a:gd name="connsiteY330" fmla="*/ 339909 h 1331086"/>
              <a:gd name="connsiteX331" fmla="*/ 308256 w 10007644"/>
              <a:gd name="connsiteY331" fmla="*/ 341696 h 1331086"/>
              <a:gd name="connsiteX332" fmla="*/ 317064 w 10007644"/>
              <a:gd name="connsiteY332" fmla="*/ 341696 h 1331086"/>
              <a:gd name="connsiteX333" fmla="*/ 318918 w 10007644"/>
              <a:gd name="connsiteY333" fmla="*/ 339909 h 1331086"/>
              <a:gd name="connsiteX334" fmla="*/ 318918 w 10007644"/>
              <a:gd name="connsiteY334" fmla="*/ 248520 h 1331086"/>
              <a:gd name="connsiteX335" fmla="*/ 317064 w 10007644"/>
              <a:gd name="connsiteY335" fmla="*/ 246733 h 1331086"/>
              <a:gd name="connsiteX336" fmla="*/ 9702393 w 10007644"/>
              <a:gd name="connsiteY336" fmla="*/ 61069 h 1331086"/>
              <a:gd name="connsiteX337" fmla="*/ 9700539 w 10007644"/>
              <a:gd name="connsiteY337" fmla="*/ 62856 h 1331086"/>
              <a:gd name="connsiteX338" fmla="*/ 9700539 w 10007644"/>
              <a:gd name="connsiteY338" fmla="*/ 154245 h 1331086"/>
              <a:gd name="connsiteX339" fmla="*/ 9702393 w 10007644"/>
              <a:gd name="connsiteY339" fmla="*/ 156032 h 1331086"/>
              <a:gd name="connsiteX340" fmla="*/ 9711201 w 10007644"/>
              <a:gd name="connsiteY340" fmla="*/ 156032 h 1331086"/>
              <a:gd name="connsiteX341" fmla="*/ 9713055 w 10007644"/>
              <a:gd name="connsiteY341" fmla="*/ 154245 h 1331086"/>
              <a:gd name="connsiteX342" fmla="*/ 9713055 w 10007644"/>
              <a:gd name="connsiteY342" fmla="*/ 62856 h 1331086"/>
              <a:gd name="connsiteX343" fmla="*/ 9711201 w 10007644"/>
              <a:gd name="connsiteY343" fmla="*/ 61069 h 1331086"/>
              <a:gd name="connsiteX344" fmla="*/ 8136704 w 10007644"/>
              <a:gd name="connsiteY344" fmla="*/ 61069 h 1331086"/>
              <a:gd name="connsiteX345" fmla="*/ 8134850 w 10007644"/>
              <a:gd name="connsiteY345" fmla="*/ 62856 h 1331086"/>
              <a:gd name="connsiteX346" fmla="*/ 8134850 w 10007644"/>
              <a:gd name="connsiteY346" fmla="*/ 154245 h 1331086"/>
              <a:gd name="connsiteX347" fmla="*/ 8136704 w 10007644"/>
              <a:gd name="connsiteY347" fmla="*/ 156032 h 1331086"/>
              <a:gd name="connsiteX348" fmla="*/ 8145512 w 10007644"/>
              <a:gd name="connsiteY348" fmla="*/ 156032 h 1331086"/>
              <a:gd name="connsiteX349" fmla="*/ 8147366 w 10007644"/>
              <a:gd name="connsiteY349" fmla="*/ 154245 h 1331086"/>
              <a:gd name="connsiteX350" fmla="*/ 8147366 w 10007644"/>
              <a:gd name="connsiteY350" fmla="*/ 62856 h 1331086"/>
              <a:gd name="connsiteX351" fmla="*/ 8145512 w 10007644"/>
              <a:gd name="connsiteY351" fmla="*/ 61069 h 1331086"/>
              <a:gd name="connsiteX352" fmla="*/ 6571015 w 10007644"/>
              <a:gd name="connsiteY352" fmla="*/ 61069 h 1331086"/>
              <a:gd name="connsiteX353" fmla="*/ 6569161 w 10007644"/>
              <a:gd name="connsiteY353" fmla="*/ 62856 h 1331086"/>
              <a:gd name="connsiteX354" fmla="*/ 6569161 w 10007644"/>
              <a:gd name="connsiteY354" fmla="*/ 154245 h 1331086"/>
              <a:gd name="connsiteX355" fmla="*/ 6571015 w 10007644"/>
              <a:gd name="connsiteY355" fmla="*/ 156032 h 1331086"/>
              <a:gd name="connsiteX356" fmla="*/ 6579823 w 10007644"/>
              <a:gd name="connsiteY356" fmla="*/ 156032 h 1331086"/>
              <a:gd name="connsiteX357" fmla="*/ 6581677 w 10007644"/>
              <a:gd name="connsiteY357" fmla="*/ 154245 h 1331086"/>
              <a:gd name="connsiteX358" fmla="*/ 6581677 w 10007644"/>
              <a:gd name="connsiteY358" fmla="*/ 62856 h 1331086"/>
              <a:gd name="connsiteX359" fmla="*/ 6579823 w 10007644"/>
              <a:gd name="connsiteY359" fmla="*/ 61069 h 1331086"/>
              <a:gd name="connsiteX360" fmla="*/ 5005325 w 10007644"/>
              <a:gd name="connsiteY360" fmla="*/ 61069 h 1331086"/>
              <a:gd name="connsiteX361" fmla="*/ 5003471 w 10007644"/>
              <a:gd name="connsiteY361" fmla="*/ 62856 h 1331086"/>
              <a:gd name="connsiteX362" fmla="*/ 5003471 w 10007644"/>
              <a:gd name="connsiteY362" fmla="*/ 154245 h 1331086"/>
              <a:gd name="connsiteX363" fmla="*/ 5005325 w 10007644"/>
              <a:gd name="connsiteY363" fmla="*/ 156032 h 1331086"/>
              <a:gd name="connsiteX364" fmla="*/ 5014133 w 10007644"/>
              <a:gd name="connsiteY364" fmla="*/ 156032 h 1331086"/>
              <a:gd name="connsiteX365" fmla="*/ 5015987 w 10007644"/>
              <a:gd name="connsiteY365" fmla="*/ 154245 h 1331086"/>
              <a:gd name="connsiteX366" fmla="*/ 5015987 w 10007644"/>
              <a:gd name="connsiteY366" fmla="*/ 62856 h 1331086"/>
              <a:gd name="connsiteX367" fmla="*/ 5014133 w 10007644"/>
              <a:gd name="connsiteY367" fmla="*/ 61069 h 1331086"/>
              <a:gd name="connsiteX368" fmla="*/ 3439636 w 10007644"/>
              <a:gd name="connsiteY368" fmla="*/ 61069 h 1331086"/>
              <a:gd name="connsiteX369" fmla="*/ 3437782 w 10007644"/>
              <a:gd name="connsiteY369" fmla="*/ 62856 h 1331086"/>
              <a:gd name="connsiteX370" fmla="*/ 3437782 w 10007644"/>
              <a:gd name="connsiteY370" fmla="*/ 154245 h 1331086"/>
              <a:gd name="connsiteX371" fmla="*/ 3439636 w 10007644"/>
              <a:gd name="connsiteY371" fmla="*/ 156032 h 1331086"/>
              <a:gd name="connsiteX372" fmla="*/ 3448444 w 10007644"/>
              <a:gd name="connsiteY372" fmla="*/ 156032 h 1331086"/>
              <a:gd name="connsiteX373" fmla="*/ 3450298 w 10007644"/>
              <a:gd name="connsiteY373" fmla="*/ 154245 h 1331086"/>
              <a:gd name="connsiteX374" fmla="*/ 3450298 w 10007644"/>
              <a:gd name="connsiteY374" fmla="*/ 62856 h 1331086"/>
              <a:gd name="connsiteX375" fmla="*/ 3448444 w 10007644"/>
              <a:gd name="connsiteY375" fmla="*/ 61069 h 1331086"/>
              <a:gd name="connsiteX376" fmla="*/ 1873946 w 10007644"/>
              <a:gd name="connsiteY376" fmla="*/ 61069 h 1331086"/>
              <a:gd name="connsiteX377" fmla="*/ 1872092 w 10007644"/>
              <a:gd name="connsiteY377" fmla="*/ 62856 h 1331086"/>
              <a:gd name="connsiteX378" fmla="*/ 1872092 w 10007644"/>
              <a:gd name="connsiteY378" fmla="*/ 154245 h 1331086"/>
              <a:gd name="connsiteX379" fmla="*/ 1873946 w 10007644"/>
              <a:gd name="connsiteY379" fmla="*/ 156032 h 1331086"/>
              <a:gd name="connsiteX380" fmla="*/ 1882754 w 10007644"/>
              <a:gd name="connsiteY380" fmla="*/ 156032 h 1331086"/>
              <a:gd name="connsiteX381" fmla="*/ 1884608 w 10007644"/>
              <a:gd name="connsiteY381" fmla="*/ 154245 h 1331086"/>
              <a:gd name="connsiteX382" fmla="*/ 1884608 w 10007644"/>
              <a:gd name="connsiteY382" fmla="*/ 62856 h 1331086"/>
              <a:gd name="connsiteX383" fmla="*/ 1882754 w 10007644"/>
              <a:gd name="connsiteY383" fmla="*/ 61069 h 1331086"/>
              <a:gd name="connsiteX384" fmla="*/ 308256 w 10007644"/>
              <a:gd name="connsiteY384" fmla="*/ 61069 h 1331086"/>
              <a:gd name="connsiteX385" fmla="*/ 306402 w 10007644"/>
              <a:gd name="connsiteY385" fmla="*/ 62856 h 1331086"/>
              <a:gd name="connsiteX386" fmla="*/ 306402 w 10007644"/>
              <a:gd name="connsiteY386" fmla="*/ 154245 h 1331086"/>
              <a:gd name="connsiteX387" fmla="*/ 308256 w 10007644"/>
              <a:gd name="connsiteY387" fmla="*/ 156032 h 1331086"/>
              <a:gd name="connsiteX388" fmla="*/ 317064 w 10007644"/>
              <a:gd name="connsiteY388" fmla="*/ 156032 h 1331086"/>
              <a:gd name="connsiteX389" fmla="*/ 318918 w 10007644"/>
              <a:gd name="connsiteY389" fmla="*/ 154245 h 1331086"/>
              <a:gd name="connsiteX390" fmla="*/ 318918 w 10007644"/>
              <a:gd name="connsiteY390" fmla="*/ 62856 h 1331086"/>
              <a:gd name="connsiteX391" fmla="*/ 317064 w 10007644"/>
              <a:gd name="connsiteY391" fmla="*/ 61069 h 1331086"/>
              <a:gd name="connsiteX392" fmla="*/ 0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0 w 10007644"/>
              <a:gd name="connsiteY397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8136704" y="1175053"/>
                </a:moveTo>
                <a:cubicBezTo>
                  <a:pt x="8136704" y="1175053"/>
                  <a:pt x="8134850" y="1175053"/>
                  <a:pt x="8134850" y="1176840"/>
                </a:cubicBezTo>
                <a:lnTo>
                  <a:pt x="8134850" y="1268229"/>
                </a:lnTo>
                <a:cubicBezTo>
                  <a:pt x="8134850" y="1268229"/>
                  <a:pt x="8134850" y="1270016"/>
                  <a:pt x="8136704" y="1270016"/>
                </a:cubicBezTo>
                <a:lnTo>
                  <a:pt x="8145512" y="1270016"/>
                </a:lnTo>
                <a:cubicBezTo>
                  <a:pt x="8145512" y="1270016"/>
                  <a:pt x="8147366" y="1270016"/>
                  <a:pt x="8147366" y="1268229"/>
                </a:cubicBezTo>
                <a:lnTo>
                  <a:pt x="8147366" y="1176840"/>
                </a:lnTo>
                <a:cubicBezTo>
                  <a:pt x="8147366" y="1176840"/>
                  <a:pt x="8147366" y="1175053"/>
                  <a:pt x="8145512" y="1175053"/>
                </a:cubicBezTo>
                <a:close/>
                <a:moveTo>
                  <a:pt x="6571015" y="1175053"/>
                </a:moveTo>
                <a:cubicBezTo>
                  <a:pt x="6571015" y="1175053"/>
                  <a:pt x="6569161" y="1175053"/>
                  <a:pt x="6569161" y="1176840"/>
                </a:cubicBezTo>
                <a:lnTo>
                  <a:pt x="6569161" y="1268229"/>
                </a:lnTo>
                <a:cubicBezTo>
                  <a:pt x="6569161" y="1268229"/>
                  <a:pt x="6569161" y="1270016"/>
                  <a:pt x="6571015" y="1270016"/>
                </a:cubicBezTo>
                <a:lnTo>
                  <a:pt x="6579823" y="1270016"/>
                </a:lnTo>
                <a:cubicBezTo>
                  <a:pt x="6579823" y="1270016"/>
                  <a:pt x="6581677" y="1270016"/>
                  <a:pt x="6581677" y="1268229"/>
                </a:cubicBezTo>
                <a:lnTo>
                  <a:pt x="6581677" y="1176840"/>
                </a:lnTo>
                <a:cubicBezTo>
                  <a:pt x="6581677" y="1176840"/>
                  <a:pt x="6581677" y="1175053"/>
                  <a:pt x="6579823" y="1175053"/>
                </a:cubicBezTo>
                <a:close/>
                <a:moveTo>
                  <a:pt x="5005325" y="1175053"/>
                </a:moveTo>
                <a:cubicBezTo>
                  <a:pt x="5005325" y="1175053"/>
                  <a:pt x="5003471" y="1175053"/>
                  <a:pt x="5003471" y="1176840"/>
                </a:cubicBezTo>
                <a:lnTo>
                  <a:pt x="5003471" y="1268229"/>
                </a:lnTo>
                <a:cubicBezTo>
                  <a:pt x="5003471" y="1268229"/>
                  <a:pt x="5003471" y="1270016"/>
                  <a:pt x="5005325" y="1270016"/>
                </a:cubicBezTo>
                <a:lnTo>
                  <a:pt x="5014133" y="1270016"/>
                </a:lnTo>
                <a:cubicBezTo>
                  <a:pt x="5014133" y="1270016"/>
                  <a:pt x="5015987" y="1270016"/>
                  <a:pt x="5015987" y="1268229"/>
                </a:cubicBezTo>
                <a:lnTo>
                  <a:pt x="5015987" y="1176840"/>
                </a:lnTo>
                <a:cubicBezTo>
                  <a:pt x="5015987" y="1176840"/>
                  <a:pt x="5015987" y="1175053"/>
                  <a:pt x="5014133" y="1175053"/>
                </a:cubicBezTo>
                <a:close/>
                <a:moveTo>
                  <a:pt x="3439636" y="1175053"/>
                </a:moveTo>
                <a:cubicBezTo>
                  <a:pt x="3439636" y="1175053"/>
                  <a:pt x="3437782" y="1175053"/>
                  <a:pt x="3437782" y="1176840"/>
                </a:cubicBezTo>
                <a:lnTo>
                  <a:pt x="3437782" y="1268229"/>
                </a:lnTo>
                <a:cubicBezTo>
                  <a:pt x="3437782" y="1268229"/>
                  <a:pt x="3437782" y="1270016"/>
                  <a:pt x="3439636" y="1270016"/>
                </a:cubicBezTo>
                <a:lnTo>
                  <a:pt x="3448444" y="1270016"/>
                </a:lnTo>
                <a:cubicBezTo>
                  <a:pt x="3448444" y="1270016"/>
                  <a:pt x="3450298" y="1270016"/>
                  <a:pt x="3450298" y="1268229"/>
                </a:cubicBezTo>
                <a:lnTo>
                  <a:pt x="3450298" y="1176840"/>
                </a:lnTo>
                <a:cubicBezTo>
                  <a:pt x="3450298" y="1176840"/>
                  <a:pt x="3450298" y="1175053"/>
                  <a:pt x="3448444" y="1175053"/>
                </a:cubicBezTo>
                <a:close/>
                <a:moveTo>
                  <a:pt x="1873946" y="1175053"/>
                </a:moveTo>
                <a:cubicBezTo>
                  <a:pt x="1873946" y="1175053"/>
                  <a:pt x="1872092" y="1175053"/>
                  <a:pt x="1872092" y="1176840"/>
                </a:cubicBezTo>
                <a:lnTo>
                  <a:pt x="1872092" y="1268229"/>
                </a:lnTo>
                <a:cubicBezTo>
                  <a:pt x="1872092" y="1268229"/>
                  <a:pt x="1872092" y="1270016"/>
                  <a:pt x="1873946" y="1270016"/>
                </a:cubicBezTo>
                <a:lnTo>
                  <a:pt x="1882754" y="1270016"/>
                </a:lnTo>
                <a:cubicBezTo>
                  <a:pt x="1882754" y="1270016"/>
                  <a:pt x="1884608" y="1270016"/>
                  <a:pt x="1884608" y="1268229"/>
                </a:cubicBezTo>
                <a:lnTo>
                  <a:pt x="1884608" y="1176840"/>
                </a:lnTo>
                <a:cubicBezTo>
                  <a:pt x="1884608" y="1176840"/>
                  <a:pt x="1884608" y="1175053"/>
                  <a:pt x="1882754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8136704" y="989389"/>
                </a:moveTo>
                <a:cubicBezTo>
                  <a:pt x="8136704" y="989389"/>
                  <a:pt x="8134850" y="989389"/>
                  <a:pt x="8134850" y="991176"/>
                </a:cubicBezTo>
                <a:lnTo>
                  <a:pt x="8134850" y="1082565"/>
                </a:lnTo>
                <a:cubicBezTo>
                  <a:pt x="8134850" y="1082565"/>
                  <a:pt x="8134850" y="1084352"/>
                  <a:pt x="8136704" y="1084352"/>
                </a:cubicBezTo>
                <a:lnTo>
                  <a:pt x="8145512" y="1084352"/>
                </a:lnTo>
                <a:cubicBezTo>
                  <a:pt x="8145512" y="1084352"/>
                  <a:pt x="8147366" y="1084352"/>
                  <a:pt x="8147366" y="1082565"/>
                </a:cubicBezTo>
                <a:lnTo>
                  <a:pt x="8147366" y="991176"/>
                </a:lnTo>
                <a:cubicBezTo>
                  <a:pt x="8147366" y="991176"/>
                  <a:pt x="8147366" y="989389"/>
                  <a:pt x="8145512" y="989389"/>
                </a:cubicBezTo>
                <a:close/>
                <a:moveTo>
                  <a:pt x="6571015" y="989389"/>
                </a:moveTo>
                <a:cubicBezTo>
                  <a:pt x="6571015" y="989389"/>
                  <a:pt x="6569161" y="989389"/>
                  <a:pt x="6569161" y="991176"/>
                </a:cubicBezTo>
                <a:lnTo>
                  <a:pt x="6569161" y="1082565"/>
                </a:lnTo>
                <a:cubicBezTo>
                  <a:pt x="6569161" y="1082565"/>
                  <a:pt x="6569161" y="1084352"/>
                  <a:pt x="6571015" y="1084352"/>
                </a:cubicBezTo>
                <a:lnTo>
                  <a:pt x="6579823" y="1084352"/>
                </a:lnTo>
                <a:cubicBezTo>
                  <a:pt x="6579823" y="1084352"/>
                  <a:pt x="6581677" y="1084352"/>
                  <a:pt x="6581677" y="1082565"/>
                </a:cubicBezTo>
                <a:lnTo>
                  <a:pt x="6581677" y="991176"/>
                </a:lnTo>
                <a:cubicBezTo>
                  <a:pt x="6581677" y="991176"/>
                  <a:pt x="6581677" y="989389"/>
                  <a:pt x="6579823" y="989389"/>
                </a:cubicBezTo>
                <a:close/>
                <a:moveTo>
                  <a:pt x="5005325" y="989389"/>
                </a:moveTo>
                <a:cubicBezTo>
                  <a:pt x="5005325" y="989389"/>
                  <a:pt x="5003471" y="989389"/>
                  <a:pt x="5003471" y="991176"/>
                </a:cubicBezTo>
                <a:lnTo>
                  <a:pt x="5003471" y="1082565"/>
                </a:lnTo>
                <a:cubicBezTo>
                  <a:pt x="5003471" y="1082565"/>
                  <a:pt x="5003471" y="1084352"/>
                  <a:pt x="5005325" y="1084352"/>
                </a:cubicBezTo>
                <a:lnTo>
                  <a:pt x="5014133" y="1084352"/>
                </a:lnTo>
                <a:cubicBezTo>
                  <a:pt x="5014133" y="1084352"/>
                  <a:pt x="5015987" y="1084352"/>
                  <a:pt x="5015987" y="1082565"/>
                </a:cubicBezTo>
                <a:lnTo>
                  <a:pt x="5015987" y="991176"/>
                </a:lnTo>
                <a:cubicBezTo>
                  <a:pt x="5015987" y="991176"/>
                  <a:pt x="5015987" y="989389"/>
                  <a:pt x="5014133" y="989389"/>
                </a:cubicBezTo>
                <a:close/>
                <a:moveTo>
                  <a:pt x="3439636" y="989389"/>
                </a:moveTo>
                <a:cubicBezTo>
                  <a:pt x="3439636" y="989389"/>
                  <a:pt x="3437782" y="989389"/>
                  <a:pt x="3437782" y="991176"/>
                </a:cubicBezTo>
                <a:lnTo>
                  <a:pt x="3437782" y="1082565"/>
                </a:lnTo>
                <a:cubicBezTo>
                  <a:pt x="3437782" y="1082565"/>
                  <a:pt x="3437782" y="1084352"/>
                  <a:pt x="3439636" y="1084352"/>
                </a:cubicBezTo>
                <a:lnTo>
                  <a:pt x="3448444" y="1084352"/>
                </a:lnTo>
                <a:cubicBezTo>
                  <a:pt x="3448444" y="1084352"/>
                  <a:pt x="3450298" y="1084352"/>
                  <a:pt x="3450298" y="1082565"/>
                </a:cubicBezTo>
                <a:lnTo>
                  <a:pt x="3450298" y="991176"/>
                </a:lnTo>
                <a:cubicBezTo>
                  <a:pt x="3450298" y="991176"/>
                  <a:pt x="3450298" y="989389"/>
                  <a:pt x="3448444" y="989389"/>
                </a:cubicBezTo>
                <a:close/>
                <a:moveTo>
                  <a:pt x="1873946" y="989389"/>
                </a:moveTo>
                <a:cubicBezTo>
                  <a:pt x="1873946" y="989389"/>
                  <a:pt x="1872092" y="989389"/>
                  <a:pt x="1872092" y="991176"/>
                </a:cubicBezTo>
                <a:lnTo>
                  <a:pt x="1872092" y="1082565"/>
                </a:lnTo>
                <a:cubicBezTo>
                  <a:pt x="1872092" y="1082565"/>
                  <a:pt x="1872092" y="1084352"/>
                  <a:pt x="1873946" y="1084352"/>
                </a:cubicBezTo>
                <a:lnTo>
                  <a:pt x="1882754" y="1084352"/>
                </a:lnTo>
                <a:cubicBezTo>
                  <a:pt x="1882754" y="1084352"/>
                  <a:pt x="1884608" y="1084352"/>
                  <a:pt x="1884608" y="1082565"/>
                </a:cubicBezTo>
                <a:lnTo>
                  <a:pt x="1884608" y="991176"/>
                </a:lnTo>
                <a:cubicBezTo>
                  <a:pt x="1884608" y="991176"/>
                  <a:pt x="1884608" y="989389"/>
                  <a:pt x="1882754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8136704" y="803725"/>
                </a:moveTo>
                <a:cubicBezTo>
                  <a:pt x="8136704" y="803725"/>
                  <a:pt x="8134850" y="803725"/>
                  <a:pt x="8134850" y="805512"/>
                </a:cubicBezTo>
                <a:lnTo>
                  <a:pt x="8134850" y="896901"/>
                </a:lnTo>
                <a:cubicBezTo>
                  <a:pt x="8134850" y="896901"/>
                  <a:pt x="8134850" y="898688"/>
                  <a:pt x="8136704" y="898688"/>
                </a:cubicBezTo>
                <a:lnTo>
                  <a:pt x="8145512" y="898688"/>
                </a:lnTo>
                <a:cubicBezTo>
                  <a:pt x="8145512" y="898688"/>
                  <a:pt x="8147366" y="898688"/>
                  <a:pt x="8147366" y="896901"/>
                </a:cubicBezTo>
                <a:lnTo>
                  <a:pt x="8147366" y="805512"/>
                </a:lnTo>
                <a:cubicBezTo>
                  <a:pt x="8147366" y="805512"/>
                  <a:pt x="8147366" y="803725"/>
                  <a:pt x="8145512" y="803725"/>
                </a:cubicBezTo>
                <a:close/>
                <a:moveTo>
                  <a:pt x="6571015" y="803725"/>
                </a:moveTo>
                <a:cubicBezTo>
                  <a:pt x="6571015" y="803725"/>
                  <a:pt x="6569161" y="803725"/>
                  <a:pt x="6569161" y="805512"/>
                </a:cubicBezTo>
                <a:lnTo>
                  <a:pt x="6569161" y="896901"/>
                </a:lnTo>
                <a:cubicBezTo>
                  <a:pt x="6569161" y="896901"/>
                  <a:pt x="6569161" y="898688"/>
                  <a:pt x="6571015" y="898688"/>
                </a:cubicBezTo>
                <a:lnTo>
                  <a:pt x="6579823" y="898688"/>
                </a:lnTo>
                <a:cubicBezTo>
                  <a:pt x="6579823" y="898688"/>
                  <a:pt x="6581677" y="898688"/>
                  <a:pt x="6581677" y="896901"/>
                </a:cubicBezTo>
                <a:lnTo>
                  <a:pt x="6581677" y="805512"/>
                </a:lnTo>
                <a:cubicBezTo>
                  <a:pt x="6581677" y="805512"/>
                  <a:pt x="6581677" y="803725"/>
                  <a:pt x="6579823" y="803725"/>
                </a:cubicBezTo>
                <a:close/>
                <a:moveTo>
                  <a:pt x="5005325" y="803725"/>
                </a:moveTo>
                <a:cubicBezTo>
                  <a:pt x="5005325" y="803725"/>
                  <a:pt x="5003471" y="803725"/>
                  <a:pt x="5003471" y="805512"/>
                </a:cubicBezTo>
                <a:lnTo>
                  <a:pt x="5003471" y="896901"/>
                </a:lnTo>
                <a:cubicBezTo>
                  <a:pt x="5003471" y="896901"/>
                  <a:pt x="5003471" y="898688"/>
                  <a:pt x="5005325" y="898688"/>
                </a:cubicBezTo>
                <a:lnTo>
                  <a:pt x="5014133" y="898688"/>
                </a:lnTo>
                <a:cubicBezTo>
                  <a:pt x="5014133" y="898688"/>
                  <a:pt x="5015987" y="898688"/>
                  <a:pt x="5015987" y="896901"/>
                </a:cubicBezTo>
                <a:lnTo>
                  <a:pt x="5015987" y="805512"/>
                </a:lnTo>
                <a:cubicBezTo>
                  <a:pt x="5015987" y="805512"/>
                  <a:pt x="5015987" y="803725"/>
                  <a:pt x="5014133" y="803725"/>
                </a:cubicBezTo>
                <a:close/>
                <a:moveTo>
                  <a:pt x="3439636" y="803725"/>
                </a:moveTo>
                <a:cubicBezTo>
                  <a:pt x="3439636" y="803725"/>
                  <a:pt x="3437782" y="803725"/>
                  <a:pt x="3437782" y="805512"/>
                </a:cubicBezTo>
                <a:lnTo>
                  <a:pt x="3437782" y="896901"/>
                </a:lnTo>
                <a:cubicBezTo>
                  <a:pt x="3437782" y="896901"/>
                  <a:pt x="3437782" y="898688"/>
                  <a:pt x="3439636" y="898688"/>
                </a:cubicBezTo>
                <a:lnTo>
                  <a:pt x="3448444" y="898688"/>
                </a:lnTo>
                <a:cubicBezTo>
                  <a:pt x="3448444" y="898688"/>
                  <a:pt x="3450298" y="898688"/>
                  <a:pt x="3450298" y="896901"/>
                </a:cubicBezTo>
                <a:lnTo>
                  <a:pt x="3450298" y="805512"/>
                </a:lnTo>
                <a:cubicBezTo>
                  <a:pt x="3450298" y="805512"/>
                  <a:pt x="3450298" y="803725"/>
                  <a:pt x="3448444" y="803725"/>
                </a:cubicBezTo>
                <a:close/>
                <a:moveTo>
                  <a:pt x="1873946" y="803725"/>
                </a:moveTo>
                <a:cubicBezTo>
                  <a:pt x="1873946" y="803725"/>
                  <a:pt x="1872092" y="803725"/>
                  <a:pt x="1872092" y="805512"/>
                </a:cubicBezTo>
                <a:lnTo>
                  <a:pt x="1872092" y="896901"/>
                </a:lnTo>
                <a:cubicBezTo>
                  <a:pt x="1872092" y="896901"/>
                  <a:pt x="1872092" y="898688"/>
                  <a:pt x="1873946" y="898688"/>
                </a:cubicBezTo>
                <a:lnTo>
                  <a:pt x="1882754" y="898688"/>
                </a:lnTo>
                <a:cubicBezTo>
                  <a:pt x="1882754" y="898688"/>
                  <a:pt x="1884608" y="898688"/>
                  <a:pt x="1884608" y="896901"/>
                </a:cubicBezTo>
                <a:lnTo>
                  <a:pt x="1884608" y="805512"/>
                </a:lnTo>
                <a:cubicBezTo>
                  <a:pt x="1884608" y="805512"/>
                  <a:pt x="1884608" y="803725"/>
                  <a:pt x="1882754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8136704" y="618061"/>
                </a:moveTo>
                <a:cubicBezTo>
                  <a:pt x="8136704" y="618061"/>
                  <a:pt x="8134850" y="618061"/>
                  <a:pt x="8134850" y="619848"/>
                </a:cubicBezTo>
                <a:lnTo>
                  <a:pt x="8134850" y="711237"/>
                </a:lnTo>
                <a:cubicBezTo>
                  <a:pt x="8134850" y="711237"/>
                  <a:pt x="8134850" y="713024"/>
                  <a:pt x="8136704" y="713024"/>
                </a:cubicBezTo>
                <a:lnTo>
                  <a:pt x="8145512" y="713024"/>
                </a:lnTo>
                <a:cubicBezTo>
                  <a:pt x="8145512" y="713024"/>
                  <a:pt x="8147366" y="713024"/>
                  <a:pt x="8147366" y="711237"/>
                </a:cubicBezTo>
                <a:lnTo>
                  <a:pt x="8147366" y="619848"/>
                </a:lnTo>
                <a:cubicBezTo>
                  <a:pt x="8147366" y="619848"/>
                  <a:pt x="8147366" y="618061"/>
                  <a:pt x="8145512" y="618061"/>
                </a:cubicBezTo>
                <a:close/>
                <a:moveTo>
                  <a:pt x="6571015" y="618061"/>
                </a:moveTo>
                <a:cubicBezTo>
                  <a:pt x="6571015" y="618061"/>
                  <a:pt x="6569161" y="618061"/>
                  <a:pt x="6569161" y="619848"/>
                </a:cubicBezTo>
                <a:lnTo>
                  <a:pt x="6569161" y="711237"/>
                </a:lnTo>
                <a:cubicBezTo>
                  <a:pt x="6569161" y="711237"/>
                  <a:pt x="6569161" y="713024"/>
                  <a:pt x="6571015" y="713024"/>
                </a:cubicBezTo>
                <a:lnTo>
                  <a:pt x="6579823" y="713024"/>
                </a:lnTo>
                <a:cubicBezTo>
                  <a:pt x="6579823" y="713024"/>
                  <a:pt x="6581677" y="713024"/>
                  <a:pt x="6581677" y="711237"/>
                </a:cubicBezTo>
                <a:lnTo>
                  <a:pt x="6581677" y="619848"/>
                </a:lnTo>
                <a:cubicBezTo>
                  <a:pt x="6581677" y="619848"/>
                  <a:pt x="6581677" y="618061"/>
                  <a:pt x="6579823" y="618061"/>
                </a:cubicBezTo>
                <a:close/>
                <a:moveTo>
                  <a:pt x="5005325" y="618061"/>
                </a:moveTo>
                <a:cubicBezTo>
                  <a:pt x="5005325" y="618061"/>
                  <a:pt x="5003471" y="618061"/>
                  <a:pt x="5003471" y="619848"/>
                </a:cubicBezTo>
                <a:lnTo>
                  <a:pt x="5003471" y="711237"/>
                </a:lnTo>
                <a:cubicBezTo>
                  <a:pt x="5003471" y="711237"/>
                  <a:pt x="5003471" y="713024"/>
                  <a:pt x="5005325" y="713024"/>
                </a:cubicBezTo>
                <a:lnTo>
                  <a:pt x="5014133" y="713024"/>
                </a:lnTo>
                <a:cubicBezTo>
                  <a:pt x="5014133" y="713024"/>
                  <a:pt x="5015987" y="713024"/>
                  <a:pt x="5015987" y="711237"/>
                </a:cubicBezTo>
                <a:lnTo>
                  <a:pt x="5015987" y="619848"/>
                </a:lnTo>
                <a:cubicBezTo>
                  <a:pt x="5015987" y="619848"/>
                  <a:pt x="5015987" y="618061"/>
                  <a:pt x="5014133" y="618061"/>
                </a:cubicBezTo>
                <a:close/>
                <a:moveTo>
                  <a:pt x="3439636" y="618061"/>
                </a:moveTo>
                <a:cubicBezTo>
                  <a:pt x="3439636" y="618061"/>
                  <a:pt x="3437782" y="618061"/>
                  <a:pt x="3437782" y="619848"/>
                </a:cubicBezTo>
                <a:lnTo>
                  <a:pt x="3437782" y="711237"/>
                </a:lnTo>
                <a:cubicBezTo>
                  <a:pt x="3437782" y="711237"/>
                  <a:pt x="3437782" y="713024"/>
                  <a:pt x="3439636" y="713024"/>
                </a:cubicBezTo>
                <a:lnTo>
                  <a:pt x="3448444" y="713024"/>
                </a:lnTo>
                <a:cubicBezTo>
                  <a:pt x="3448444" y="713024"/>
                  <a:pt x="3450298" y="713024"/>
                  <a:pt x="3450298" y="711237"/>
                </a:cubicBezTo>
                <a:lnTo>
                  <a:pt x="3450298" y="619848"/>
                </a:lnTo>
                <a:cubicBezTo>
                  <a:pt x="3450298" y="619848"/>
                  <a:pt x="3450298" y="618061"/>
                  <a:pt x="3448444" y="618061"/>
                </a:cubicBezTo>
                <a:close/>
                <a:moveTo>
                  <a:pt x="1873946" y="618061"/>
                </a:moveTo>
                <a:cubicBezTo>
                  <a:pt x="1873946" y="618061"/>
                  <a:pt x="1872092" y="618061"/>
                  <a:pt x="1872092" y="619848"/>
                </a:cubicBezTo>
                <a:lnTo>
                  <a:pt x="1872092" y="711237"/>
                </a:lnTo>
                <a:cubicBezTo>
                  <a:pt x="1872092" y="711237"/>
                  <a:pt x="1872092" y="713024"/>
                  <a:pt x="1873946" y="713024"/>
                </a:cubicBezTo>
                <a:lnTo>
                  <a:pt x="1882754" y="713024"/>
                </a:lnTo>
                <a:cubicBezTo>
                  <a:pt x="1882754" y="713024"/>
                  <a:pt x="1884608" y="713024"/>
                  <a:pt x="1884608" y="711237"/>
                </a:cubicBezTo>
                <a:lnTo>
                  <a:pt x="1884608" y="619848"/>
                </a:lnTo>
                <a:cubicBezTo>
                  <a:pt x="1884608" y="619848"/>
                  <a:pt x="1884608" y="618061"/>
                  <a:pt x="1882754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8136704" y="432397"/>
                </a:moveTo>
                <a:cubicBezTo>
                  <a:pt x="8136704" y="432397"/>
                  <a:pt x="8134850" y="432397"/>
                  <a:pt x="8134850" y="434184"/>
                </a:cubicBezTo>
                <a:lnTo>
                  <a:pt x="8134850" y="525573"/>
                </a:lnTo>
                <a:cubicBezTo>
                  <a:pt x="8134850" y="525573"/>
                  <a:pt x="8134850" y="527360"/>
                  <a:pt x="8136704" y="527360"/>
                </a:cubicBezTo>
                <a:lnTo>
                  <a:pt x="8145512" y="527360"/>
                </a:lnTo>
                <a:cubicBezTo>
                  <a:pt x="8145512" y="527360"/>
                  <a:pt x="8147366" y="527360"/>
                  <a:pt x="8147366" y="525573"/>
                </a:cubicBezTo>
                <a:lnTo>
                  <a:pt x="8147366" y="434184"/>
                </a:lnTo>
                <a:cubicBezTo>
                  <a:pt x="8147366" y="434184"/>
                  <a:pt x="8147366" y="432397"/>
                  <a:pt x="8145512" y="432397"/>
                </a:cubicBezTo>
                <a:close/>
                <a:moveTo>
                  <a:pt x="6571015" y="432397"/>
                </a:moveTo>
                <a:cubicBezTo>
                  <a:pt x="6571015" y="432397"/>
                  <a:pt x="6569161" y="432397"/>
                  <a:pt x="6569161" y="434184"/>
                </a:cubicBezTo>
                <a:lnTo>
                  <a:pt x="6569161" y="525573"/>
                </a:lnTo>
                <a:cubicBezTo>
                  <a:pt x="6569161" y="525573"/>
                  <a:pt x="6569161" y="527360"/>
                  <a:pt x="6571015" y="527360"/>
                </a:cubicBezTo>
                <a:lnTo>
                  <a:pt x="6579823" y="527360"/>
                </a:lnTo>
                <a:cubicBezTo>
                  <a:pt x="6579823" y="527360"/>
                  <a:pt x="6581677" y="527360"/>
                  <a:pt x="6581677" y="525573"/>
                </a:cubicBezTo>
                <a:lnTo>
                  <a:pt x="6581677" y="434184"/>
                </a:lnTo>
                <a:cubicBezTo>
                  <a:pt x="6581677" y="434184"/>
                  <a:pt x="6581677" y="432397"/>
                  <a:pt x="6579823" y="432397"/>
                </a:cubicBezTo>
                <a:close/>
                <a:moveTo>
                  <a:pt x="5005325" y="432397"/>
                </a:moveTo>
                <a:cubicBezTo>
                  <a:pt x="5005325" y="432397"/>
                  <a:pt x="5003471" y="432397"/>
                  <a:pt x="5003471" y="434184"/>
                </a:cubicBezTo>
                <a:lnTo>
                  <a:pt x="5003471" y="525573"/>
                </a:lnTo>
                <a:cubicBezTo>
                  <a:pt x="5003471" y="525573"/>
                  <a:pt x="5003471" y="527360"/>
                  <a:pt x="5005325" y="527360"/>
                </a:cubicBezTo>
                <a:lnTo>
                  <a:pt x="5014133" y="527360"/>
                </a:lnTo>
                <a:cubicBezTo>
                  <a:pt x="5014133" y="527360"/>
                  <a:pt x="5015987" y="527360"/>
                  <a:pt x="5015987" y="525573"/>
                </a:cubicBezTo>
                <a:lnTo>
                  <a:pt x="5015987" y="434184"/>
                </a:lnTo>
                <a:cubicBezTo>
                  <a:pt x="5015987" y="434184"/>
                  <a:pt x="5015987" y="432397"/>
                  <a:pt x="5014133" y="432397"/>
                </a:cubicBezTo>
                <a:close/>
                <a:moveTo>
                  <a:pt x="3439636" y="432397"/>
                </a:moveTo>
                <a:cubicBezTo>
                  <a:pt x="3439636" y="432397"/>
                  <a:pt x="3437782" y="432397"/>
                  <a:pt x="3437782" y="434184"/>
                </a:cubicBezTo>
                <a:lnTo>
                  <a:pt x="3437782" y="525573"/>
                </a:lnTo>
                <a:cubicBezTo>
                  <a:pt x="3437782" y="525573"/>
                  <a:pt x="3437782" y="527360"/>
                  <a:pt x="3439636" y="527360"/>
                </a:cubicBezTo>
                <a:lnTo>
                  <a:pt x="3448444" y="527360"/>
                </a:lnTo>
                <a:cubicBezTo>
                  <a:pt x="3448444" y="527360"/>
                  <a:pt x="3450298" y="527360"/>
                  <a:pt x="3450298" y="525573"/>
                </a:cubicBezTo>
                <a:lnTo>
                  <a:pt x="3450298" y="434184"/>
                </a:lnTo>
                <a:cubicBezTo>
                  <a:pt x="3450298" y="434184"/>
                  <a:pt x="3450298" y="432397"/>
                  <a:pt x="3448444" y="432397"/>
                </a:cubicBezTo>
                <a:close/>
                <a:moveTo>
                  <a:pt x="1873946" y="432397"/>
                </a:moveTo>
                <a:cubicBezTo>
                  <a:pt x="1873946" y="432397"/>
                  <a:pt x="1872092" y="432397"/>
                  <a:pt x="1872092" y="434184"/>
                </a:cubicBezTo>
                <a:lnTo>
                  <a:pt x="1872092" y="525573"/>
                </a:lnTo>
                <a:cubicBezTo>
                  <a:pt x="1872092" y="525573"/>
                  <a:pt x="1872092" y="527360"/>
                  <a:pt x="1873946" y="527360"/>
                </a:cubicBezTo>
                <a:lnTo>
                  <a:pt x="1882754" y="527360"/>
                </a:lnTo>
                <a:cubicBezTo>
                  <a:pt x="1882754" y="527360"/>
                  <a:pt x="1884608" y="527360"/>
                  <a:pt x="1884608" y="525573"/>
                </a:cubicBezTo>
                <a:lnTo>
                  <a:pt x="1884608" y="434184"/>
                </a:lnTo>
                <a:cubicBezTo>
                  <a:pt x="1884608" y="434184"/>
                  <a:pt x="1884608" y="432397"/>
                  <a:pt x="1882754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8136704" y="246733"/>
                </a:moveTo>
                <a:cubicBezTo>
                  <a:pt x="8136704" y="246733"/>
                  <a:pt x="8134850" y="246733"/>
                  <a:pt x="8134850" y="248520"/>
                </a:cubicBezTo>
                <a:lnTo>
                  <a:pt x="8134850" y="339909"/>
                </a:lnTo>
                <a:cubicBezTo>
                  <a:pt x="8134850" y="339909"/>
                  <a:pt x="8134850" y="341696"/>
                  <a:pt x="8136704" y="341696"/>
                </a:cubicBezTo>
                <a:lnTo>
                  <a:pt x="8145512" y="341696"/>
                </a:lnTo>
                <a:cubicBezTo>
                  <a:pt x="8145512" y="341696"/>
                  <a:pt x="8147366" y="341696"/>
                  <a:pt x="8147366" y="339909"/>
                </a:cubicBezTo>
                <a:lnTo>
                  <a:pt x="8147366" y="248520"/>
                </a:lnTo>
                <a:cubicBezTo>
                  <a:pt x="8147366" y="248520"/>
                  <a:pt x="8147366" y="246733"/>
                  <a:pt x="8145512" y="246733"/>
                </a:cubicBezTo>
                <a:close/>
                <a:moveTo>
                  <a:pt x="6571015" y="246733"/>
                </a:moveTo>
                <a:cubicBezTo>
                  <a:pt x="6571015" y="246733"/>
                  <a:pt x="6569161" y="246733"/>
                  <a:pt x="6569161" y="248520"/>
                </a:cubicBezTo>
                <a:lnTo>
                  <a:pt x="6569161" y="339909"/>
                </a:lnTo>
                <a:cubicBezTo>
                  <a:pt x="6569161" y="339909"/>
                  <a:pt x="6569161" y="341696"/>
                  <a:pt x="6571015" y="341696"/>
                </a:cubicBezTo>
                <a:lnTo>
                  <a:pt x="6579823" y="341696"/>
                </a:lnTo>
                <a:cubicBezTo>
                  <a:pt x="6579823" y="341696"/>
                  <a:pt x="6581677" y="341696"/>
                  <a:pt x="6581677" y="339909"/>
                </a:cubicBezTo>
                <a:lnTo>
                  <a:pt x="6581677" y="248520"/>
                </a:lnTo>
                <a:cubicBezTo>
                  <a:pt x="6581677" y="248520"/>
                  <a:pt x="6581677" y="246733"/>
                  <a:pt x="6579823" y="246733"/>
                </a:cubicBezTo>
                <a:close/>
                <a:moveTo>
                  <a:pt x="5005325" y="246733"/>
                </a:moveTo>
                <a:cubicBezTo>
                  <a:pt x="5005325" y="246733"/>
                  <a:pt x="5003471" y="246733"/>
                  <a:pt x="5003471" y="248520"/>
                </a:cubicBezTo>
                <a:lnTo>
                  <a:pt x="5003471" y="339909"/>
                </a:lnTo>
                <a:cubicBezTo>
                  <a:pt x="5003471" y="339909"/>
                  <a:pt x="5003471" y="341696"/>
                  <a:pt x="5005325" y="341696"/>
                </a:cubicBezTo>
                <a:lnTo>
                  <a:pt x="5014133" y="341696"/>
                </a:lnTo>
                <a:cubicBezTo>
                  <a:pt x="5014133" y="341696"/>
                  <a:pt x="5015987" y="341696"/>
                  <a:pt x="5015987" y="339909"/>
                </a:cubicBezTo>
                <a:lnTo>
                  <a:pt x="5015987" y="248520"/>
                </a:lnTo>
                <a:cubicBezTo>
                  <a:pt x="5015987" y="248520"/>
                  <a:pt x="5015987" y="246733"/>
                  <a:pt x="5014133" y="246733"/>
                </a:cubicBezTo>
                <a:close/>
                <a:moveTo>
                  <a:pt x="3439636" y="246733"/>
                </a:moveTo>
                <a:cubicBezTo>
                  <a:pt x="3439636" y="246733"/>
                  <a:pt x="3437782" y="246733"/>
                  <a:pt x="3437782" y="248520"/>
                </a:cubicBezTo>
                <a:lnTo>
                  <a:pt x="3437782" y="339909"/>
                </a:lnTo>
                <a:cubicBezTo>
                  <a:pt x="3437782" y="339909"/>
                  <a:pt x="3437782" y="341696"/>
                  <a:pt x="3439636" y="341696"/>
                </a:cubicBezTo>
                <a:lnTo>
                  <a:pt x="3448444" y="341696"/>
                </a:lnTo>
                <a:cubicBezTo>
                  <a:pt x="3448444" y="341696"/>
                  <a:pt x="3450298" y="341696"/>
                  <a:pt x="3450298" y="339909"/>
                </a:cubicBezTo>
                <a:lnTo>
                  <a:pt x="3450298" y="248520"/>
                </a:lnTo>
                <a:cubicBezTo>
                  <a:pt x="3450298" y="248520"/>
                  <a:pt x="3450298" y="246733"/>
                  <a:pt x="3448444" y="246733"/>
                </a:cubicBezTo>
                <a:close/>
                <a:moveTo>
                  <a:pt x="1873946" y="246733"/>
                </a:moveTo>
                <a:cubicBezTo>
                  <a:pt x="1873946" y="246733"/>
                  <a:pt x="1872092" y="246733"/>
                  <a:pt x="1872092" y="248520"/>
                </a:cubicBezTo>
                <a:lnTo>
                  <a:pt x="1872092" y="339909"/>
                </a:lnTo>
                <a:cubicBezTo>
                  <a:pt x="1872092" y="339909"/>
                  <a:pt x="1872092" y="341696"/>
                  <a:pt x="1873946" y="341696"/>
                </a:cubicBezTo>
                <a:lnTo>
                  <a:pt x="1882754" y="341696"/>
                </a:lnTo>
                <a:cubicBezTo>
                  <a:pt x="1882754" y="341696"/>
                  <a:pt x="1884608" y="341696"/>
                  <a:pt x="1884608" y="339909"/>
                </a:cubicBezTo>
                <a:lnTo>
                  <a:pt x="1884608" y="248520"/>
                </a:lnTo>
                <a:cubicBezTo>
                  <a:pt x="1884608" y="248520"/>
                  <a:pt x="1884608" y="246733"/>
                  <a:pt x="1882754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8136704" y="61069"/>
                </a:moveTo>
                <a:cubicBezTo>
                  <a:pt x="8136704" y="61069"/>
                  <a:pt x="8134850" y="61069"/>
                  <a:pt x="8134850" y="62856"/>
                </a:cubicBezTo>
                <a:lnTo>
                  <a:pt x="8134850" y="154245"/>
                </a:lnTo>
                <a:cubicBezTo>
                  <a:pt x="8134850" y="154245"/>
                  <a:pt x="8134850" y="156032"/>
                  <a:pt x="8136704" y="156032"/>
                </a:cubicBezTo>
                <a:lnTo>
                  <a:pt x="8145512" y="156032"/>
                </a:lnTo>
                <a:cubicBezTo>
                  <a:pt x="8145512" y="156032"/>
                  <a:pt x="8147366" y="156032"/>
                  <a:pt x="8147366" y="154245"/>
                </a:cubicBezTo>
                <a:lnTo>
                  <a:pt x="8147366" y="62856"/>
                </a:lnTo>
                <a:cubicBezTo>
                  <a:pt x="8147366" y="62856"/>
                  <a:pt x="8147366" y="61069"/>
                  <a:pt x="8145512" y="61069"/>
                </a:cubicBezTo>
                <a:close/>
                <a:moveTo>
                  <a:pt x="6571015" y="61069"/>
                </a:moveTo>
                <a:cubicBezTo>
                  <a:pt x="6571015" y="61069"/>
                  <a:pt x="6569161" y="61069"/>
                  <a:pt x="6569161" y="62856"/>
                </a:cubicBezTo>
                <a:lnTo>
                  <a:pt x="6569161" y="154245"/>
                </a:lnTo>
                <a:cubicBezTo>
                  <a:pt x="6569161" y="154245"/>
                  <a:pt x="6569161" y="156032"/>
                  <a:pt x="6571015" y="156032"/>
                </a:cubicBezTo>
                <a:lnTo>
                  <a:pt x="6579823" y="156032"/>
                </a:lnTo>
                <a:cubicBezTo>
                  <a:pt x="6579823" y="156032"/>
                  <a:pt x="6581677" y="156032"/>
                  <a:pt x="6581677" y="154245"/>
                </a:cubicBezTo>
                <a:lnTo>
                  <a:pt x="6581677" y="62856"/>
                </a:lnTo>
                <a:cubicBezTo>
                  <a:pt x="6581677" y="62856"/>
                  <a:pt x="6581677" y="61069"/>
                  <a:pt x="6579823" y="61069"/>
                </a:cubicBezTo>
                <a:close/>
                <a:moveTo>
                  <a:pt x="5005325" y="61069"/>
                </a:moveTo>
                <a:cubicBezTo>
                  <a:pt x="5005325" y="61069"/>
                  <a:pt x="5003471" y="61069"/>
                  <a:pt x="5003471" y="62856"/>
                </a:cubicBezTo>
                <a:lnTo>
                  <a:pt x="5003471" y="154245"/>
                </a:lnTo>
                <a:cubicBezTo>
                  <a:pt x="5003471" y="154245"/>
                  <a:pt x="5003471" y="156032"/>
                  <a:pt x="5005325" y="156032"/>
                </a:cubicBezTo>
                <a:lnTo>
                  <a:pt x="5014133" y="156032"/>
                </a:lnTo>
                <a:cubicBezTo>
                  <a:pt x="5014133" y="156032"/>
                  <a:pt x="5015987" y="156032"/>
                  <a:pt x="5015987" y="154245"/>
                </a:cubicBezTo>
                <a:lnTo>
                  <a:pt x="5015987" y="62856"/>
                </a:lnTo>
                <a:cubicBezTo>
                  <a:pt x="5015987" y="62856"/>
                  <a:pt x="5015987" y="61069"/>
                  <a:pt x="5014133" y="61069"/>
                </a:cubicBezTo>
                <a:close/>
                <a:moveTo>
                  <a:pt x="3439636" y="61069"/>
                </a:moveTo>
                <a:cubicBezTo>
                  <a:pt x="3439636" y="61069"/>
                  <a:pt x="3437782" y="61069"/>
                  <a:pt x="3437782" y="62856"/>
                </a:cubicBezTo>
                <a:lnTo>
                  <a:pt x="3437782" y="154245"/>
                </a:lnTo>
                <a:cubicBezTo>
                  <a:pt x="3437782" y="154245"/>
                  <a:pt x="3437782" y="156032"/>
                  <a:pt x="3439636" y="156032"/>
                </a:cubicBezTo>
                <a:lnTo>
                  <a:pt x="3448444" y="156032"/>
                </a:lnTo>
                <a:cubicBezTo>
                  <a:pt x="3448444" y="156032"/>
                  <a:pt x="3450298" y="156032"/>
                  <a:pt x="3450298" y="154245"/>
                </a:cubicBezTo>
                <a:lnTo>
                  <a:pt x="3450298" y="62856"/>
                </a:lnTo>
                <a:cubicBezTo>
                  <a:pt x="3450298" y="62856"/>
                  <a:pt x="3450298" y="61069"/>
                  <a:pt x="3448444" y="61069"/>
                </a:cubicBezTo>
                <a:close/>
                <a:moveTo>
                  <a:pt x="1873946" y="61069"/>
                </a:moveTo>
                <a:cubicBezTo>
                  <a:pt x="1873946" y="61069"/>
                  <a:pt x="1872092" y="61069"/>
                  <a:pt x="1872092" y="62856"/>
                </a:cubicBezTo>
                <a:lnTo>
                  <a:pt x="1872092" y="154245"/>
                </a:lnTo>
                <a:cubicBezTo>
                  <a:pt x="1872092" y="154245"/>
                  <a:pt x="1872092" y="156032"/>
                  <a:pt x="1873946" y="156032"/>
                </a:cubicBezTo>
                <a:lnTo>
                  <a:pt x="1882754" y="156032"/>
                </a:lnTo>
                <a:cubicBezTo>
                  <a:pt x="1882754" y="156032"/>
                  <a:pt x="1884608" y="156032"/>
                  <a:pt x="1884608" y="154245"/>
                </a:cubicBezTo>
                <a:lnTo>
                  <a:pt x="1884608" y="62856"/>
                </a:lnTo>
                <a:cubicBezTo>
                  <a:pt x="1884608" y="62856"/>
                  <a:pt x="1884608" y="61069"/>
                  <a:pt x="1882754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F2D52A-F349-4598-9C8F-8826C0840D06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January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4E9ED-D5D8-45A8-817C-4042F9CC94F6}"/>
              </a:ext>
            </a:extLst>
          </p:cNvPr>
          <p:cNvSpPr txBox="1"/>
          <p:nvPr/>
        </p:nvSpPr>
        <p:spPr>
          <a:xfrm>
            <a:off x="2598804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February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6E1A52-9C6A-4331-8880-B23CF7BF3691}"/>
              </a:ext>
            </a:extLst>
          </p:cNvPr>
          <p:cNvSpPr txBox="1"/>
          <p:nvPr/>
        </p:nvSpPr>
        <p:spPr>
          <a:xfrm>
            <a:off x="4163451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March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005BC1-F26E-45FA-A2A5-23245236DFA7}"/>
              </a:ext>
            </a:extLst>
          </p:cNvPr>
          <p:cNvSpPr txBox="1"/>
          <p:nvPr/>
        </p:nvSpPr>
        <p:spPr>
          <a:xfrm>
            <a:off x="5728098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April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9C8C87-7B58-4142-A239-1BB95A60663D}"/>
              </a:ext>
            </a:extLst>
          </p:cNvPr>
          <p:cNvSpPr txBox="1"/>
          <p:nvPr/>
        </p:nvSpPr>
        <p:spPr>
          <a:xfrm>
            <a:off x="7292745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May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BEE4BF-9F62-44F0-A6FF-D732B0C6AA78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July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491ED0-2889-4993-B6F9-D282F9F33D2C}"/>
              </a:ext>
            </a:extLst>
          </p:cNvPr>
          <p:cNvSpPr txBox="1"/>
          <p:nvPr/>
        </p:nvSpPr>
        <p:spPr>
          <a:xfrm>
            <a:off x="8857392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/>
              <a:t>June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3AB825A-0A44-4983-A958-805A2F8B1149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AABD1387-B7C6-4B59-B959-EC4E5F6AFD3A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E903E57E-7A24-4EBB-B47B-148A613B02B3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308DF2CA-4CAA-497F-9F5E-DD26C290BE51}"/>
              </a:ext>
            </a:extLst>
          </p:cNvPr>
          <p:cNvSpPr/>
          <p:nvPr/>
        </p:nvSpPr>
        <p:spPr>
          <a:xfrm>
            <a:off x="9300408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22E783A-0498-4BE0-920D-8977896E3DC2}"/>
              </a:ext>
            </a:extLst>
          </p:cNvPr>
          <p:cNvCxnSpPr>
            <a:cxnSpLocks/>
            <a:stCxn id="52" idx="6"/>
            <a:endCxn id="53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ircle">
            <a:extLst>
              <a:ext uri="{FF2B5EF4-FFF2-40B4-BE49-F238E27FC236}">
                <a16:creationId xmlns:a16="http://schemas.microsoft.com/office/drawing/2014/main" id="{287EBE1B-3DCC-4283-BE10-31366D82891A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9D85761-F1C0-4A07-8F6E-613BA1A48864}"/>
              </a:ext>
            </a:extLst>
          </p:cNvPr>
          <p:cNvSpPr/>
          <p:nvPr/>
        </p:nvSpPr>
        <p:spPr>
          <a:xfrm>
            <a:off x="3032789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8228522-DD6A-4D2F-B510-12B41274408B}"/>
              </a:ext>
            </a:extLst>
          </p:cNvPr>
          <p:cNvSpPr/>
          <p:nvPr/>
        </p:nvSpPr>
        <p:spPr>
          <a:xfrm>
            <a:off x="10856022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55F3B4B8-D617-4353-8A1A-EF7C6DD59438}"/>
              </a:ext>
            </a:extLst>
          </p:cNvPr>
          <p:cNvSpPr/>
          <p:nvPr/>
        </p:nvSpPr>
        <p:spPr>
          <a:xfrm>
            <a:off x="459743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BF4A559E-9D1A-4FB3-B211-524926BD852A}"/>
              </a:ext>
            </a:extLst>
          </p:cNvPr>
          <p:cNvSpPr/>
          <p:nvPr/>
        </p:nvSpPr>
        <p:spPr>
          <a:xfrm>
            <a:off x="772672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5218F6-3730-4509-90B5-446C9E82232A}"/>
              </a:ext>
            </a:extLst>
          </p:cNvPr>
          <p:cNvCxnSpPr>
            <a:cxnSpLocks/>
            <a:stCxn id="60" idx="6"/>
            <a:endCxn id="61" idx="2"/>
          </p:cNvCxnSpPr>
          <p:nvPr/>
        </p:nvCxnSpPr>
        <p:spPr>
          <a:xfrm>
            <a:off x="482674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ircle">
            <a:extLst>
              <a:ext uri="{FF2B5EF4-FFF2-40B4-BE49-F238E27FC236}">
                <a16:creationId xmlns:a16="http://schemas.microsoft.com/office/drawing/2014/main" id="{23760F19-BAA2-4FF3-9C46-ECF697D844E8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2DEC4A53-F480-4D28-AC40-13619267A17E}"/>
              </a:ext>
            </a:extLst>
          </p:cNvPr>
          <p:cNvSpPr/>
          <p:nvPr/>
        </p:nvSpPr>
        <p:spPr>
          <a:xfrm>
            <a:off x="3032789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21B3E6B0-49EF-4828-B61D-F64414156E3C}"/>
              </a:ext>
            </a:extLst>
          </p:cNvPr>
          <p:cNvSpPr/>
          <p:nvPr/>
        </p:nvSpPr>
        <p:spPr>
          <a:xfrm>
            <a:off x="9291377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C7914E5-E3ED-4632-A165-351F4B6C6A48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8A8A4D-58D3-48A0-98B1-F23D072A5191}"/>
              </a:ext>
            </a:extLst>
          </p:cNvPr>
          <p:cNvCxnSpPr>
            <a:cxnSpLocks/>
            <a:stCxn id="66" idx="6"/>
            <a:endCxn id="65" idx="2"/>
          </p:cNvCxnSpPr>
          <p:nvPr/>
        </p:nvCxnSpPr>
        <p:spPr>
          <a:xfrm>
            <a:off x="4826744" y="5024693"/>
            <a:ext cx="4464633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2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6-Month Project Schedule – Slide Template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BCFD3D2-9C7E-4F5F-82D3-E66B708BABB9}"/>
              </a:ext>
            </a:extLst>
          </p:cNvPr>
          <p:cNvSpPr/>
          <p:nvPr/>
        </p:nvSpPr>
        <p:spPr>
          <a:xfrm>
            <a:off x="1263879" y="1510217"/>
            <a:ext cx="10007644" cy="1331086"/>
          </a:xfrm>
          <a:custGeom>
            <a:avLst/>
            <a:gdLst>
              <a:gd name="connsiteX0" fmla="*/ 9702393 w 10007644"/>
              <a:gd name="connsiteY0" fmla="*/ 1113983 h 1331086"/>
              <a:gd name="connsiteX1" fmla="*/ 9700539 w 10007644"/>
              <a:gd name="connsiteY1" fmla="*/ 1115770 h 1331086"/>
              <a:gd name="connsiteX2" fmla="*/ 9700539 w 10007644"/>
              <a:gd name="connsiteY2" fmla="*/ 1207159 h 1331086"/>
              <a:gd name="connsiteX3" fmla="*/ 9702393 w 10007644"/>
              <a:gd name="connsiteY3" fmla="*/ 1208946 h 1331086"/>
              <a:gd name="connsiteX4" fmla="*/ 9711201 w 10007644"/>
              <a:gd name="connsiteY4" fmla="*/ 1208946 h 1331086"/>
              <a:gd name="connsiteX5" fmla="*/ 9713055 w 10007644"/>
              <a:gd name="connsiteY5" fmla="*/ 1207159 h 1331086"/>
              <a:gd name="connsiteX6" fmla="*/ 9713055 w 10007644"/>
              <a:gd name="connsiteY6" fmla="*/ 1115770 h 1331086"/>
              <a:gd name="connsiteX7" fmla="*/ 9711201 w 10007644"/>
              <a:gd name="connsiteY7" fmla="*/ 1113983 h 1331086"/>
              <a:gd name="connsiteX8" fmla="*/ 8136704 w 10007644"/>
              <a:gd name="connsiteY8" fmla="*/ 1113983 h 1331086"/>
              <a:gd name="connsiteX9" fmla="*/ 8134850 w 10007644"/>
              <a:gd name="connsiteY9" fmla="*/ 1115770 h 1331086"/>
              <a:gd name="connsiteX10" fmla="*/ 8134850 w 10007644"/>
              <a:gd name="connsiteY10" fmla="*/ 1207159 h 1331086"/>
              <a:gd name="connsiteX11" fmla="*/ 8136704 w 10007644"/>
              <a:gd name="connsiteY11" fmla="*/ 1208946 h 1331086"/>
              <a:gd name="connsiteX12" fmla="*/ 8145512 w 10007644"/>
              <a:gd name="connsiteY12" fmla="*/ 1208946 h 1331086"/>
              <a:gd name="connsiteX13" fmla="*/ 8147366 w 10007644"/>
              <a:gd name="connsiteY13" fmla="*/ 1207159 h 1331086"/>
              <a:gd name="connsiteX14" fmla="*/ 8147366 w 10007644"/>
              <a:gd name="connsiteY14" fmla="*/ 1115770 h 1331086"/>
              <a:gd name="connsiteX15" fmla="*/ 8145512 w 10007644"/>
              <a:gd name="connsiteY15" fmla="*/ 1113983 h 1331086"/>
              <a:gd name="connsiteX16" fmla="*/ 6571015 w 10007644"/>
              <a:gd name="connsiteY16" fmla="*/ 1113983 h 1331086"/>
              <a:gd name="connsiteX17" fmla="*/ 6569161 w 10007644"/>
              <a:gd name="connsiteY17" fmla="*/ 1115770 h 1331086"/>
              <a:gd name="connsiteX18" fmla="*/ 6569161 w 10007644"/>
              <a:gd name="connsiteY18" fmla="*/ 1207159 h 1331086"/>
              <a:gd name="connsiteX19" fmla="*/ 6571015 w 10007644"/>
              <a:gd name="connsiteY19" fmla="*/ 1208946 h 1331086"/>
              <a:gd name="connsiteX20" fmla="*/ 6579823 w 10007644"/>
              <a:gd name="connsiteY20" fmla="*/ 1208946 h 1331086"/>
              <a:gd name="connsiteX21" fmla="*/ 6581677 w 10007644"/>
              <a:gd name="connsiteY21" fmla="*/ 1207159 h 1331086"/>
              <a:gd name="connsiteX22" fmla="*/ 6581677 w 10007644"/>
              <a:gd name="connsiteY22" fmla="*/ 1115770 h 1331086"/>
              <a:gd name="connsiteX23" fmla="*/ 6579823 w 10007644"/>
              <a:gd name="connsiteY23" fmla="*/ 1113983 h 1331086"/>
              <a:gd name="connsiteX24" fmla="*/ 5005325 w 10007644"/>
              <a:gd name="connsiteY24" fmla="*/ 1113983 h 1331086"/>
              <a:gd name="connsiteX25" fmla="*/ 5003471 w 10007644"/>
              <a:gd name="connsiteY25" fmla="*/ 1115770 h 1331086"/>
              <a:gd name="connsiteX26" fmla="*/ 5003471 w 10007644"/>
              <a:gd name="connsiteY26" fmla="*/ 1207159 h 1331086"/>
              <a:gd name="connsiteX27" fmla="*/ 5005325 w 10007644"/>
              <a:gd name="connsiteY27" fmla="*/ 1208946 h 1331086"/>
              <a:gd name="connsiteX28" fmla="*/ 5014133 w 10007644"/>
              <a:gd name="connsiteY28" fmla="*/ 1208946 h 1331086"/>
              <a:gd name="connsiteX29" fmla="*/ 5015987 w 10007644"/>
              <a:gd name="connsiteY29" fmla="*/ 1207159 h 1331086"/>
              <a:gd name="connsiteX30" fmla="*/ 5015987 w 10007644"/>
              <a:gd name="connsiteY30" fmla="*/ 1115770 h 1331086"/>
              <a:gd name="connsiteX31" fmla="*/ 5014133 w 10007644"/>
              <a:gd name="connsiteY31" fmla="*/ 1113983 h 1331086"/>
              <a:gd name="connsiteX32" fmla="*/ 3439636 w 10007644"/>
              <a:gd name="connsiteY32" fmla="*/ 1113983 h 1331086"/>
              <a:gd name="connsiteX33" fmla="*/ 3437782 w 10007644"/>
              <a:gd name="connsiteY33" fmla="*/ 1115770 h 1331086"/>
              <a:gd name="connsiteX34" fmla="*/ 3437782 w 10007644"/>
              <a:gd name="connsiteY34" fmla="*/ 1207159 h 1331086"/>
              <a:gd name="connsiteX35" fmla="*/ 3439636 w 10007644"/>
              <a:gd name="connsiteY35" fmla="*/ 1208946 h 1331086"/>
              <a:gd name="connsiteX36" fmla="*/ 3448444 w 10007644"/>
              <a:gd name="connsiteY36" fmla="*/ 1208946 h 1331086"/>
              <a:gd name="connsiteX37" fmla="*/ 3450298 w 10007644"/>
              <a:gd name="connsiteY37" fmla="*/ 1207159 h 1331086"/>
              <a:gd name="connsiteX38" fmla="*/ 3450298 w 10007644"/>
              <a:gd name="connsiteY38" fmla="*/ 1115770 h 1331086"/>
              <a:gd name="connsiteX39" fmla="*/ 3448444 w 10007644"/>
              <a:gd name="connsiteY39" fmla="*/ 1113983 h 1331086"/>
              <a:gd name="connsiteX40" fmla="*/ 1873946 w 10007644"/>
              <a:gd name="connsiteY40" fmla="*/ 1113983 h 1331086"/>
              <a:gd name="connsiteX41" fmla="*/ 1872092 w 10007644"/>
              <a:gd name="connsiteY41" fmla="*/ 1115770 h 1331086"/>
              <a:gd name="connsiteX42" fmla="*/ 1872092 w 10007644"/>
              <a:gd name="connsiteY42" fmla="*/ 1207159 h 1331086"/>
              <a:gd name="connsiteX43" fmla="*/ 1873946 w 10007644"/>
              <a:gd name="connsiteY43" fmla="*/ 1208946 h 1331086"/>
              <a:gd name="connsiteX44" fmla="*/ 1882754 w 10007644"/>
              <a:gd name="connsiteY44" fmla="*/ 1208946 h 1331086"/>
              <a:gd name="connsiteX45" fmla="*/ 1884608 w 10007644"/>
              <a:gd name="connsiteY45" fmla="*/ 1207159 h 1331086"/>
              <a:gd name="connsiteX46" fmla="*/ 1884608 w 10007644"/>
              <a:gd name="connsiteY46" fmla="*/ 1115770 h 1331086"/>
              <a:gd name="connsiteX47" fmla="*/ 1882754 w 10007644"/>
              <a:gd name="connsiteY47" fmla="*/ 1113983 h 1331086"/>
              <a:gd name="connsiteX48" fmla="*/ 308256 w 10007644"/>
              <a:gd name="connsiteY48" fmla="*/ 1113983 h 1331086"/>
              <a:gd name="connsiteX49" fmla="*/ 306402 w 10007644"/>
              <a:gd name="connsiteY49" fmla="*/ 1115770 h 1331086"/>
              <a:gd name="connsiteX50" fmla="*/ 306402 w 10007644"/>
              <a:gd name="connsiteY50" fmla="*/ 1207159 h 1331086"/>
              <a:gd name="connsiteX51" fmla="*/ 308256 w 10007644"/>
              <a:gd name="connsiteY51" fmla="*/ 1208946 h 1331086"/>
              <a:gd name="connsiteX52" fmla="*/ 317064 w 10007644"/>
              <a:gd name="connsiteY52" fmla="*/ 1208946 h 1331086"/>
              <a:gd name="connsiteX53" fmla="*/ 318918 w 10007644"/>
              <a:gd name="connsiteY53" fmla="*/ 1207159 h 1331086"/>
              <a:gd name="connsiteX54" fmla="*/ 318918 w 10007644"/>
              <a:gd name="connsiteY54" fmla="*/ 1115770 h 1331086"/>
              <a:gd name="connsiteX55" fmla="*/ 317064 w 10007644"/>
              <a:gd name="connsiteY55" fmla="*/ 1113983 h 1331086"/>
              <a:gd name="connsiteX56" fmla="*/ 9702393 w 10007644"/>
              <a:gd name="connsiteY56" fmla="*/ 928319 h 1331086"/>
              <a:gd name="connsiteX57" fmla="*/ 9700539 w 10007644"/>
              <a:gd name="connsiteY57" fmla="*/ 930106 h 1331086"/>
              <a:gd name="connsiteX58" fmla="*/ 9700539 w 10007644"/>
              <a:gd name="connsiteY58" fmla="*/ 1021495 h 1331086"/>
              <a:gd name="connsiteX59" fmla="*/ 9702393 w 10007644"/>
              <a:gd name="connsiteY59" fmla="*/ 1023282 h 1331086"/>
              <a:gd name="connsiteX60" fmla="*/ 9711201 w 10007644"/>
              <a:gd name="connsiteY60" fmla="*/ 1023282 h 1331086"/>
              <a:gd name="connsiteX61" fmla="*/ 9713055 w 10007644"/>
              <a:gd name="connsiteY61" fmla="*/ 1021495 h 1331086"/>
              <a:gd name="connsiteX62" fmla="*/ 9713055 w 10007644"/>
              <a:gd name="connsiteY62" fmla="*/ 930106 h 1331086"/>
              <a:gd name="connsiteX63" fmla="*/ 9711201 w 10007644"/>
              <a:gd name="connsiteY63" fmla="*/ 928319 h 1331086"/>
              <a:gd name="connsiteX64" fmla="*/ 8136704 w 10007644"/>
              <a:gd name="connsiteY64" fmla="*/ 928319 h 1331086"/>
              <a:gd name="connsiteX65" fmla="*/ 8134850 w 10007644"/>
              <a:gd name="connsiteY65" fmla="*/ 930106 h 1331086"/>
              <a:gd name="connsiteX66" fmla="*/ 8134850 w 10007644"/>
              <a:gd name="connsiteY66" fmla="*/ 1021495 h 1331086"/>
              <a:gd name="connsiteX67" fmla="*/ 8136704 w 10007644"/>
              <a:gd name="connsiteY67" fmla="*/ 1023282 h 1331086"/>
              <a:gd name="connsiteX68" fmla="*/ 8145512 w 10007644"/>
              <a:gd name="connsiteY68" fmla="*/ 1023282 h 1331086"/>
              <a:gd name="connsiteX69" fmla="*/ 8147366 w 10007644"/>
              <a:gd name="connsiteY69" fmla="*/ 1021495 h 1331086"/>
              <a:gd name="connsiteX70" fmla="*/ 8147366 w 10007644"/>
              <a:gd name="connsiteY70" fmla="*/ 930106 h 1331086"/>
              <a:gd name="connsiteX71" fmla="*/ 8145512 w 10007644"/>
              <a:gd name="connsiteY71" fmla="*/ 928319 h 1331086"/>
              <a:gd name="connsiteX72" fmla="*/ 6571015 w 10007644"/>
              <a:gd name="connsiteY72" fmla="*/ 928319 h 1331086"/>
              <a:gd name="connsiteX73" fmla="*/ 6569161 w 10007644"/>
              <a:gd name="connsiteY73" fmla="*/ 930106 h 1331086"/>
              <a:gd name="connsiteX74" fmla="*/ 6569161 w 10007644"/>
              <a:gd name="connsiteY74" fmla="*/ 1021495 h 1331086"/>
              <a:gd name="connsiteX75" fmla="*/ 6571015 w 10007644"/>
              <a:gd name="connsiteY75" fmla="*/ 1023282 h 1331086"/>
              <a:gd name="connsiteX76" fmla="*/ 6579823 w 10007644"/>
              <a:gd name="connsiteY76" fmla="*/ 1023282 h 1331086"/>
              <a:gd name="connsiteX77" fmla="*/ 6581677 w 10007644"/>
              <a:gd name="connsiteY77" fmla="*/ 1021495 h 1331086"/>
              <a:gd name="connsiteX78" fmla="*/ 6581677 w 10007644"/>
              <a:gd name="connsiteY78" fmla="*/ 930106 h 1331086"/>
              <a:gd name="connsiteX79" fmla="*/ 6579823 w 10007644"/>
              <a:gd name="connsiteY79" fmla="*/ 928319 h 1331086"/>
              <a:gd name="connsiteX80" fmla="*/ 5005325 w 10007644"/>
              <a:gd name="connsiteY80" fmla="*/ 928319 h 1331086"/>
              <a:gd name="connsiteX81" fmla="*/ 5003471 w 10007644"/>
              <a:gd name="connsiteY81" fmla="*/ 930106 h 1331086"/>
              <a:gd name="connsiteX82" fmla="*/ 5003471 w 10007644"/>
              <a:gd name="connsiteY82" fmla="*/ 1021495 h 1331086"/>
              <a:gd name="connsiteX83" fmla="*/ 5005325 w 10007644"/>
              <a:gd name="connsiteY83" fmla="*/ 1023282 h 1331086"/>
              <a:gd name="connsiteX84" fmla="*/ 5014133 w 10007644"/>
              <a:gd name="connsiteY84" fmla="*/ 1023282 h 1331086"/>
              <a:gd name="connsiteX85" fmla="*/ 5015987 w 10007644"/>
              <a:gd name="connsiteY85" fmla="*/ 1021495 h 1331086"/>
              <a:gd name="connsiteX86" fmla="*/ 5015987 w 10007644"/>
              <a:gd name="connsiteY86" fmla="*/ 930106 h 1331086"/>
              <a:gd name="connsiteX87" fmla="*/ 5014133 w 10007644"/>
              <a:gd name="connsiteY87" fmla="*/ 928319 h 1331086"/>
              <a:gd name="connsiteX88" fmla="*/ 3439636 w 10007644"/>
              <a:gd name="connsiteY88" fmla="*/ 928319 h 1331086"/>
              <a:gd name="connsiteX89" fmla="*/ 3437782 w 10007644"/>
              <a:gd name="connsiteY89" fmla="*/ 930106 h 1331086"/>
              <a:gd name="connsiteX90" fmla="*/ 3437782 w 10007644"/>
              <a:gd name="connsiteY90" fmla="*/ 1021495 h 1331086"/>
              <a:gd name="connsiteX91" fmla="*/ 3439636 w 10007644"/>
              <a:gd name="connsiteY91" fmla="*/ 1023282 h 1331086"/>
              <a:gd name="connsiteX92" fmla="*/ 3448444 w 10007644"/>
              <a:gd name="connsiteY92" fmla="*/ 1023282 h 1331086"/>
              <a:gd name="connsiteX93" fmla="*/ 3450298 w 10007644"/>
              <a:gd name="connsiteY93" fmla="*/ 1021495 h 1331086"/>
              <a:gd name="connsiteX94" fmla="*/ 3450298 w 10007644"/>
              <a:gd name="connsiteY94" fmla="*/ 930106 h 1331086"/>
              <a:gd name="connsiteX95" fmla="*/ 3448444 w 10007644"/>
              <a:gd name="connsiteY95" fmla="*/ 928319 h 1331086"/>
              <a:gd name="connsiteX96" fmla="*/ 1873946 w 10007644"/>
              <a:gd name="connsiteY96" fmla="*/ 928319 h 1331086"/>
              <a:gd name="connsiteX97" fmla="*/ 1872092 w 10007644"/>
              <a:gd name="connsiteY97" fmla="*/ 930106 h 1331086"/>
              <a:gd name="connsiteX98" fmla="*/ 1872092 w 10007644"/>
              <a:gd name="connsiteY98" fmla="*/ 1021495 h 1331086"/>
              <a:gd name="connsiteX99" fmla="*/ 1873946 w 10007644"/>
              <a:gd name="connsiteY99" fmla="*/ 1023282 h 1331086"/>
              <a:gd name="connsiteX100" fmla="*/ 1882754 w 10007644"/>
              <a:gd name="connsiteY100" fmla="*/ 1023282 h 1331086"/>
              <a:gd name="connsiteX101" fmla="*/ 1884608 w 10007644"/>
              <a:gd name="connsiteY101" fmla="*/ 1021495 h 1331086"/>
              <a:gd name="connsiteX102" fmla="*/ 1884608 w 10007644"/>
              <a:gd name="connsiteY102" fmla="*/ 930106 h 1331086"/>
              <a:gd name="connsiteX103" fmla="*/ 1882754 w 10007644"/>
              <a:gd name="connsiteY103" fmla="*/ 928319 h 1331086"/>
              <a:gd name="connsiteX104" fmla="*/ 308256 w 10007644"/>
              <a:gd name="connsiteY104" fmla="*/ 928319 h 1331086"/>
              <a:gd name="connsiteX105" fmla="*/ 306402 w 10007644"/>
              <a:gd name="connsiteY105" fmla="*/ 930106 h 1331086"/>
              <a:gd name="connsiteX106" fmla="*/ 306402 w 10007644"/>
              <a:gd name="connsiteY106" fmla="*/ 1021495 h 1331086"/>
              <a:gd name="connsiteX107" fmla="*/ 308256 w 10007644"/>
              <a:gd name="connsiteY107" fmla="*/ 1023282 h 1331086"/>
              <a:gd name="connsiteX108" fmla="*/ 317064 w 10007644"/>
              <a:gd name="connsiteY108" fmla="*/ 1023282 h 1331086"/>
              <a:gd name="connsiteX109" fmla="*/ 318918 w 10007644"/>
              <a:gd name="connsiteY109" fmla="*/ 1021495 h 1331086"/>
              <a:gd name="connsiteX110" fmla="*/ 318918 w 10007644"/>
              <a:gd name="connsiteY110" fmla="*/ 930106 h 1331086"/>
              <a:gd name="connsiteX111" fmla="*/ 317064 w 10007644"/>
              <a:gd name="connsiteY111" fmla="*/ 928319 h 1331086"/>
              <a:gd name="connsiteX112" fmla="*/ 9702393 w 10007644"/>
              <a:gd name="connsiteY112" fmla="*/ 742655 h 1331086"/>
              <a:gd name="connsiteX113" fmla="*/ 9700539 w 10007644"/>
              <a:gd name="connsiteY113" fmla="*/ 744442 h 1331086"/>
              <a:gd name="connsiteX114" fmla="*/ 9700539 w 10007644"/>
              <a:gd name="connsiteY114" fmla="*/ 835831 h 1331086"/>
              <a:gd name="connsiteX115" fmla="*/ 9702393 w 10007644"/>
              <a:gd name="connsiteY115" fmla="*/ 837618 h 1331086"/>
              <a:gd name="connsiteX116" fmla="*/ 9711201 w 10007644"/>
              <a:gd name="connsiteY116" fmla="*/ 837618 h 1331086"/>
              <a:gd name="connsiteX117" fmla="*/ 9713055 w 10007644"/>
              <a:gd name="connsiteY117" fmla="*/ 835831 h 1331086"/>
              <a:gd name="connsiteX118" fmla="*/ 9713055 w 10007644"/>
              <a:gd name="connsiteY118" fmla="*/ 744442 h 1331086"/>
              <a:gd name="connsiteX119" fmla="*/ 9711201 w 10007644"/>
              <a:gd name="connsiteY119" fmla="*/ 742655 h 1331086"/>
              <a:gd name="connsiteX120" fmla="*/ 8136704 w 10007644"/>
              <a:gd name="connsiteY120" fmla="*/ 742655 h 1331086"/>
              <a:gd name="connsiteX121" fmla="*/ 8134850 w 10007644"/>
              <a:gd name="connsiteY121" fmla="*/ 744442 h 1331086"/>
              <a:gd name="connsiteX122" fmla="*/ 8134850 w 10007644"/>
              <a:gd name="connsiteY122" fmla="*/ 835831 h 1331086"/>
              <a:gd name="connsiteX123" fmla="*/ 8136704 w 10007644"/>
              <a:gd name="connsiteY123" fmla="*/ 837618 h 1331086"/>
              <a:gd name="connsiteX124" fmla="*/ 8145512 w 10007644"/>
              <a:gd name="connsiteY124" fmla="*/ 837618 h 1331086"/>
              <a:gd name="connsiteX125" fmla="*/ 8147366 w 10007644"/>
              <a:gd name="connsiteY125" fmla="*/ 835831 h 1331086"/>
              <a:gd name="connsiteX126" fmla="*/ 8147366 w 10007644"/>
              <a:gd name="connsiteY126" fmla="*/ 744442 h 1331086"/>
              <a:gd name="connsiteX127" fmla="*/ 8145512 w 10007644"/>
              <a:gd name="connsiteY127" fmla="*/ 742655 h 1331086"/>
              <a:gd name="connsiteX128" fmla="*/ 6571015 w 10007644"/>
              <a:gd name="connsiteY128" fmla="*/ 742655 h 1331086"/>
              <a:gd name="connsiteX129" fmla="*/ 6569161 w 10007644"/>
              <a:gd name="connsiteY129" fmla="*/ 744442 h 1331086"/>
              <a:gd name="connsiteX130" fmla="*/ 6569161 w 10007644"/>
              <a:gd name="connsiteY130" fmla="*/ 835831 h 1331086"/>
              <a:gd name="connsiteX131" fmla="*/ 6571015 w 10007644"/>
              <a:gd name="connsiteY131" fmla="*/ 837618 h 1331086"/>
              <a:gd name="connsiteX132" fmla="*/ 6579823 w 10007644"/>
              <a:gd name="connsiteY132" fmla="*/ 837618 h 1331086"/>
              <a:gd name="connsiteX133" fmla="*/ 6581677 w 10007644"/>
              <a:gd name="connsiteY133" fmla="*/ 835831 h 1331086"/>
              <a:gd name="connsiteX134" fmla="*/ 6581677 w 10007644"/>
              <a:gd name="connsiteY134" fmla="*/ 744442 h 1331086"/>
              <a:gd name="connsiteX135" fmla="*/ 6579823 w 10007644"/>
              <a:gd name="connsiteY135" fmla="*/ 742655 h 1331086"/>
              <a:gd name="connsiteX136" fmla="*/ 5005325 w 10007644"/>
              <a:gd name="connsiteY136" fmla="*/ 742655 h 1331086"/>
              <a:gd name="connsiteX137" fmla="*/ 5003471 w 10007644"/>
              <a:gd name="connsiteY137" fmla="*/ 744442 h 1331086"/>
              <a:gd name="connsiteX138" fmla="*/ 5003471 w 10007644"/>
              <a:gd name="connsiteY138" fmla="*/ 835831 h 1331086"/>
              <a:gd name="connsiteX139" fmla="*/ 5005325 w 10007644"/>
              <a:gd name="connsiteY139" fmla="*/ 837618 h 1331086"/>
              <a:gd name="connsiteX140" fmla="*/ 5014133 w 10007644"/>
              <a:gd name="connsiteY140" fmla="*/ 837618 h 1331086"/>
              <a:gd name="connsiteX141" fmla="*/ 5015987 w 10007644"/>
              <a:gd name="connsiteY141" fmla="*/ 835831 h 1331086"/>
              <a:gd name="connsiteX142" fmla="*/ 5015987 w 10007644"/>
              <a:gd name="connsiteY142" fmla="*/ 744442 h 1331086"/>
              <a:gd name="connsiteX143" fmla="*/ 5014133 w 10007644"/>
              <a:gd name="connsiteY143" fmla="*/ 742655 h 1331086"/>
              <a:gd name="connsiteX144" fmla="*/ 3439636 w 10007644"/>
              <a:gd name="connsiteY144" fmla="*/ 742655 h 1331086"/>
              <a:gd name="connsiteX145" fmla="*/ 3437782 w 10007644"/>
              <a:gd name="connsiteY145" fmla="*/ 744442 h 1331086"/>
              <a:gd name="connsiteX146" fmla="*/ 3437782 w 10007644"/>
              <a:gd name="connsiteY146" fmla="*/ 835831 h 1331086"/>
              <a:gd name="connsiteX147" fmla="*/ 3439636 w 10007644"/>
              <a:gd name="connsiteY147" fmla="*/ 837618 h 1331086"/>
              <a:gd name="connsiteX148" fmla="*/ 3448444 w 10007644"/>
              <a:gd name="connsiteY148" fmla="*/ 837618 h 1331086"/>
              <a:gd name="connsiteX149" fmla="*/ 3450298 w 10007644"/>
              <a:gd name="connsiteY149" fmla="*/ 835831 h 1331086"/>
              <a:gd name="connsiteX150" fmla="*/ 3450298 w 10007644"/>
              <a:gd name="connsiteY150" fmla="*/ 744442 h 1331086"/>
              <a:gd name="connsiteX151" fmla="*/ 3448444 w 10007644"/>
              <a:gd name="connsiteY151" fmla="*/ 742655 h 1331086"/>
              <a:gd name="connsiteX152" fmla="*/ 1873946 w 10007644"/>
              <a:gd name="connsiteY152" fmla="*/ 742655 h 1331086"/>
              <a:gd name="connsiteX153" fmla="*/ 1872092 w 10007644"/>
              <a:gd name="connsiteY153" fmla="*/ 744442 h 1331086"/>
              <a:gd name="connsiteX154" fmla="*/ 1872092 w 10007644"/>
              <a:gd name="connsiteY154" fmla="*/ 835831 h 1331086"/>
              <a:gd name="connsiteX155" fmla="*/ 1873946 w 10007644"/>
              <a:gd name="connsiteY155" fmla="*/ 837618 h 1331086"/>
              <a:gd name="connsiteX156" fmla="*/ 1882754 w 10007644"/>
              <a:gd name="connsiteY156" fmla="*/ 837618 h 1331086"/>
              <a:gd name="connsiteX157" fmla="*/ 1884608 w 10007644"/>
              <a:gd name="connsiteY157" fmla="*/ 835831 h 1331086"/>
              <a:gd name="connsiteX158" fmla="*/ 1884608 w 10007644"/>
              <a:gd name="connsiteY158" fmla="*/ 744442 h 1331086"/>
              <a:gd name="connsiteX159" fmla="*/ 1882754 w 10007644"/>
              <a:gd name="connsiteY159" fmla="*/ 742655 h 1331086"/>
              <a:gd name="connsiteX160" fmla="*/ 308256 w 10007644"/>
              <a:gd name="connsiteY160" fmla="*/ 742655 h 1331086"/>
              <a:gd name="connsiteX161" fmla="*/ 306402 w 10007644"/>
              <a:gd name="connsiteY161" fmla="*/ 744442 h 1331086"/>
              <a:gd name="connsiteX162" fmla="*/ 306402 w 10007644"/>
              <a:gd name="connsiteY162" fmla="*/ 835831 h 1331086"/>
              <a:gd name="connsiteX163" fmla="*/ 308256 w 10007644"/>
              <a:gd name="connsiteY163" fmla="*/ 837618 h 1331086"/>
              <a:gd name="connsiteX164" fmla="*/ 317064 w 10007644"/>
              <a:gd name="connsiteY164" fmla="*/ 837618 h 1331086"/>
              <a:gd name="connsiteX165" fmla="*/ 318918 w 10007644"/>
              <a:gd name="connsiteY165" fmla="*/ 835831 h 1331086"/>
              <a:gd name="connsiteX166" fmla="*/ 318918 w 10007644"/>
              <a:gd name="connsiteY166" fmla="*/ 744442 h 1331086"/>
              <a:gd name="connsiteX167" fmla="*/ 317064 w 10007644"/>
              <a:gd name="connsiteY167" fmla="*/ 742655 h 1331086"/>
              <a:gd name="connsiteX168" fmla="*/ 9702393 w 10007644"/>
              <a:gd name="connsiteY168" fmla="*/ 556991 h 1331086"/>
              <a:gd name="connsiteX169" fmla="*/ 9700539 w 10007644"/>
              <a:gd name="connsiteY169" fmla="*/ 558778 h 1331086"/>
              <a:gd name="connsiteX170" fmla="*/ 9700539 w 10007644"/>
              <a:gd name="connsiteY170" fmla="*/ 650167 h 1331086"/>
              <a:gd name="connsiteX171" fmla="*/ 9702393 w 10007644"/>
              <a:gd name="connsiteY171" fmla="*/ 651954 h 1331086"/>
              <a:gd name="connsiteX172" fmla="*/ 9711201 w 10007644"/>
              <a:gd name="connsiteY172" fmla="*/ 651954 h 1331086"/>
              <a:gd name="connsiteX173" fmla="*/ 9713055 w 10007644"/>
              <a:gd name="connsiteY173" fmla="*/ 650167 h 1331086"/>
              <a:gd name="connsiteX174" fmla="*/ 9713055 w 10007644"/>
              <a:gd name="connsiteY174" fmla="*/ 558778 h 1331086"/>
              <a:gd name="connsiteX175" fmla="*/ 9711201 w 10007644"/>
              <a:gd name="connsiteY175" fmla="*/ 556991 h 1331086"/>
              <a:gd name="connsiteX176" fmla="*/ 8136704 w 10007644"/>
              <a:gd name="connsiteY176" fmla="*/ 556991 h 1331086"/>
              <a:gd name="connsiteX177" fmla="*/ 8134850 w 10007644"/>
              <a:gd name="connsiteY177" fmla="*/ 558778 h 1331086"/>
              <a:gd name="connsiteX178" fmla="*/ 8134850 w 10007644"/>
              <a:gd name="connsiteY178" fmla="*/ 650167 h 1331086"/>
              <a:gd name="connsiteX179" fmla="*/ 8136704 w 10007644"/>
              <a:gd name="connsiteY179" fmla="*/ 651954 h 1331086"/>
              <a:gd name="connsiteX180" fmla="*/ 8145512 w 10007644"/>
              <a:gd name="connsiteY180" fmla="*/ 651954 h 1331086"/>
              <a:gd name="connsiteX181" fmla="*/ 8147366 w 10007644"/>
              <a:gd name="connsiteY181" fmla="*/ 650167 h 1331086"/>
              <a:gd name="connsiteX182" fmla="*/ 8147366 w 10007644"/>
              <a:gd name="connsiteY182" fmla="*/ 558778 h 1331086"/>
              <a:gd name="connsiteX183" fmla="*/ 8145512 w 10007644"/>
              <a:gd name="connsiteY183" fmla="*/ 556991 h 1331086"/>
              <a:gd name="connsiteX184" fmla="*/ 6571015 w 10007644"/>
              <a:gd name="connsiteY184" fmla="*/ 556991 h 1331086"/>
              <a:gd name="connsiteX185" fmla="*/ 6569161 w 10007644"/>
              <a:gd name="connsiteY185" fmla="*/ 558778 h 1331086"/>
              <a:gd name="connsiteX186" fmla="*/ 6569161 w 10007644"/>
              <a:gd name="connsiteY186" fmla="*/ 650167 h 1331086"/>
              <a:gd name="connsiteX187" fmla="*/ 6571015 w 10007644"/>
              <a:gd name="connsiteY187" fmla="*/ 651954 h 1331086"/>
              <a:gd name="connsiteX188" fmla="*/ 6579823 w 10007644"/>
              <a:gd name="connsiteY188" fmla="*/ 651954 h 1331086"/>
              <a:gd name="connsiteX189" fmla="*/ 6581677 w 10007644"/>
              <a:gd name="connsiteY189" fmla="*/ 650167 h 1331086"/>
              <a:gd name="connsiteX190" fmla="*/ 6581677 w 10007644"/>
              <a:gd name="connsiteY190" fmla="*/ 558778 h 1331086"/>
              <a:gd name="connsiteX191" fmla="*/ 6579823 w 10007644"/>
              <a:gd name="connsiteY191" fmla="*/ 556991 h 1331086"/>
              <a:gd name="connsiteX192" fmla="*/ 5005325 w 10007644"/>
              <a:gd name="connsiteY192" fmla="*/ 556991 h 1331086"/>
              <a:gd name="connsiteX193" fmla="*/ 5003471 w 10007644"/>
              <a:gd name="connsiteY193" fmla="*/ 558778 h 1331086"/>
              <a:gd name="connsiteX194" fmla="*/ 5003471 w 10007644"/>
              <a:gd name="connsiteY194" fmla="*/ 650167 h 1331086"/>
              <a:gd name="connsiteX195" fmla="*/ 5005325 w 10007644"/>
              <a:gd name="connsiteY195" fmla="*/ 651954 h 1331086"/>
              <a:gd name="connsiteX196" fmla="*/ 5014133 w 10007644"/>
              <a:gd name="connsiteY196" fmla="*/ 651954 h 1331086"/>
              <a:gd name="connsiteX197" fmla="*/ 5015987 w 10007644"/>
              <a:gd name="connsiteY197" fmla="*/ 650167 h 1331086"/>
              <a:gd name="connsiteX198" fmla="*/ 5015987 w 10007644"/>
              <a:gd name="connsiteY198" fmla="*/ 558778 h 1331086"/>
              <a:gd name="connsiteX199" fmla="*/ 5014133 w 10007644"/>
              <a:gd name="connsiteY199" fmla="*/ 556991 h 1331086"/>
              <a:gd name="connsiteX200" fmla="*/ 3439636 w 10007644"/>
              <a:gd name="connsiteY200" fmla="*/ 556991 h 1331086"/>
              <a:gd name="connsiteX201" fmla="*/ 3437782 w 10007644"/>
              <a:gd name="connsiteY201" fmla="*/ 558778 h 1331086"/>
              <a:gd name="connsiteX202" fmla="*/ 3437782 w 10007644"/>
              <a:gd name="connsiteY202" fmla="*/ 650167 h 1331086"/>
              <a:gd name="connsiteX203" fmla="*/ 3439636 w 10007644"/>
              <a:gd name="connsiteY203" fmla="*/ 651954 h 1331086"/>
              <a:gd name="connsiteX204" fmla="*/ 3448444 w 10007644"/>
              <a:gd name="connsiteY204" fmla="*/ 651954 h 1331086"/>
              <a:gd name="connsiteX205" fmla="*/ 3450298 w 10007644"/>
              <a:gd name="connsiteY205" fmla="*/ 650167 h 1331086"/>
              <a:gd name="connsiteX206" fmla="*/ 3450298 w 10007644"/>
              <a:gd name="connsiteY206" fmla="*/ 558778 h 1331086"/>
              <a:gd name="connsiteX207" fmla="*/ 3448444 w 10007644"/>
              <a:gd name="connsiteY207" fmla="*/ 556991 h 1331086"/>
              <a:gd name="connsiteX208" fmla="*/ 1873946 w 10007644"/>
              <a:gd name="connsiteY208" fmla="*/ 556991 h 1331086"/>
              <a:gd name="connsiteX209" fmla="*/ 1872092 w 10007644"/>
              <a:gd name="connsiteY209" fmla="*/ 558778 h 1331086"/>
              <a:gd name="connsiteX210" fmla="*/ 1872092 w 10007644"/>
              <a:gd name="connsiteY210" fmla="*/ 650167 h 1331086"/>
              <a:gd name="connsiteX211" fmla="*/ 1873946 w 10007644"/>
              <a:gd name="connsiteY211" fmla="*/ 651954 h 1331086"/>
              <a:gd name="connsiteX212" fmla="*/ 1882754 w 10007644"/>
              <a:gd name="connsiteY212" fmla="*/ 651954 h 1331086"/>
              <a:gd name="connsiteX213" fmla="*/ 1884608 w 10007644"/>
              <a:gd name="connsiteY213" fmla="*/ 650167 h 1331086"/>
              <a:gd name="connsiteX214" fmla="*/ 1884608 w 10007644"/>
              <a:gd name="connsiteY214" fmla="*/ 558778 h 1331086"/>
              <a:gd name="connsiteX215" fmla="*/ 1882754 w 10007644"/>
              <a:gd name="connsiteY215" fmla="*/ 556991 h 1331086"/>
              <a:gd name="connsiteX216" fmla="*/ 308256 w 10007644"/>
              <a:gd name="connsiteY216" fmla="*/ 556991 h 1331086"/>
              <a:gd name="connsiteX217" fmla="*/ 306402 w 10007644"/>
              <a:gd name="connsiteY217" fmla="*/ 558778 h 1331086"/>
              <a:gd name="connsiteX218" fmla="*/ 306402 w 10007644"/>
              <a:gd name="connsiteY218" fmla="*/ 650167 h 1331086"/>
              <a:gd name="connsiteX219" fmla="*/ 308256 w 10007644"/>
              <a:gd name="connsiteY219" fmla="*/ 651954 h 1331086"/>
              <a:gd name="connsiteX220" fmla="*/ 317064 w 10007644"/>
              <a:gd name="connsiteY220" fmla="*/ 651954 h 1331086"/>
              <a:gd name="connsiteX221" fmla="*/ 318918 w 10007644"/>
              <a:gd name="connsiteY221" fmla="*/ 650167 h 1331086"/>
              <a:gd name="connsiteX222" fmla="*/ 318918 w 10007644"/>
              <a:gd name="connsiteY222" fmla="*/ 558778 h 1331086"/>
              <a:gd name="connsiteX223" fmla="*/ 317064 w 10007644"/>
              <a:gd name="connsiteY223" fmla="*/ 556991 h 1331086"/>
              <a:gd name="connsiteX224" fmla="*/ 9702393 w 10007644"/>
              <a:gd name="connsiteY224" fmla="*/ 371328 h 1331086"/>
              <a:gd name="connsiteX225" fmla="*/ 9700539 w 10007644"/>
              <a:gd name="connsiteY225" fmla="*/ 373114 h 1331086"/>
              <a:gd name="connsiteX226" fmla="*/ 9700539 w 10007644"/>
              <a:gd name="connsiteY226" fmla="*/ 464503 h 1331086"/>
              <a:gd name="connsiteX227" fmla="*/ 9702393 w 10007644"/>
              <a:gd name="connsiteY227" fmla="*/ 466290 h 1331086"/>
              <a:gd name="connsiteX228" fmla="*/ 9711201 w 10007644"/>
              <a:gd name="connsiteY228" fmla="*/ 466290 h 1331086"/>
              <a:gd name="connsiteX229" fmla="*/ 9713055 w 10007644"/>
              <a:gd name="connsiteY229" fmla="*/ 464503 h 1331086"/>
              <a:gd name="connsiteX230" fmla="*/ 9713055 w 10007644"/>
              <a:gd name="connsiteY230" fmla="*/ 373114 h 1331086"/>
              <a:gd name="connsiteX231" fmla="*/ 9711201 w 10007644"/>
              <a:gd name="connsiteY231" fmla="*/ 371328 h 1331086"/>
              <a:gd name="connsiteX232" fmla="*/ 8136704 w 10007644"/>
              <a:gd name="connsiteY232" fmla="*/ 371328 h 1331086"/>
              <a:gd name="connsiteX233" fmla="*/ 8134850 w 10007644"/>
              <a:gd name="connsiteY233" fmla="*/ 373114 h 1331086"/>
              <a:gd name="connsiteX234" fmla="*/ 8134850 w 10007644"/>
              <a:gd name="connsiteY234" fmla="*/ 464503 h 1331086"/>
              <a:gd name="connsiteX235" fmla="*/ 8136704 w 10007644"/>
              <a:gd name="connsiteY235" fmla="*/ 466290 h 1331086"/>
              <a:gd name="connsiteX236" fmla="*/ 8145512 w 10007644"/>
              <a:gd name="connsiteY236" fmla="*/ 466290 h 1331086"/>
              <a:gd name="connsiteX237" fmla="*/ 8147366 w 10007644"/>
              <a:gd name="connsiteY237" fmla="*/ 464503 h 1331086"/>
              <a:gd name="connsiteX238" fmla="*/ 8147366 w 10007644"/>
              <a:gd name="connsiteY238" fmla="*/ 373114 h 1331086"/>
              <a:gd name="connsiteX239" fmla="*/ 8145512 w 10007644"/>
              <a:gd name="connsiteY239" fmla="*/ 371328 h 1331086"/>
              <a:gd name="connsiteX240" fmla="*/ 6571015 w 10007644"/>
              <a:gd name="connsiteY240" fmla="*/ 371328 h 1331086"/>
              <a:gd name="connsiteX241" fmla="*/ 6569161 w 10007644"/>
              <a:gd name="connsiteY241" fmla="*/ 373114 h 1331086"/>
              <a:gd name="connsiteX242" fmla="*/ 6569161 w 10007644"/>
              <a:gd name="connsiteY242" fmla="*/ 464503 h 1331086"/>
              <a:gd name="connsiteX243" fmla="*/ 6571015 w 10007644"/>
              <a:gd name="connsiteY243" fmla="*/ 466290 h 1331086"/>
              <a:gd name="connsiteX244" fmla="*/ 6579823 w 10007644"/>
              <a:gd name="connsiteY244" fmla="*/ 466290 h 1331086"/>
              <a:gd name="connsiteX245" fmla="*/ 6581677 w 10007644"/>
              <a:gd name="connsiteY245" fmla="*/ 464503 h 1331086"/>
              <a:gd name="connsiteX246" fmla="*/ 6581677 w 10007644"/>
              <a:gd name="connsiteY246" fmla="*/ 373114 h 1331086"/>
              <a:gd name="connsiteX247" fmla="*/ 6579823 w 10007644"/>
              <a:gd name="connsiteY247" fmla="*/ 371328 h 1331086"/>
              <a:gd name="connsiteX248" fmla="*/ 5005325 w 10007644"/>
              <a:gd name="connsiteY248" fmla="*/ 371328 h 1331086"/>
              <a:gd name="connsiteX249" fmla="*/ 5003471 w 10007644"/>
              <a:gd name="connsiteY249" fmla="*/ 373114 h 1331086"/>
              <a:gd name="connsiteX250" fmla="*/ 5003471 w 10007644"/>
              <a:gd name="connsiteY250" fmla="*/ 464503 h 1331086"/>
              <a:gd name="connsiteX251" fmla="*/ 5005325 w 10007644"/>
              <a:gd name="connsiteY251" fmla="*/ 466290 h 1331086"/>
              <a:gd name="connsiteX252" fmla="*/ 5014133 w 10007644"/>
              <a:gd name="connsiteY252" fmla="*/ 466290 h 1331086"/>
              <a:gd name="connsiteX253" fmla="*/ 5015987 w 10007644"/>
              <a:gd name="connsiteY253" fmla="*/ 464503 h 1331086"/>
              <a:gd name="connsiteX254" fmla="*/ 5015987 w 10007644"/>
              <a:gd name="connsiteY254" fmla="*/ 373114 h 1331086"/>
              <a:gd name="connsiteX255" fmla="*/ 5014133 w 10007644"/>
              <a:gd name="connsiteY255" fmla="*/ 371328 h 1331086"/>
              <a:gd name="connsiteX256" fmla="*/ 3439636 w 10007644"/>
              <a:gd name="connsiteY256" fmla="*/ 371328 h 1331086"/>
              <a:gd name="connsiteX257" fmla="*/ 3437782 w 10007644"/>
              <a:gd name="connsiteY257" fmla="*/ 373114 h 1331086"/>
              <a:gd name="connsiteX258" fmla="*/ 3437782 w 10007644"/>
              <a:gd name="connsiteY258" fmla="*/ 464503 h 1331086"/>
              <a:gd name="connsiteX259" fmla="*/ 3439636 w 10007644"/>
              <a:gd name="connsiteY259" fmla="*/ 466290 h 1331086"/>
              <a:gd name="connsiteX260" fmla="*/ 3448444 w 10007644"/>
              <a:gd name="connsiteY260" fmla="*/ 466290 h 1331086"/>
              <a:gd name="connsiteX261" fmla="*/ 3450298 w 10007644"/>
              <a:gd name="connsiteY261" fmla="*/ 464503 h 1331086"/>
              <a:gd name="connsiteX262" fmla="*/ 3450298 w 10007644"/>
              <a:gd name="connsiteY262" fmla="*/ 373114 h 1331086"/>
              <a:gd name="connsiteX263" fmla="*/ 3448444 w 10007644"/>
              <a:gd name="connsiteY263" fmla="*/ 371328 h 1331086"/>
              <a:gd name="connsiteX264" fmla="*/ 1873946 w 10007644"/>
              <a:gd name="connsiteY264" fmla="*/ 371328 h 1331086"/>
              <a:gd name="connsiteX265" fmla="*/ 1872092 w 10007644"/>
              <a:gd name="connsiteY265" fmla="*/ 373114 h 1331086"/>
              <a:gd name="connsiteX266" fmla="*/ 1872092 w 10007644"/>
              <a:gd name="connsiteY266" fmla="*/ 464503 h 1331086"/>
              <a:gd name="connsiteX267" fmla="*/ 1873946 w 10007644"/>
              <a:gd name="connsiteY267" fmla="*/ 466290 h 1331086"/>
              <a:gd name="connsiteX268" fmla="*/ 1882754 w 10007644"/>
              <a:gd name="connsiteY268" fmla="*/ 466290 h 1331086"/>
              <a:gd name="connsiteX269" fmla="*/ 1884608 w 10007644"/>
              <a:gd name="connsiteY269" fmla="*/ 464503 h 1331086"/>
              <a:gd name="connsiteX270" fmla="*/ 1884608 w 10007644"/>
              <a:gd name="connsiteY270" fmla="*/ 373114 h 1331086"/>
              <a:gd name="connsiteX271" fmla="*/ 1882754 w 10007644"/>
              <a:gd name="connsiteY271" fmla="*/ 371328 h 1331086"/>
              <a:gd name="connsiteX272" fmla="*/ 308256 w 10007644"/>
              <a:gd name="connsiteY272" fmla="*/ 371328 h 1331086"/>
              <a:gd name="connsiteX273" fmla="*/ 306402 w 10007644"/>
              <a:gd name="connsiteY273" fmla="*/ 373114 h 1331086"/>
              <a:gd name="connsiteX274" fmla="*/ 306402 w 10007644"/>
              <a:gd name="connsiteY274" fmla="*/ 464503 h 1331086"/>
              <a:gd name="connsiteX275" fmla="*/ 308256 w 10007644"/>
              <a:gd name="connsiteY275" fmla="*/ 466290 h 1331086"/>
              <a:gd name="connsiteX276" fmla="*/ 317064 w 10007644"/>
              <a:gd name="connsiteY276" fmla="*/ 466290 h 1331086"/>
              <a:gd name="connsiteX277" fmla="*/ 318918 w 10007644"/>
              <a:gd name="connsiteY277" fmla="*/ 464503 h 1331086"/>
              <a:gd name="connsiteX278" fmla="*/ 318918 w 10007644"/>
              <a:gd name="connsiteY278" fmla="*/ 373114 h 1331086"/>
              <a:gd name="connsiteX279" fmla="*/ 317064 w 10007644"/>
              <a:gd name="connsiteY279" fmla="*/ 371328 h 1331086"/>
              <a:gd name="connsiteX280" fmla="*/ 9702393 w 10007644"/>
              <a:gd name="connsiteY280" fmla="*/ 185664 h 1331086"/>
              <a:gd name="connsiteX281" fmla="*/ 9700539 w 10007644"/>
              <a:gd name="connsiteY281" fmla="*/ 187450 h 1331086"/>
              <a:gd name="connsiteX282" fmla="*/ 9700539 w 10007644"/>
              <a:gd name="connsiteY282" fmla="*/ 278839 h 1331086"/>
              <a:gd name="connsiteX283" fmla="*/ 9702393 w 10007644"/>
              <a:gd name="connsiteY283" fmla="*/ 280627 h 1331086"/>
              <a:gd name="connsiteX284" fmla="*/ 9711201 w 10007644"/>
              <a:gd name="connsiteY284" fmla="*/ 280627 h 1331086"/>
              <a:gd name="connsiteX285" fmla="*/ 9713055 w 10007644"/>
              <a:gd name="connsiteY285" fmla="*/ 278839 h 1331086"/>
              <a:gd name="connsiteX286" fmla="*/ 9713055 w 10007644"/>
              <a:gd name="connsiteY286" fmla="*/ 187450 h 1331086"/>
              <a:gd name="connsiteX287" fmla="*/ 9711201 w 10007644"/>
              <a:gd name="connsiteY287" fmla="*/ 185664 h 1331086"/>
              <a:gd name="connsiteX288" fmla="*/ 8136704 w 10007644"/>
              <a:gd name="connsiteY288" fmla="*/ 185664 h 1331086"/>
              <a:gd name="connsiteX289" fmla="*/ 8134850 w 10007644"/>
              <a:gd name="connsiteY289" fmla="*/ 187450 h 1331086"/>
              <a:gd name="connsiteX290" fmla="*/ 8134850 w 10007644"/>
              <a:gd name="connsiteY290" fmla="*/ 278839 h 1331086"/>
              <a:gd name="connsiteX291" fmla="*/ 8136704 w 10007644"/>
              <a:gd name="connsiteY291" fmla="*/ 280627 h 1331086"/>
              <a:gd name="connsiteX292" fmla="*/ 8145512 w 10007644"/>
              <a:gd name="connsiteY292" fmla="*/ 280627 h 1331086"/>
              <a:gd name="connsiteX293" fmla="*/ 8147366 w 10007644"/>
              <a:gd name="connsiteY293" fmla="*/ 278839 h 1331086"/>
              <a:gd name="connsiteX294" fmla="*/ 8147366 w 10007644"/>
              <a:gd name="connsiteY294" fmla="*/ 187450 h 1331086"/>
              <a:gd name="connsiteX295" fmla="*/ 8145512 w 10007644"/>
              <a:gd name="connsiteY295" fmla="*/ 185664 h 1331086"/>
              <a:gd name="connsiteX296" fmla="*/ 6571015 w 10007644"/>
              <a:gd name="connsiteY296" fmla="*/ 185664 h 1331086"/>
              <a:gd name="connsiteX297" fmla="*/ 6569161 w 10007644"/>
              <a:gd name="connsiteY297" fmla="*/ 187450 h 1331086"/>
              <a:gd name="connsiteX298" fmla="*/ 6569161 w 10007644"/>
              <a:gd name="connsiteY298" fmla="*/ 278839 h 1331086"/>
              <a:gd name="connsiteX299" fmla="*/ 6571015 w 10007644"/>
              <a:gd name="connsiteY299" fmla="*/ 280627 h 1331086"/>
              <a:gd name="connsiteX300" fmla="*/ 6579823 w 10007644"/>
              <a:gd name="connsiteY300" fmla="*/ 280627 h 1331086"/>
              <a:gd name="connsiteX301" fmla="*/ 6581677 w 10007644"/>
              <a:gd name="connsiteY301" fmla="*/ 278839 h 1331086"/>
              <a:gd name="connsiteX302" fmla="*/ 6581677 w 10007644"/>
              <a:gd name="connsiteY302" fmla="*/ 187450 h 1331086"/>
              <a:gd name="connsiteX303" fmla="*/ 6579823 w 10007644"/>
              <a:gd name="connsiteY303" fmla="*/ 185664 h 1331086"/>
              <a:gd name="connsiteX304" fmla="*/ 5005325 w 10007644"/>
              <a:gd name="connsiteY304" fmla="*/ 185664 h 1331086"/>
              <a:gd name="connsiteX305" fmla="*/ 5003471 w 10007644"/>
              <a:gd name="connsiteY305" fmla="*/ 187450 h 1331086"/>
              <a:gd name="connsiteX306" fmla="*/ 5003471 w 10007644"/>
              <a:gd name="connsiteY306" fmla="*/ 278839 h 1331086"/>
              <a:gd name="connsiteX307" fmla="*/ 5005325 w 10007644"/>
              <a:gd name="connsiteY307" fmla="*/ 280627 h 1331086"/>
              <a:gd name="connsiteX308" fmla="*/ 5014133 w 10007644"/>
              <a:gd name="connsiteY308" fmla="*/ 280627 h 1331086"/>
              <a:gd name="connsiteX309" fmla="*/ 5015987 w 10007644"/>
              <a:gd name="connsiteY309" fmla="*/ 278839 h 1331086"/>
              <a:gd name="connsiteX310" fmla="*/ 5015987 w 10007644"/>
              <a:gd name="connsiteY310" fmla="*/ 187450 h 1331086"/>
              <a:gd name="connsiteX311" fmla="*/ 5014133 w 10007644"/>
              <a:gd name="connsiteY311" fmla="*/ 185664 h 1331086"/>
              <a:gd name="connsiteX312" fmla="*/ 3439636 w 10007644"/>
              <a:gd name="connsiteY312" fmla="*/ 185664 h 1331086"/>
              <a:gd name="connsiteX313" fmla="*/ 3437782 w 10007644"/>
              <a:gd name="connsiteY313" fmla="*/ 187450 h 1331086"/>
              <a:gd name="connsiteX314" fmla="*/ 3437782 w 10007644"/>
              <a:gd name="connsiteY314" fmla="*/ 278839 h 1331086"/>
              <a:gd name="connsiteX315" fmla="*/ 3439636 w 10007644"/>
              <a:gd name="connsiteY315" fmla="*/ 280627 h 1331086"/>
              <a:gd name="connsiteX316" fmla="*/ 3448444 w 10007644"/>
              <a:gd name="connsiteY316" fmla="*/ 280627 h 1331086"/>
              <a:gd name="connsiteX317" fmla="*/ 3450298 w 10007644"/>
              <a:gd name="connsiteY317" fmla="*/ 278839 h 1331086"/>
              <a:gd name="connsiteX318" fmla="*/ 3450298 w 10007644"/>
              <a:gd name="connsiteY318" fmla="*/ 187450 h 1331086"/>
              <a:gd name="connsiteX319" fmla="*/ 3448444 w 10007644"/>
              <a:gd name="connsiteY319" fmla="*/ 185664 h 1331086"/>
              <a:gd name="connsiteX320" fmla="*/ 1873946 w 10007644"/>
              <a:gd name="connsiteY320" fmla="*/ 185664 h 1331086"/>
              <a:gd name="connsiteX321" fmla="*/ 1872092 w 10007644"/>
              <a:gd name="connsiteY321" fmla="*/ 187450 h 1331086"/>
              <a:gd name="connsiteX322" fmla="*/ 1872092 w 10007644"/>
              <a:gd name="connsiteY322" fmla="*/ 278839 h 1331086"/>
              <a:gd name="connsiteX323" fmla="*/ 1873946 w 10007644"/>
              <a:gd name="connsiteY323" fmla="*/ 280627 h 1331086"/>
              <a:gd name="connsiteX324" fmla="*/ 1882754 w 10007644"/>
              <a:gd name="connsiteY324" fmla="*/ 280627 h 1331086"/>
              <a:gd name="connsiteX325" fmla="*/ 1884608 w 10007644"/>
              <a:gd name="connsiteY325" fmla="*/ 278839 h 1331086"/>
              <a:gd name="connsiteX326" fmla="*/ 1884608 w 10007644"/>
              <a:gd name="connsiteY326" fmla="*/ 187450 h 1331086"/>
              <a:gd name="connsiteX327" fmla="*/ 1882754 w 10007644"/>
              <a:gd name="connsiteY327" fmla="*/ 185664 h 1331086"/>
              <a:gd name="connsiteX328" fmla="*/ 308256 w 10007644"/>
              <a:gd name="connsiteY328" fmla="*/ 185664 h 1331086"/>
              <a:gd name="connsiteX329" fmla="*/ 306402 w 10007644"/>
              <a:gd name="connsiteY329" fmla="*/ 187450 h 1331086"/>
              <a:gd name="connsiteX330" fmla="*/ 306402 w 10007644"/>
              <a:gd name="connsiteY330" fmla="*/ 278839 h 1331086"/>
              <a:gd name="connsiteX331" fmla="*/ 308256 w 10007644"/>
              <a:gd name="connsiteY331" fmla="*/ 280627 h 1331086"/>
              <a:gd name="connsiteX332" fmla="*/ 317064 w 10007644"/>
              <a:gd name="connsiteY332" fmla="*/ 280627 h 1331086"/>
              <a:gd name="connsiteX333" fmla="*/ 318918 w 10007644"/>
              <a:gd name="connsiteY333" fmla="*/ 278839 h 1331086"/>
              <a:gd name="connsiteX334" fmla="*/ 318918 w 10007644"/>
              <a:gd name="connsiteY334" fmla="*/ 187450 h 1331086"/>
              <a:gd name="connsiteX335" fmla="*/ 317064 w 10007644"/>
              <a:gd name="connsiteY335" fmla="*/ 185664 h 1331086"/>
              <a:gd name="connsiteX336" fmla="*/ 0 w 10007644"/>
              <a:gd name="connsiteY336" fmla="*/ 0 h 1331086"/>
              <a:gd name="connsiteX337" fmla="*/ 308255 w 10007644"/>
              <a:gd name="connsiteY337" fmla="*/ 0 h 1331086"/>
              <a:gd name="connsiteX338" fmla="*/ 306402 w 10007644"/>
              <a:gd name="connsiteY338" fmla="*/ 1786 h 1331086"/>
              <a:gd name="connsiteX339" fmla="*/ 306402 w 10007644"/>
              <a:gd name="connsiteY339" fmla="*/ 93176 h 1331086"/>
              <a:gd name="connsiteX340" fmla="*/ 308256 w 10007644"/>
              <a:gd name="connsiteY340" fmla="*/ 94963 h 1331086"/>
              <a:gd name="connsiteX341" fmla="*/ 317064 w 10007644"/>
              <a:gd name="connsiteY341" fmla="*/ 94963 h 1331086"/>
              <a:gd name="connsiteX342" fmla="*/ 318918 w 10007644"/>
              <a:gd name="connsiteY342" fmla="*/ 93176 h 1331086"/>
              <a:gd name="connsiteX343" fmla="*/ 318918 w 10007644"/>
              <a:gd name="connsiteY343" fmla="*/ 1786 h 1331086"/>
              <a:gd name="connsiteX344" fmla="*/ 317065 w 10007644"/>
              <a:gd name="connsiteY344" fmla="*/ 0 h 1331086"/>
              <a:gd name="connsiteX345" fmla="*/ 1873945 w 10007644"/>
              <a:gd name="connsiteY345" fmla="*/ 0 h 1331086"/>
              <a:gd name="connsiteX346" fmla="*/ 1872092 w 10007644"/>
              <a:gd name="connsiteY346" fmla="*/ 1786 h 1331086"/>
              <a:gd name="connsiteX347" fmla="*/ 1872092 w 10007644"/>
              <a:gd name="connsiteY347" fmla="*/ 93176 h 1331086"/>
              <a:gd name="connsiteX348" fmla="*/ 1873946 w 10007644"/>
              <a:gd name="connsiteY348" fmla="*/ 94963 h 1331086"/>
              <a:gd name="connsiteX349" fmla="*/ 1882754 w 10007644"/>
              <a:gd name="connsiteY349" fmla="*/ 94963 h 1331086"/>
              <a:gd name="connsiteX350" fmla="*/ 1884608 w 10007644"/>
              <a:gd name="connsiteY350" fmla="*/ 93176 h 1331086"/>
              <a:gd name="connsiteX351" fmla="*/ 1884608 w 10007644"/>
              <a:gd name="connsiteY351" fmla="*/ 1786 h 1331086"/>
              <a:gd name="connsiteX352" fmla="*/ 1882755 w 10007644"/>
              <a:gd name="connsiteY352" fmla="*/ 0 h 1331086"/>
              <a:gd name="connsiteX353" fmla="*/ 3439635 w 10007644"/>
              <a:gd name="connsiteY353" fmla="*/ 0 h 1331086"/>
              <a:gd name="connsiteX354" fmla="*/ 3437782 w 10007644"/>
              <a:gd name="connsiteY354" fmla="*/ 1786 h 1331086"/>
              <a:gd name="connsiteX355" fmla="*/ 3437782 w 10007644"/>
              <a:gd name="connsiteY355" fmla="*/ 93176 h 1331086"/>
              <a:gd name="connsiteX356" fmla="*/ 3439636 w 10007644"/>
              <a:gd name="connsiteY356" fmla="*/ 94963 h 1331086"/>
              <a:gd name="connsiteX357" fmla="*/ 3448444 w 10007644"/>
              <a:gd name="connsiteY357" fmla="*/ 94963 h 1331086"/>
              <a:gd name="connsiteX358" fmla="*/ 3450298 w 10007644"/>
              <a:gd name="connsiteY358" fmla="*/ 93176 h 1331086"/>
              <a:gd name="connsiteX359" fmla="*/ 3450298 w 10007644"/>
              <a:gd name="connsiteY359" fmla="*/ 1786 h 1331086"/>
              <a:gd name="connsiteX360" fmla="*/ 3448445 w 10007644"/>
              <a:gd name="connsiteY360" fmla="*/ 0 h 1331086"/>
              <a:gd name="connsiteX361" fmla="*/ 5005324 w 10007644"/>
              <a:gd name="connsiteY361" fmla="*/ 0 h 1331086"/>
              <a:gd name="connsiteX362" fmla="*/ 5003471 w 10007644"/>
              <a:gd name="connsiteY362" fmla="*/ 1786 h 1331086"/>
              <a:gd name="connsiteX363" fmla="*/ 5003471 w 10007644"/>
              <a:gd name="connsiteY363" fmla="*/ 93176 h 1331086"/>
              <a:gd name="connsiteX364" fmla="*/ 5005325 w 10007644"/>
              <a:gd name="connsiteY364" fmla="*/ 94963 h 1331086"/>
              <a:gd name="connsiteX365" fmla="*/ 5014133 w 10007644"/>
              <a:gd name="connsiteY365" fmla="*/ 94963 h 1331086"/>
              <a:gd name="connsiteX366" fmla="*/ 5015987 w 10007644"/>
              <a:gd name="connsiteY366" fmla="*/ 93176 h 1331086"/>
              <a:gd name="connsiteX367" fmla="*/ 5015987 w 10007644"/>
              <a:gd name="connsiteY367" fmla="*/ 1786 h 1331086"/>
              <a:gd name="connsiteX368" fmla="*/ 5014134 w 10007644"/>
              <a:gd name="connsiteY368" fmla="*/ 0 h 1331086"/>
              <a:gd name="connsiteX369" fmla="*/ 6571014 w 10007644"/>
              <a:gd name="connsiteY369" fmla="*/ 0 h 1331086"/>
              <a:gd name="connsiteX370" fmla="*/ 6569161 w 10007644"/>
              <a:gd name="connsiteY370" fmla="*/ 1786 h 1331086"/>
              <a:gd name="connsiteX371" fmla="*/ 6569161 w 10007644"/>
              <a:gd name="connsiteY371" fmla="*/ 93176 h 1331086"/>
              <a:gd name="connsiteX372" fmla="*/ 6571015 w 10007644"/>
              <a:gd name="connsiteY372" fmla="*/ 94963 h 1331086"/>
              <a:gd name="connsiteX373" fmla="*/ 6579823 w 10007644"/>
              <a:gd name="connsiteY373" fmla="*/ 94963 h 1331086"/>
              <a:gd name="connsiteX374" fmla="*/ 6581677 w 10007644"/>
              <a:gd name="connsiteY374" fmla="*/ 93176 h 1331086"/>
              <a:gd name="connsiteX375" fmla="*/ 6581677 w 10007644"/>
              <a:gd name="connsiteY375" fmla="*/ 1786 h 1331086"/>
              <a:gd name="connsiteX376" fmla="*/ 6579824 w 10007644"/>
              <a:gd name="connsiteY376" fmla="*/ 0 h 1331086"/>
              <a:gd name="connsiteX377" fmla="*/ 8136703 w 10007644"/>
              <a:gd name="connsiteY377" fmla="*/ 0 h 1331086"/>
              <a:gd name="connsiteX378" fmla="*/ 8134850 w 10007644"/>
              <a:gd name="connsiteY378" fmla="*/ 1786 h 1331086"/>
              <a:gd name="connsiteX379" fmla="*/ 8134850 w 10007644"/>
              <a:gd name="connsiteY379" fmla="*/ 93176 h 1331086"/>
              <a:gd name="connsiteX380" fmla="*/ 8136704 w 10007644"/>
              <a:gd name="connsiteY380" fmla="*/ 94963 h 1331086"/>
              <a:gd name="connsiteX381" fmla="*/ 8145512 w 10007644"/>
              <a:gd name="connsiteY381" fmla="*/ 94963 h 1331086"/>
              <a:gd name="connsiteX382" fmla="*/ 8147366 w 10007644"/>
              <a:gd name="connsiteY382" fmla="*/ 93176 h 1331086"/>
              <a:gd name="connsiteX383" fmla="*/ 8147366 w 10007644"/>
              <a:gd name="connsiteY383" fmla="*/ 1786 h 1331086"/>
              <a:gd name="connsiteX384" fmla="*/ 8145513 w 10007644"/>
              <a:gd name="connsiteY384" fmla="*/ 0 h 1331086"/>
              <a:gd name="connsiteX385" fmla="*/ 9702392 w 10007644"/>
              <a:gd name="connsiteY385" fmla="*/ 0 h 1331086"/>
              <a:gd name="connsiteX386" fmla="*/ 9700539 w 10007644"/>
              <a:gd name="connsiteY386" fmla="*/ 1786 h 1331086"/>
              <a:gd name="connsiteX387" fmla="*/ 9700539 w 10007644"/>
              <a:gd name="connsiteY387" fmla="*/ 93176 h 1331086"/>
              <a:gd name="connsiteX388" fmla="*/ 9702393 w 10007644"/>
              <a:gd name="connsiteY388" fmla="*/ 94963 h 1331086"/>
              <a:gd name="connsiteX389" fmla="*/ 9711201 w 10007644"/>
              <a:gd name="connsiteY389" fmla="*/ 94963 h 1331086"/>
              <a:gd name="connsiteX390" fmla="*/ 9713055 w 10007644"/>
              <a:gd name="connsiteY390" fmla="*/ 93176 h 1331086"/>
              <a:gd name="connsiteX391" fmla="*/ 9713055 w 10007644"/>
              <a:gd name="connsiteY391" fmla="*/ 1786 h 1331086"/>
              <a:gd name="connsiteX392" fmla="*/ 9711202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9713055 w 10007644"/>
              <a:gd name="connsiteY397" fmla="*/ 1331086 h 1331086"/>
              <a:gd name="connsiteX398" fmla="*/ 9713055 w 10007644"/>
              <a:gd name="connsiteY398" fmla="*/ 1301434 h 1331086"/>
              <a:gd name="connsiteX399" fmla="*/ 9711201 w 10007644"/>
              <a:gd name="connsiteY399" fmla="*/ 1299647 h 1331086"/>
              <a:gd name="connsiteX400" fmla="*/ 9702393 w 10007644"/>
              <a:gd name="connsiteY400" fmla="*/ 1299647 h 1331086"/>
              <a:gd name="connsiteX401" fmla="*/ 9700539 w 10007644"/>
              <a:gd name="connsiteY401" fmla="*/ 1301434 h 1331086"/>
              <a:gd name="connsiteX402" fmla="*/ 9700539 w 10007644"/>
              <a:gd name="connsiteY402" fmla="*/ 1331086 h 1331086"/>
              <a:gd name="connsiteX403" fmla="*/ 8147366 w 10007644"/>
              <a:gd name="connsiteY403" fmla="*/ 1331086 h 1331086"/>
              <a:gd name="connsiteX404" fmla="*/ 8147366 w 10007644"/>
              <a:gd name="connsiteY404" fmla="*/ 1301434 h 1331086"/>
              <a:gd name="connsiteX405" fmla="*/ 8145512 w 10007644"/>
              <a:gd name="connsiteY405" fmla="*/ 1299647 h 1331086"/>
              <a:gd name="connsiteX406" fmla="*/ 8136704 w 10007644"/>
              <a:gd name="connsiteY406" fmla="*/ 1299647 h 1331086"/>
              <a:gd name="connsiteX407" fmla="*/ 8134850 w 10007644"/>
              <a:gd name="connsiteY407" fmla="*/ 1301434 h 1331086"/>
              <a:gd name="connsiteX408" fmla="*/ 8134850 w 10007644"/>
              <a:gd name="connsiteY408" fmla="*/ 1331086 h 1331086"/>
              <a:gd name="connsiteX409" fmla="*/ 6581677 w 10007644"/>
              <a:gd name="connsiteY409" fmla="*/ 1331086 h 1331086"/>
              <a:gd name="connsiteX410" fmla="*/ 6581677 w 10007644"/>
              <a:gd name="connsiteY410" fmla="*/ 1301434 h 1331086"/>
              <a:gd name="connsiteX411" fmla="*/ 6579823 w 10007644"/>
              <a:gd name="connsiteY411" fmla="*/ 1299647 h 1331086"/>
              <a:gd name="connsiteX412" fmla="*/ 6571015 w 10007644"/>
              <a:gd name="connsiteY412" fmla="*/ 1299647 h 1331086"/>
              <a:gd name="connsiteX413" fmla="*/ 6569161 w 10007644"/>
              <a:gd name="connsiteY413" fmla="*/ 1301434 h 1331086"/>
              <a:gd name="connsiteX414" fmla="*/ 6569161 w 10007644"/>
              <a:gd name="connsiteY414" fmla="*/ 1331086 h 1331086"/>
              <a:gd name="connsiteX415" fmla="*/ 5015987 w 10007644"/>
              <a:gd name="connsiteY415" fmla="*/ 1331086 h 1331086"/>
              <a:gd name="connsiteX416" fmla="*/ 5015987 w 10007644"/>
              <a:gd name="connsiteY416" fmla="*/ 1301434 h 1331086"/>
              <a:gd name="connsiteX417" fmla="*/ 5014133 w 10007644"/>
              <a:gd name="connsiteY417" fmla="*/ 1299647 h 1331086"/>
              <a:gd name="connsiteX418" fmla="*/ 5005325 w 10007644"/>
              <a:gd name="connsiteY418" fmla="*/ 1299647 h 1331086"/>
              <a:gd name="connsiteX419" fmla="*/ 5003471 w 10007644"/>
              <a:gd name="connsiteY419" fmla="*/ 1301434 h 1331086"/>
              <a:gd name="connsiteX420" fmla="*/ 5003471 w 10007644"/>
              <a:gd name="connsiteY420" fmla="*/ 1331086 h 1331086"/>
              <a:gd name="connsiteX421" fmla="*/ 3450298 w 10007644"/>
              <a:gd name="connsiteY421" fmla="*/ 1331086 h 1331086"/>
              <a:gd name="connsiteX422" fmla="*/ 3450298 w 10007644"/>
              <a:gd name="connsiteY422" fmla="*/ 1301434 h 1331086"/>
              <a:gd name="connsiteX423" fmla="*/ 3448444 w 10007644"/>
              <a:gd name="connsiteY423" fmla="*/ 1299647 h 1331086"/>
              <a:gd name="connsiteX424" fmla="*/ 3439636 w 10007644"/>
              <a:gd name="connsiteY424" fmla="*/ 1299647 h 1331086"/>
              <a:gd name="connsiteX425" fmla="*/ 3437782 w 10007644"/>
              <a:gd name="connsiteY425" fmla="*/ 1301434 h 1331086"/>
              <a:gd name="connsiteX426" fmla="*/ 3437782 w 10007644"/>
              <a:gd name="connsiteY426" fmla="*/ 1331086 h 1331086"/>
              <a:gd name="connsiteX427" fmla="*/ 1884608 w 10007644"/>
              <a:gd name="connsiteY427" fmla="*/ 1331086 h 1331086"/>
              <a:gd name="connsiteX428" fmla="*/ 1884608 w 10007644"/>
              <a:gd name="connsiteY428" fmla="*/ 1301434 h 1331086"/>
              <a:gd name="connsiteX429" fmla="*/ 1882754 w 10007644"/>
              <a:gd name="connsiteY429" fmla="*/ 1299647 h 1331086"/>
              <a:gd name="connsiteX430" fmla="*/ 1873946 w 10007644"/>
              <a:gd name="connsiteY430" fmla="*/ 1299647 h 1331086"/>
              <a:gd name="connsiteX431" fmla="*/ 1872092 w 10007644"/>
              <a:gd name="connsiteY431" fmla="*/ 1301434 h 1331086"/>
              <a:gd name="connsiteX432" fmla="*/ 1872092 w 10007644"/>
              <a:gd name="connsiteY432" fmla="*/ 1331086 h 1331086"/>
              <a:gd name="connsiteX433" fmla="*/ 318918 w 10007644"/>
              <a:gd name="connsiteY433" fmla="*/ 1331086 h 1331086"/>
              <a:gd name="connsiteX434" fmla="*/ 318918 w 10007644"/>
              <a:gd name="connsiteY434" fmla="*/ 1301434 h 1331086"/>
              <a:gd name="connsiteX435" fmla="*/ 317064 w 10007644"/>
              <a:gd name="connsiteY435" fmla="*/ 1299647 h 1331086"/>
              <a:gd name="connsiteX436" fmla="*/ 308256 w 10007644"/>
              <a:gd name="connsiteY436" fmla="*/ 1299647 h 1331086"/>
              <a:gd name="connsiteX437" fmla="*/ 306402 w 10007644"/>
              <a:gd name="connsiteY437" fmla="*/ 1301434 h 1331086"/>
              <a:gd name="connsiteX438" fmla="*/ 306402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113983"/>
                </a:moveTo>
                <a:cubicBezTo>
                  <a:pt x="9702393" y="1113983"/>
                  <a:pt x="9700539" y="1113983"/>
                  <a:pt x="9700539" y="1115770"/>
                </a:cubicBezTo>
                <a:lnTo>
                  <a:pt x="9700539" y="1207159"/>
                </a:lnTo>
                <a:cubicBezTo>
                  <a:pt x="9700539" y="1207159"/>
                  <a:pt x="9700539" y="1208946"/>
                  <a:pt x="9702393" y="1208946"/>
                </a:cubicBezTo>
                <a:lnTo>
                  <a:pt x="9711201" y="1208946"/>
                </a:lnTo>
                <a:cubicBezTo>
                  <a:pt x="9711201" y="1208946"/>
                  <a:pt x="9713055" y="1208946"/>
                  <a:pt x="9713055" y="1207159"/>
                </a:cubicBezTo>
                <a:lnTo>
                  <a:pt x="9713055" y="1115770"/>
                </a:lnTo>
                <a:cubicBezTo>
                  <a:pt x="9713055" y="1115770"/>
                  <a:pt x="9713055" y="1113983"/>
                  <a:pt x="9711201" y="1113983"/>
                </a:cubicBezTo>
                <a:close/>
                <a:moveTo>
                  <a:pt x="8136704" y="1113983"/>
                </a:moveTo>
                <a:cubicBezTo>
                  <a:pt x="8136704" y="1113983"/>
                  <a:pt x="8134850" y="1113983"/>
                  <a:pt x="8134850" y="1115770"/>
                </a:cubicBezTo>
                <a:lnTo>
                  <a:pt x="8134850" y="1207159"/>
                </a:lnTo>
                <a:cubicBezTo>
                  <a:pt x="8134850" y="1207159"/>
                  <a:pt x="8134850" y="1208946"/>
                  <a:pt x="8136704" y="1208946"/>
                </a:cubicBezTo>
                <a:lnTo>
                  <a:pt x="8145512" y="1208946"/>
                </a:lnTo>
                <a:cubicBezTo>
                  <a:pt x="8145512" y="1208946"/>
                  <a:pt x="8147366" y="1208946"/>
                  <a:pt x="8147366" y="1207159"/>
                </a:cubicBezTo>
                <a:lnTo>
                  <a:pt x="8147366" y="1115770"/>
                </a:lnTo>
                <a:cubicBezTo>
                  <a:pt x="8147366" y="1115770"/>
                  <a:pt x="8147366" y="1113983"/>
                  <a:pt x="8145512" y="1113983"/>
                </a:cubicBezTo>
                <a:close/>
                <a:moveTo>
                  <a:pt x="6571015" y="1113983"/>
                </a:moveTo>
                <a:cubicBezTo>
                  <a:pt x="6571015" y="1113983"/>
                  <a:pt x="6569161" y="1113983"/>
                  <a:pt x="6569161" y="1115770"/>
                </a:cubicBezTo>
                <a:lnTo>
                  <a:pt x="6569161" y="1207159"/>
                </a:lnTo>
                <a:cubicBezTo>
                  <a:pt x="6569161" y="1207159"/>
                  <a:pt x="6569161" y="1208946"/>
                  <a:pt x="6571015" y="1208946"/>
                </a:cubicBezTo>
                <a:lnTo>
                  <a:pt x="6579823" y="1208946"/>
                </a:lnTo>
                <a:cubicBezTo>
                  <a:pt x="6579823" y="1208946"/>
                  <a:pt x="6581677" y="1208946"/>
                  <a:pt x="6581677" y="1207159"/>
                </a:cubicBezTo>
                <a:lnTo>
                  <a:pt x="6581677" y="1115770"/>
                </a:lnTo>
                <a:cubicBezTo>
                  <a:pt x="6581677" y="1115770"/>
                  <a:pt x="6581677" y="1113983"/>
                  <a:pt x="6579823" y="1113983"/>
                </a:cubicBezTo>
                <a:close/>
                <a:moveTo>
                  <a:pt x="5005325" y="1113983"/>
                </a:moveTo>
                <a:cubicBezTo>
                  <a:pt x="5005325" y="1113983"/>
                  <a:pt x="5003471" y="1113983"/>
                  <a:pt x="5003471" y="1115770"/>
                </a:cubicBezTo>
                <a:lnTo>
                  <a:pt x="5003471" y="1207159"/>
                </a:lnTo>
                <a:cubicBezTo>
                  <a:pt x="5003471" y="1207159"/>
                  <a:pt x="5003471" y="1208946"/>
                  <a:pt x="5005325" y="1208946"/>
                </a:cubicBezTo>
                <a:lnTo>
                  <a:pt x="5014133" y="1208946"/>
                </a:lnTo>
                <a:cubicBezTo>
                  <a:pt x="5014133" y="1208946"/>
                  <a:pt x="5015987" y="1208946"/>
                  <a:pt x="5015987" y="1207159"/>
                </a:cubicBezTo>
                <a:lnTo>
                  <a:pt x="5015987" y="1115770"/>
                </a:lnTo>
                <a:cubicBezTo>
                  <a:pt x="5015987" y="1115770"/>
                  <a:pt x="5015987" y="1113983"/>
                  <a:pt x="5014133" y="1113983"/>
                </a:cubicBezTo>
                <a:close/>
                <a:moveTo>
                  <a:pt x="3439636" y="1113983"/>
                </a:moveTo>
                <a:cubicBezTo>
                  <a:pt x="3439636" y="1113983"/>
                  <a:pt x="3437782" y="1113983"/>
                  <a:pt x="3437782" y="1115770"/>
                </a:cubicBezTo>
                <a:lnTo>
                  <a:pt x="3437782" y="1207159"/>
                </a:lnTo>
                <a:cubicBezTo>
                  <a:pt x="3437782" y="1207159"/>
                  <a:pt x="3437782" y="1208946"/>
                  <a:pt x="3439636" y="1208946"/>
                </a:cubicBezTo>
                <a:lnTo>
                  <a:pt x="3448444" y="1208946"/>
                </a:lnTo>
                <a:cubicBezTo>
                  <a:pt x="3448444" y="1208946"/>
                  <a:pt x="3450298" y="1208946"/>
                  <a:pt x="3450298" y="1207159"/>
                </a:cubicBezTo>
                <a:lnTo>
                  <a:pt x="3450298" y="1115770"/>
                </a:lnTo>
                <a:cubicBezTo>
                  <a:pt x="3450298" y="1115770"/>
                  <a:pt x="3450298" y="1113983"/>
                  <a:pt x="3448444" y="1113983"/>
                </a:cubicBezTo>
                <a:close/>
                <a:moveTo>
                  <a:pt x="1873946" y="1113983"/>
                </a:moveTo>
                <a:cubicBezTo>
                  <a:pt x="1873946" y="1113983"/>
                  <a:pt x="1872092" y="1113983"/>
                  <a:pt x="1872092" y="1115770"/>
                </a:cubicBezTo>
                <a:lnTo>
                  <a:pt x="1872092" y="1207159"/>
                </a:lnTo>
                <a:cubicBezTo>
                  <a:pt x="1872092" y="1207159"/>
                  <a:pt x="1872092" y="1208946"/>
                  <a:pt x="1873946" y="1208946"/>
                </a:cubicBezTo>
                <a:lnTo>
                  <a:pt x="1882754" y="1208946"/>
                </a:lnTo>
                <a:cubicBezTo>
                  <a:pt x="1882754" y="1208946"/>
                  <a:pt x="1884608" y="1208946"/>
                  <a:pt x="1884608" y="1207159"/>
                </a:cubicBezTo>
                <a:lnTo>
                  <a:pt x="1884608" y="1115770"/>
                </a:lnTo>
                <a:cubicBezTo>
                  <a:pt x="1884608" y="1115770"/>
                  <a:pt x="1884608" y="1113983"/>
                  <a:pt x="1882754" y="1113983"/>
                </a:cubicBezTo>
                <a:close/>
                <a:moveTo>
                  <a:pt x="308256" y="1113983"/>
                </a:moveTo>
                <a:cubicBezTo>
                  <a:pt x="308256" y="1113983"/>
                  <a:pt x="306402" y="1113983"/>
                  <a:pt x="306402" y="1115770"/>
                </a:cubicBezTo>
                <a:lnTo>
                  <a:pt x="306402" y="1207159"/>
                </a:lnTo>
                <a:cubicBezTo>
                  <a:pt x="306402" y="1207159"/>
                  <a:pt x="306402" y="1208946"/>
                  <a:pt x="308256" y="1208946"/>
                </a:cubicBezTo>
                <a:lnTo>
                  <a:pt x="317064" y="1208946"/>
                </a:lnTo>
                <a:cubicBezTo>
                  <a:pt x="317064" y="1208946"/>
                  <a:pt x="318918" y="1208946"/>
                  <a:pt x="318918" y="1207159"/>
                </a:cubicBezTo>
                <a:lnTo>
                  <a:pt x="318918" y="1115770"/>
                </a:lnTo>
                <a:cubicBezTo>
                  <a:pt x="318918" y="1115770"/>
                  <a:pt x="318918" y="1113983"/>
                  <a:pt x="317064" y="1113983"/>
                </a:cubicBezTo>
                <a:close/>
                <a:moveTo>
                  <a:pt x="9702393" y="928319"/>
                </a:moveTo>
                <a:cubicBezTo>
                  <a:pt x="9702393" y="928319"/>
                  <a:pt x="9700539" y="928319"/>
                  <a:pt x="9700539" y="930106"/>
                </a:cubicBezTo>
                <a:lnTo>
                  <a:pt x="9700539" y="1021495"/>
                </a:lnTo>
                <a:cubicBezTo>
                  <a:pt x="9700539" y="1021495"/>
                  <a:pt x="9700539" y="1023282"/>
                  <a:pt x="9702393" y="1023282"/>
                </a:cubicBezTo>
                <a:lnTo>
                  <a:pt x="9711201" y="1023282"/>
                </a:lnTo>
                <a:cubicBezTo>
                  <a:pt x="9711201" y="1023282"/>
                  <a:pt x="9713055" y="1023282"/>
                  <a:pt x="9713055" y="1021495"/>
                </a:cubicBezTo>
                <a:lnTo>
                  <a:pt x="9713055" y="930106"/>
                </a:lnTo>
                <a:cubicBezTo>
                  <a:pt x="9713055" y="930106"/>
                  <a:pt x="9713055" y="928319"/>
                  <a:pt x="9711201" y="928319"/>
                </a:cubicBezTo>
                <a:close/>
                <a:moveTo>
                  <a:pt x="8136704" y="928319"/>
                </a:moveTo>
                <a:cubicBezTo>
                  <a:pt x="8136704" y="928319"/>
                  <a:pt x="8134850" y="928319"/>
                  <a:pt x="8134850" y="930106"/>
                </a:cubicBezTo>
                <a:lnTo>
                  <a:pt x="8134850" y="1021495"/>
                </a:lnTo>
                <a:cubicBezTo>
                  <a:pt x="8134850" y="1021495"/>
                  <a:pt x="8134850" y="1023282"/>
                  <a:pt x="8136704" y="1023282"/>
                </a:cubicBezTo>
                <a:lnTo>
                  <a:pt x="8145512" y="1023282"/>
                </a:lnTo>
                <a:cubicBezTo>
                  <a:pt x="8145512" y="1023282"/>
                  <a:pt x="8147366" y="1023282"/>
                  <a:pt x="8147366" y="1021495"/>
                </a:cubicBezTo>
                <a:lnTo>
                  <a:pt x="8147366" y="930106"/>
                </a:lnTo>
                <a:cubicBezTo>
                  <a:pt x="8147366" y="930106"/>
                  <a:pt x="8147366" y="928319"/>
                  <a:pt x="8145512" y="928319"/>
                </a:cubicBezTo>
                <a:close/>
                <a:moveTo>
                  <a:pt x="6571015" y="928319"/>
                </a:moveTo>
                <a:cubicBezTo>
                  <a:pt x="6571015" y="928319"/>
                  <a:pt x="6569161" y="928319"/>
                  <a:pt x="6569161" y="930106"/>
                </a:cubicBezTo>
                <a:lnTo>
                  <a:pt x="6569161" y="1021495"/>
                </a:lnTo>
                <a:cubicBezTo>
                  <a:pt x="6569161" y="1021495"/>
                  <a:pt x="6569161" y="1023282"/>
                  <a:pt x="6571015" y="1023282"/>
                </a:cubicBezTo>
                <a:lnTo>
                  <a:pt x="6579823" y="1023282"/>
                </a:lnTo>
                <a:cubicBezTo>
                  <a:pt x="6579823" y="1023282"/>
                  <a:pt x="6581677" y="1023282"/>
                  <a:pt x="6581677" y="1021495"/>
                </a:cubicBezTo>
                <a:lnTo>
                  <a:pt x="6581677" y="930106"/>
                </a:lnTo>
                <a:cubicBezTo>
                  <a:pt x="6581677" y="930106"/>
                  <a:pt x="6581677" y="928319"/>
                  <a:pt x="6579823" y="928319"/>
                </a:cubicBezTo>
                <a:close/>
                <a:moveTo>
                  <a:pt x="5005325" y="928319"/>
                </a:moveTo>
                <a:cubicBezTo>
                  <a:pt x="5005325" y="928319"/>
                  <a:pt x="5003471" y="928319"/>
                  <a:pt x="5003471" y="930106"/>
                </a:cubicBezTo>
                <a:lnTo>
                  <a:pt x="5003471" y="1021495"/>
                </a:lnTo>
                <a:cubicBezTo>
                  <a:pt x="5003471" y="1021495"/>
                  <a:pt x="5003471" y="1023282"/>
                  <a:pt x="5005325" y="1023282"/>
                </a:cubicBezTo>
                <a:lnTo>
                  <a:pt x="5014133" y="1023282"/>
                </a:lnTo>
                <a:cubicBezTo>
                  <a:pt x="5014133" y="1023282"/>
                  <a:pt x="5015987" y="1023282"/>
                  <a:pt x="5015987" y="1021495"/>
                </a:cubicBezTo>
                <a:lnTo>
                  <a:pt x="5015987" y="930106"/>
                </a:lnTo>
                <a:cubicBezTo>
                  <a:pt x="5015987" y="930106"/>
                  <a:pt x="5015987" y="928319"/>
                  <a:pt x="5014133" y="928319"/>
                </a:cubicBezTo>
                <a:close/>
                <a:moveTo>
                  <a:pt x="3439636" y="928319"/>
                </a:moveTo>
                <a:cubicBezTo>
                  <a:pt x="3439636" y="928319"/>
                  <a:pt x="3437782" y="928319"/>
                  <a:pt x="3437782" y="930106"/>
                </a:cubicBezTo>
                <a:lnTo>
                  <a:pt x="3437782" y="1021495"/>
                </a:lnTo>
                <a:cubicBezTo>
                  <a:pt x="3437782" y="1021495"/>
                  <a:pt x="3437782" y="1023282"/>
                  <a:pt x="3439636" y="1023282"/>
                </a:cubicBezTo>
                <a:lnTo>
                  <a:pt x="3448444" y="1023282"/>
                </a:lnTo>
                <a:cubicBezTo>
                  <a:pt x="3448444" y="1023282"/>
                  <a:pt x="3450298" y="1023282"/>
                  <a:pt x="3450298" y="1021495"/>
                </a:cubicBezTo>
                <a:lnTo>
                  <a:pt x="3450298" y="930106"/>
                </a:lnTo>
                <a:cubicBezTo>
                  <a:pt x="3450298" y="930106"/>
                  <a:pt x="3450298" y="928319"/>
                  <a:pt x="3448444" y="928319"/>
                </a:cubicBezTo>
                <a:close/>
                <a:moveTo>
                  <a:pt x="1873946" y="928319"/>
                </a:moveTo>
                <a:cubicBezTo>
                  <a:pt x="1873946" y="928319"/>
                  <a:pt x="1872092" y="928319"/>
                  <a:pt x="1872092" y="930106"/>
                </a:cubicBezTo>
                <a:lnTo>
                  <a:pt x="1872092" y="1021495"/>
                </a:lnTo>
                <a:cubicBezTo>
                  <a:pt x="1872092" y="1021495"/>
                  <a:pt x="1872092" y="1023282"/>
                  <a:pt x="1873946" y="1023282"/>
                </a:cubicBezTo>
                <a:lnTo>
                  <a:pt x="1882754" y="1023282"/>
                </a:lnTo>
                <a:cubicBezTo>
                  <a:pt x="1882754" y="1023282"/>
                  <a:pt x="1884608" y="1023282"/>
                  <a:pt x="1884608" y="1021495"/>
                </a:cubicBezTo>
                <a:lnTo>
                  <a:pt x="1884608" y="930106"/>
                </a:lnTo>
                <a:cubicBezTo>
                  <a:pt x="1884608" y="930106"/>
                  <a:pt x="1884608" y="928319"/>
                  <a:pt x="1882754" y="928319"/>
                </a:cubicBezTo>
                <a:close/>
                <a:moveTo>
                  <a:pt x="308256" y="928319"/>
                </a:moveTo>
                <a:cubicBezTo>
                  <a:pt x="308256" y="928319"/>
                  <a:pt x="306402" y="928319"/>
                  <a:pt x="306402" y="930106"/>
                </a:cubicBezTo>
                <a:lnTo>
                  <a:pt x="306402" y="1021495"/>
                </a:lnTo>
                <a:cubicBezTo>
                  <a:pt x="306402" y="1021495"/>
                  <a:pt x="306402" y="1023282"/>
                  <a:pt x="308256" y="1023282"/>
                </a:cubicBezTo>
                <a:lnTo>
                  <a:pt x="317064" y="1023282"/>
                </a:lnTo>
                <a:cubicBezTo>
                  <a:pt x="317064" y="1023282"/>
                  <a:pt x="318918" y="1023282"/>
                  <a:pt x="318918" y="1021495"/>
                </a:cubicBezTo>
                <a:lnTo>
                  <a:pt x="318918" y="930106"/>
                </a:lnTo>
                <a:cubicBezTo>
                  <a:pt x="318918" y="930106"/>
                  <a:pt x="318918" y="928319"/>
                  <a:pt x="317064" y="928319"/>
                </a:cubicBezTo>
                <a:close/>
                <a:moveTo>
                  <a:pt x="9702393" y="742655"/>
                </a:moveTo>
                <a:cubicBezTo>
                  <a:pt x="9702393" y="742655"/>
                  <a:pt x="9700539" y="742655"/>
                  <a:pt x="9700539" y="744442"/>
                </a:cubicBezTo>
                <a:lnTo>
                  <a:pt x="9700539" y="835831"/>
                </a:lnTo>
                <a:cubicBezTo>
                  <a:pt x="9700539" y="835831"/>
                  <a:pt x="9700539" y="837618"/>
                  <a:pt x="9702393" y="837618"/>
                </a:cubicBezTo>
                <a:lnTo>
                  <a:pt x="9711201" y="837618"/>
                </a:lnTo>
                <a:cubicBezTo>
                  <a:pt x="9711201" y="837618"/>
                  <a:pt x="9713055" y="837618"/>
                  <a:pt x="9713055" y="835831"/>
                </a:cubicBezTo>
                <a:lnTo>
                  <a:pt x="9713055" y="744442"/>
                </a:lnTo>
                <a:cubicBezTo>
                  <a:pt x="9713055" y="744442"/>
                  <a:pt x="9713055" y="742655"/>
                  <a:pt x="9711201" y="742655"/>
                </a:cubicBezTo>
                <a:close/>
                <a:moveTo>
                  <a:pt x="8136704" y="742655"/>
                </a:moveTo>
                <a:cubicBezTo>
                  <a:pt x="8136704" y="742655"/>
                  <a:pt x="8134850" y="742655"/>
                  <a:pt x="8134850" y="744442"/>
                </a:cubicBezTo>
                <a:lnTo>
                  <a:pt x="8134850" y="835831"/>
                </a:lnTo>
                <a:cubicBezTo>
                  <a:pt x="8134850" y="835831"/>
                  <a:pt x="8134850" y="837618"/>
                  <a:pt x="8136704" y="837618"/>
                </a:cubicBezTo>
                <a:lnTo>
                  <a:pt x="8145512" y="837618"/>
                </a:lnTo>
                <a:cubicBezTo>
                  <a:pt x="8145512" y="837618"/>
                  <a:pt x="8147366" y="837618"/>
                  <a:pt x="8147366" y="835831"/>
                </a:cubicBezTo>
                <a:lnTo>
                  <a:pt x="8147366" y="744442"/>
                </a:lnTo>
                <a:cubicBezTo>
                  <a:pt x="8147366" y="744442"/>
                  <a:pt x="8147366" y="742655"/>
                  <a:pt x="8145512" y="742655"/>
                </a:cubicBezTo>
                <a:close/>
                <a:moveTo>
                  <a:pt x="6571015" y="742655"/>
                </a:moveTo>
                <a:cubicBezTo>
                  <a:pt x="6571015" y="742655"/>
                  <a:pt x="6569161" y="742655"/>
                  <a:pt x="6569161" y="744442"/>
                </a:cubicBezTo>
                <a:lnTo>
                  <a:pt x="6569161" y="835831"/>
                </a:lnTo>
                <a:cubicBezTo>
                  <a:pt x="6569161" y="835831"/>
                  <a:pt x="6569161" y="837618"/>
                  <a:pt x="6571015" y="837618"/>
                </a:cubicBezTo>
                <a:lnTo>
                  <a:pt x="6579823" y="837618"/>
                </a:lnTo>
                <a:cubicBezTo>
                  <a:pt x="6579823" y="837618"/>
                  <a:pt x="6581677" y="837618"/>
                  <a:pt x="6581677" y="835831"/>
                </a:cubicBezTo>
                <a:lnTo>
                  <a:pt x="6581677" y="744442"/>
                </a:lnTo>
                <a:cubicBezTo>
                  <a:pt x="6581677" y="744442"/>
                  <a:pt x="6581677" y="742655"/>
                  <a:pt x="6579823" y="742655"/>
                </a:cubicBezTo>
                <a:close/>
                <a:moveTo>
                  <a:pt x="5005325" y="742655"/>
                </a:moveTo>
                <a:cubicBezTo>
                  <a:pt x="5005325" y="742655"/>
                  <a:pt x="5003471" y="742655"/>
                  <a:pt x="5003471" y="744442"/>
                </a:cubicBezTo>
                <a:lnTo>
                  <a:pt x="5003471" y="835831"/>
                </a:lnTo>
                <a:cubicBezTo>
                  <a:pt x="5003471" y="835831"/>
                  <a:pt x="5003471" y="837618"/>
                  <a:pt x="5005325" y="837618"/>
                </a:cubicBezTo>
                <a:lnTo>
                  <a:pt x="5014133" y="837618"/>
                </a:lnTo>
                <a:cubicBezTo>
                  <a:pt x="5014133" y="837618"/>
                  <a:pt x="5015987" y="837618"/>
                  <a:pt x="5015987" y="835831"/>
                </a:cubicBezTo>
                <a:lnTo>
                  <a:pt x="5015987" y="744442"/>
                </a:lnTo>
                <a:cubicBezTo>
                  <a:pt x="5015987" y="744442"/>
                  <a:pt x="5015987" y="742655"/>
                  <a:pt x="5014133" y="742655"/>
                </a:cubicBezTo>
                <a:close/>
                <a:moveTo>
                  <a:pt x="3439636" y="742655"/>
                </a:moveTo>
                <a:cubicBezTo>
                  <a:pt x="3439636" y="742655"/>
                  <a:pt x="3437782" y="742655"/>
                  <a:pt x="3437782" y="744442"/>
                </a:cubicBezTo>
                <a:lnTo>
                  <a:pt x="3437782" y="835831"/>
                </a:lnTo>
                <a:cubicBezTo>
                  <a:pt x="3437782" y="835831"/>
                  <a:pt x="3437782" y="837618"/>
                  <a:pt x="3439636" y="837618"/>
                </a:cubicBezTo>
                <a:lnTo>
                  <a:pt x="3448444" y="837618"/>
                </a:lnTo>
                <a:cubicBezTo>
                  <a:pt x="3448444" y="837618"/>
                  <a:pt x="3450298" y="837618"/>
                  <a:pt x="3450298" y="835831"/>
                </a:cubicBezTo>
                <a:lnTo>
                  <a:pt x="3450298" y="744442"/>
                </a:lnTo>
                <a:cubicBezTo>
                  <a:pt x="3450298" y="744442"/>
                  <a:pt x="3450298" y="742655"/>
                  <a:pt x="3448444" y="742655"/>
                </a:cubicBezTo>
                <a:close/>
                <a:moveTo>
                  <a:pt x="1873946" y="742655"/>
                </a:moveTo>
                <a:cubicBezTo>
                  <a:pt x="1873946" y="742655"/>
                  <a:pt x="1872092" y="742655"/>
                  <a:pt x="1872092" y="744442"/>
                </a:cubicBezTo>
                <a:lnTo>
                  <a:pt x="1872092" y="835831"/>
                </a:lnTo>
                <a:cubicBezTo>
                  <a:pt x="1872092" y="835831"/>
                  <a:pt x="1872092" y="837618"/>
                  <a:pt x="1873946" y="837618"/>
                </a:cubicBezTo>
                <a:lnTo>
                  <a:pt x="1882754" y="837618"/>
                </a:lnTo>
                <a:cubicBezTo>
                  <a:pt x="1882754" y="837618"/>
                  <a:pt x="1884608" y="837618"/>
                  <a:pt x="1884608" y="835831"/>
                </a:cubicBezTo>
                <a:lnTo>
                  <a:pt x="1884608" y="744442"/>
                </a:lnTo>
                <a:cubicBezTo>
                  <a:pt x="1884608" y="744442"/>
                  <a:pt x="1884608" y="742655"/>
                  <a:pt x="1882754" y="742655"/>
                </a:cubicBezTo>
                <a:close/>
                <a:moveTo>
                  <a:pt x="308256" y="742655"/>
                </a:moveTo>
                <a:cubicBezTo>
                  <a:pt x="308256" y="742655"/>
                  <a:pt x="306402" y="742655"/>
                  <a:pt x="306402" y="744442"/>
                </a:cubicBezTo>
                <a:lnTo>
                  <a:pt x="306402" y="835831"/>
                </a:lnTo>
                <a:cubicBezTo>
                  <a:pt x="306402" y="835831"/>
                  <a:pt x="306402" y="837618"/>
                  <a:pt x="308256" y="837618"/>
                </a:cubicBezTo>
                <a:lnTo>
                  <a:pt x="317064" y="837618"/>
                </a:lnTo>
                <a:cubicBezTo>
                  <a:pt x="317064" y="837618"/>
                  <a:pt x="318918" y="837618"/>
                  <a:pt x="318918" y="835831"/>
                </a:cubicBezTo>
                <a:lnTo>
                  <a:pt x="318918" y="744442"/>
                </a:lnTo>
                <a:cubicBezTo>
                  <a:pt x="318918" y="744442"/>
                  <a:pt x="318918" y="742655"/>
                  <a:pt x="317064" y="742655"/>
                </a:cubicBezTo>
                <a:close/>
                <a:moveTo>
                  <a:pt x="9702393" y="556991"/>
                </a:moveTo>
                <a:cubicBezTo>
                  <a:pt x="9702393" y="556991"/>
                  <a:pt x="9700539" y="556991"/>
                  <a:pt x="9700539" y="558778"/>
                </a:cubicBezTo>
                <a:lnTo>
                  <a:pt x="9700539" y="650167"/>
                </a:lnTo>
                <a:cubicBezTo>
                  <a:pt x="9700539" y="650167"/>
                  <a:pt x="9700539" y="651954"/>
                  <a:pt x="9702393" y="651954"/>
                </a:cubicBezTo>
                <a:lnTo>
                  <a:pt x="9711201" y="651954"/>
                </a:lnTo>
                <a:cubicBezTo>
                  <a:pt x="9711201" y="651954"/>
                  <a:pt x="9713055" y="651954"/>
                  <a:pt x="9713055" y="650167"/>
                </a:cubicBezTo>
                <a:lnTo>
                  <a:pt x="9713055" y="558778"/>
                </a:lnTo>
                <a:cubicBezTo>
                  <a:pt x="9713055" y="558778"/>
                  <a:pt x="9713055" y="556991"/>
                  <a:pt x="9711201" y="556991"/>
                </a:cubicBezTo>
                <a:close/>
                <a:moveTo>
                  <a:pt x="8136704" y="556991"/>
                </a:moveTo>
                <a:cubicBezTo>
                  <a:pt x="8136704" y="556991"/>
                  <a:pt x="8134850" y="556991"/>
                  <a:pt x="8134850" y="558778"/>
                </a:cubicBezTo>
                <a:lnTo>
                  <a:pt x="8134850" y="650167"/>
                </a:lnTo>
                <a:cubicBezTo>
                  <a:pt x="8134850" y="650167"/>
                  <a:pt x="8134850" y="651954"/>
                  <a:pt x="8136704" y="651954"/>
                </a:cubicBezTo>
                <a:lnTo>
                  <a:pt x="8145512" y="651954"/>
                </a:lnTo>
                <a:cubicBezTo>
                  <a:pt x="8145512" y="651954"/>
                  <a:pt x="8147366" y="651954"/>
                  <a:pt x="8147366" y="650167"/>
                </a:cubicBezTo>
                <a:lnTo>
                  <a:pt x="8147366" y="558778"/>
                </a:lnTo>
                <a:cubicBezTo>
                  <a:pt x="8147366" y="558778"/>
                  <a:pt x="8147366" y="556991"/>
                  <a:pt x="8145512" y="556991"/>
                </a:cubicBezTo>
                <a:close/>
                <a:moveTo>
                  <a:pt x="6571015" y="556991"/>
                </a:moveTo>
                <a:cubicBezTo>
                  <a:pt x="6571015" y="556991"/>
                  <a:pt x="6569161" y="556991"/>
                  <a:pt x="6569161" y="558778"/>
                </a:cubicBezTo>
                <a:lnTo>
                  <a:pt x="6569161" y="650167"/>
                </a:lnTo>
                <a:cubicBezTo>
                  <a:pt x="6569161" y="650167"/>
                  <a:pt x="6569161" y="651954"/>
                  <a:pt x="6571015" y="651954"/>
                </a:cubicBezTo>
                <a:lnTo>
                  <a:pt x="6579823" y="651954"/>
                </a:lnTo>
                <a:cubicBezTo>
                  <a:pt x="6579823" y="651954"/>
                  <a:pt x="6581677" y="651954"/>
                  <a:pt x="6581677" y="650167"/>
                </a:cubicBezTo>
                <a:lnTo>
                  <a:pt x="6581677" y="558778"/>
                </a:lnTo>
                <a:cubicBezTo>
                  <a:pt x="6581677" y="558778"/>
                  <a:pt x="6581677" y="556991"/>
                  <a:pt x="6579823" y="556991"/>
                </a:cubicBezTo>
                <a:close/>
                <a:moveTo>
                  <a:pt x="5005325" y="556991"/>
                </a:moveTo>
                <a:cubicBezTo>
                  <a:pt x="5005325" y="556991"/>
                  <a:pt x="5003471" y="556991"/>
                  <a:pt x="5003471" y="558778"/>
                </a:cubicBezTo>
                <a:lnTo>
                  <a:pt x="5003471" y="650167"/>
                </a:lnTo>
                <a:cubicBezTo>
                  <a:pt x="5003471" y="650167"/>
                  <a:pt x="5003471" y="651954"/>
                  <a:pt x="5005325" y="651954"/>
                </a:cubicBezTo>
                <a:lnTo>
                  <a:pt x="5014133" y="651954"/>
                </a:lnTo>
                <a:cubicBezTo>
                  <a:pt x="5014133" y="651954"/>
                  <a:pt x="5015987" y="651954"/>
                  <a:pt x="5015987" y="650167"/>
                </a:cubicBezTo>
                <a:lnTo>
                  <a:pt x="5015987" y="558778"/>
                </a:lnTo>
                <a:cubicBezTo>
                  <a:pt x="5015987" y="558778"/>
                  <a:pt x="5015987" y="556991"/>
                  <a:pt x="5014133" y="556991"/>
                </a:cubicBezTo>
                <a:close/>
                <a:moveTo>
                  <a:pt x="3439636" y="556991"/>
                </a:moveTo>
                <a:cubicBezTo>
                  <a:pt x="3439636" y="556991"/>
                  <a:pt x="3437782" y="556991"/>
                  <a:pt x="3437782" y="558778"/>
                </a:cubicBezTo>
                <a:lnTo>
                  <a:pt x="3437782" y="650167"/>
                </a:lnTo>
                <a:cubicBezTo>
                  <a:pt x="3437782" y="650167"/>
                  <a:pt x="3437782" y="651954"/>
                  <a:pt x="3439636" y="651954"/>
                </a:cubicBezTo>
                <a:lnTo>
                  <a:pt x="3448444" y="651954"/>
                </a:lnTo>
                <a:cubicBezTo>
                  <a:pt x="3448444" y="651954"/>
                  <a:pt x="3450298" y="651954"/>
                  <a:pt x="3450298" y="650167"/>
                </a:cubicBezTo>
                <a:lnTo>
                  <a:pt x="3450298" y="558778"/>
                </a:lnTo>
                <a:cubicBezTo>
                  <a:pt x="3450298" y="558778"/>
                  <a:pt x="3450298" y="556991"/>
                  <a:pt x="3448444" y="556991"/>
                </a:cubicBezTo>
                <a:close/>
                <a:moveTo>
                  <a:pt x="1873946" y="556991"/>
                </a:moveTo>
                <a:cubicBezTo>
                  <a:pt x="1873946" y="556991"/>
                  <a:pt x="1872092" y="556991"/>
                  <a:pt x="1872092" y="558778"/>
                </a:cubicBezTo>
                <a:lnTo>
                  <a:pt x="1872092" y="650167"/>
                </a:lnTo>
                <a:cubicBezTo>
                  <a:pt x="1872092" y="650167"/>
                  <a:pt x="1872092" y="651954"/>
                  <a:pt x="1873946" y="651954"/>
                </a:cubicBezTo>
                <a:lnTo>
                  <a:pt x="1882754" y="651954"/>
                </a:lnTo>
                <a:cubicBezTo>
                  <a:pt x="1882754" y="651954"/>
                  <a:pt x="1884608" y="651954"/>
                  <a:pt x="1884608" y="650167"/>
                </a:cubicBezTo>
                <a:lnTo>
                  <a:pt x="1884608" y="558778"/>
                </a:lnTo>
                <a:cubicBezTo>
                  <a:pt x="1884608" y="558778"/>
                  <a:pt x="1884608" y="556991"/>
                  <a:pt x="1882754" y="556991"/>
                </a:cubicBezTo>
                <a:close/>
                <a:moveTo>
                  <a:pt x="308256" y="556991"/>
                </a:moveTo>
                <a:cubicBezTo>
                  <a:pt x="308256" y="556991"/>
                  <a:pt x="306402" y="556991"/>
                  <a:pt x="306402" y="558778"/>
                </a:cubicBezTo>
                <a:lnTo>
                  <a:pt x="306402" y="650167"/>
                </a:lnTo>
                <a:cubicBezTo>
                  <a:pt x="306402" y="650167"/>
                  <a:pt x="306402" y="651954"/>
                  <a:pt x="308256" y="651954"/>
                </a:cubicBezTo>
                <a:lnTo>
                  <a:pt x="317064" y="651954"/>
                </a:lnTo>
                <a:cubicBezTo>
                  <a:pt x="317064" y="651954"/>
                  <a:pt x="318918" y="651954"/>
                  <a:pt x="318918" y="650167"/>
                </a:cubicBezTo>
                <a:lnTo>
                  <a:pt x="318918" y="558778"/>
                </a:lnTo>
                <a:cubicBezTo>
                  <a:pt x="318918" y="558778"/>
                  <a:pt x="318918" y="556991"/>
                  <a:pt x="317064" y="556991"/>
                </a:cubicBezTo>
                <a:close/>
                <a:moveTo>
                  <a:pt x="9702393" y="371328"/>
                </a:moveTo>
                <a:cubicBezTo>
                  <a:pt x="9702393" y="371328"/>
                  <a:pt x="9700539" y="371328"/>
                  <a:pt x="9700539" y="373114"/>
                </a:cubicBezTo>
                <a:lnTo>
                  <a:pt x="9700539" y="464503"/>
                </a:lnTo>
                <a:cubicBezTo>
                  <a:pt x="9700539" y="464503"/>
                  <a:pt x="9700539" y="466290"/>
                  <a:pt x="9702393" y="466290"/>
                </a:cubicBezTo>
                <a:lnTo>
                  <a:pt x="9711201" y="466290"/>
                </a:lnTo>
                <a:cubicBezTo>
                  <a:pt x="9711201" y="466290"/>
                  <a:pt x="9713055" y="466290"/>
                  <a:pt x="9713055" y="464503"/>
                </a:cubicBezTo>
                <a:lnTo>
                  <a:pt x="9713055" y="373114"/>
                </a:lnTo>
                <a:cubicBezTo>
                  <a:pt x="9713055" y="373114"/>
                  <a:pt x="9713055" y="371328"/>
                  <a:pt x="9711201" y="371328"/>
                </a:cubicBezTo>
                <a:close/>
                <a:moveTo>
                  <a:pt x="8136704" y="371328"/>
                </a:moveTo>
                <a:cubicBezTo>
                  <a:pt x="8136704" y="371328"/>
                  <a:pt x="8134850" y="371328"/>
                  <a:pt x="8134850" y="373114"/>
                </a:cubicBezTo>
                <a:lnTo>
                  <a:pt x="8134850" y="464503"/>
                </a:lnTo>
                <a:cubicBezTo>
                  <a:pt x="8134850" y="464503"/>
                  <a:pt x="8134850" y="466290"/>
                  <a:pt x="8136704" y="466290"/>
                </a:cubicBezTo>
                <a:lnTo>
                  <a:pt x="8145512" y="466290"/>
                </a:lnTo>
                <a:cubicBezTo>
                  <a:pt x="8145512" y="466290"/>
                  <a:pt x="8147366" y="466290"/>
                  <a:pt x="8147366" y="464503"/>
                </a:cubicBezTo>
                <a:lnTo>
                  <a:pt x="8147366" y="373114"/>
                </a:lnTo>
                <a:cubicBezTo>
                  <a:pt x="8147366" y="373114"/>
                  <a:pt x="8147366" y="371328"/>
                  <a:pt x="8145512" y="371328"/>
                </a:cubicBezTo>
                <a:close/>
                <a:moveTo>
                  <a:pt x="6571015" y="371328"/>
                </a:moveTo>
                <a:cubicBezTo>
                  <a:pt x="6571015" y="371328"/>
                  <a:pt x="6569161" y="371328"/>
                  <a:pt x="6569161" y="373114"/>
                </a:cubicBezTo>
                <a:lnTo>
                  <a:pt x="6569161" y="464503"/>
                </a:lnTo>
                <a:cubicBezTo>
                  <a:pt x="6569161" y="464503"/>
                  <a:pt x="6569161" y="466290"/>
                  <a:pt x="6571015" y="466290"/>
                </a:cubicBezTo>
                <a:lnTo>
                  <a:pt x="6579823" y="466290"/>
                </a:lnTo>
                <a:cubicBezTo>
                  <a:pt x="6579823" y="466290"/>
                  <a:pt x="6581677" y="466290"/>
                  <a:pt x="6581677" y="464503"/>
                </a:cubicBezTo>
                <a:lnTo>
                  <a:pt x="6581677" y="373114"/>
                </a:lnTo>
                <a:cubicBezTo>
                  <a:pt x="6581677" y="373114"/>
                  <a:pt x="6581677" y="371328"/>
                  <a:pt x="6579823" y="371328"/>
                </a:cubicBezTo>
                <a:close/>
                <a:moveTo>
                  <a:pt x="5005325" y="371328"/>
                </a:moveTo>
                <a:cubicBezTo>
                  <a:pt x="5005325" y="371328"/>
                  <a:pt x="5003471" y="371328"/>
                  <a:pt x="5003471" y="373114"/>
                </a:cubicBezTo>
                <a:lnTo>
                  <a:pt x="5003471" y="464503"/>
                </a:lnTo>
                <a:cubicBezTo>
                  <a:pt x="5003471" y="464503"/>
                  <a:pt x="5003471" y="466290"/>
                  <a:pt x="5005325" y="466290"/>
                </a:cubicBezTo>
                <a:lnTo>
                  <a:pt x="5014133" y="466290"/>
                </a:lnTo>
                <a:cubicBezTo>
                  <a:pt x="5014133" y="466290"/>
                  <a:pt x="5015987" y="466290"/>
                  <a:pt x="5015987" y="464503"/>
                </a:cubicBezTo>
                <a:lnTo>
                  <a:pt x="5015987" y="373114"/>
                </a:lnTo>
                <a:cubicBezTo>
                  <a:pt x="5015987" y="373114"/>
                  <a:pt x="5015987" y="371328"/>
                  <a:pt x="5014133" y="371328"/>
                </a:cubicBezTo>
                <a:close/>
                <a:moveTo>
                  <a:pt x="3439636" y="371328"/>
                </a:moveTo>
                <a:cubicBezTo>
                  <a:pt x="3439636" y="371328"/>
                  <a:pt x="3437782" y="371328"/>
                  <a:pt x="3437782" y="373114"/>
                </a:cubicBezTo>
                <a:lnTo>
                  <a:pt x="3437782" y="464503"/>
                </a:lnTo>
                <a:cubicBezTo>
                  <a:pt x="3437782" y="464503"/>
                  <a:pt x="3437782" y="466290"/>
                  <a:pt x="3439636" y="466290"/>
                </a:cubicBezTo>
                <a:lnTo>
                  <a:pt x="3448444" y="466290"/>
                </a:lnTo>
                <a:cubicBezTo>
                  <a:pt x="3448444" y="466290"/>
                  <a:pt x="3450298" y="466290"/>
                  <a:pt x="3450298" y="464503"/>
                </a:cubicBezTo>
                <a:lnTo>
                  <a:pt x="3450298" y="373114"/>
                </a:lnTo>
                <a:cubicBezTo>
                  <a:pt x="3450298" y="373114"/>
                  <a:pt x="3450298" y="371328"/>
                  <a:pt x="3448444" y="371328"/>
                </a:cubicBezTo>
                <a:close/>
                <a:moveTo>
                  <a:pt x="1873946" y="371328"/>
                </a:moveTo>
                <a:cubicBezTo>
                  <a:pt x="1873946" y="371328"/>
                  <a:pt x="1872092" y="371328"/>
                  <a:pt x="1872092" y="373114"/>
                </a:cubicBezTo>
                <a:lnTo>
                  <a:pt x="1872092" y="464503"/>
                </a:lnTo>
                <a:cubicBezTo>
                  <a:pt x="1872092" y="464503"/>
                  <a:pt x="1872092" y="466290"/>
                  <a:pt x="1873946" y="466290"/>
                </a:cubicBezTo>
                <a:lnTo>
                  <a:pt x="1882754" y="466290"/>
                </a:lnTo>
                <a:cubicBezTo>
                  <a:pt x="1882754" y="466290"/>
                  <a:pt x="1884608" y="466290"/>
                  <a:pt x="1884608" y="464503"/>
                </a:cubicBezTo>
                <a:lnTo>
                  <a:pt x="1884608" y="373114"/>
                </a:lnTo>
                <a:cubicBezTo>
                  <a:pt x="1884608" y="373114"/>
                  <a:pt x="1884608" y="371328"/>
                  <a:pt x="1882754" y="371328"/>
                </a:cubicBezTo>
                <a:close/>
                <a:moveTo>
                  <a:pt x="308256" y="371328"/>
                </a:moveTo>
                <a:cubicBezTo>
                  <a:pt x="308256" y="371328"/>
                  <a:pt x="306402" y="371328"/>
                  <a:pt x="306402" y="373114"/>
                </a:cubicBezTo>
                <a:lnTo>
                  <a:pt x="306402" y="464503"/>
                </a:lnTo>
                <a:cubicBezTo>
                  <a:pt x="306402" y="464503"/>
                  <a:pt x="306402" y="466290"/>
                  <a:pt x="308256" y="466290"/>
                </a:cubicBezTo>
                <a:lnTo>
                  <a:pt x="317064" y="466290"/>
                </a:lnTo>
                <a:cubicBezTo>
                  <a:pt x="317064" y="466290"/>
                  <a:pt x="318918" y="466290"/>
                  <a:pt x="318918" y="464503"/>
                </a:cubicBezTo>
                <a:lnTo>
                  <a:pt x="318918" y="373114"/>
                </a:lnTo>
                <a:cubicBezTo>
                  <a:pt x="318918" y="373114"/>
                  <a:pt x="318918" y="371328"/>
                  <a:pt x="317064" y="371328"/>
                </a:cubicBezTo>
                <a:close/>
                <a:moveTo>
                  <a:pt x="9702393" y="185664"/>
                </a:moveTo>
                <a:cubicBezTo>
                  <a:pt x="9702393" y="185664"/>
                  <a:pt x="9700539" y="185664"/>
                  <a:pt x="9700539" y="187450"/>
                </a:cubicBezTo>
                <a:lnTo>
                  <a:pt x="9700539" y="278839"/>
                </a:lnTo>
                <a:cubicBezTo>
                  <a:pt x="9700539" y="278839"/>
                  <a:pt x="9700539" y="280627"/>
                  <a:pt x="9702393" y="280627"/>
                </a:cubicBezTo>
                <a:lnTo>
                  <a:pt x="9711201" y="280627"/>
                </a:lnTo>
                <a:cubicBezTo>
                  <a:pt x="9711201" y="280627"/>
                  <a:pt x="9713055" y="280627"/>
                  <a:pt x="9713055" y="278839"/>
                </a:cubicBezTo>
                <a:lnTo>
                  <a:pt x="9713055" y="187450"/>
                </a:lnTo>
                <a:cubicBezTo>
                  <a:pt x="9713055" y="187450"/>
                  <a:pt x="9713055" y="185664"/>
                  <a:pt x="9711201" y="185664"/>
                </a:cubicBezTo>
                <a:close/>
                <a:moveTo>
                  <a:pt x="8136704" y="185664"/>
                </a:moveTo>
                <a:cubicBezTo>
                  <a:pt x="8136704" y="185664"/>
                  <a:pt x="8134850" y="185664"/>
                  <a:pt x="8134850" y="187450"/>
                </a:cubicBezTo>
                <a:lnTo>
                  <a:pt x="8134850" y="278839"/>
                </a:lnTo>
                <a:cubicBezTo>
                  <a:pt x="8134850" y="278839"/>
                  <a:pt x="8134850" y="280627"/>
                  <a:pt x="8136704" y="280627"/>
                </a:cubicBezTo>
                <a:lnTo>
                  <a:pt x="8145512" y="280627"/>
                </a:lnTo>
                <a:cubicBezTo>
                  <a:pt x="8145512" y="280627"/>
                  <a:pt x="8147366" y="280627"/>
                  <a:pt x="8147366" y="278839"/>
                </a:cubicBezTo>
                <a:lnTo>
                  <a:pt x="8147366" y="187450"/>
                </a:lnTo>
                <a:cubicBezTo>
                  <a:pt x="8147366" y="187450"/>
                  <a:pt x="8147366" y="185664"/>
                  <a:pt x="8145512" y="185664"/>
                </a:cubicBezTo>
                <a:close/>
                <a:moveTo>
                  <a:pt x="6571015" y="185664"/>
                </a:moveTo>
                <a:cubicBezTo>
                  <a:pt x="6571015" y="185664"/>
                  <a:pt x="6569161" y="185664"/>
                  <a:pt x="6569161" y="187450"/>
                </a:cubicBezTo>
                <a:lnTo>
                  <a:pt x="6569161" y="278839"/>
                </a:lnTo>
                <a:cubicBezTo>
                  <a:pt x="6569161" y="278839"/>
                  <a:pt x="6569161" y="280627"/>
                  <a:pt x="6571015" y="280627"/>
                </a:cubicBezTo>
                <a:lnTo>
                  <a:pt x="6579823" y="280627"/>
                </a:lnTo>
                <a:cubicBezTo>
                  <a:pt x="6579823" y="280627"/>
                  <a:pt x="6581677" y="280627"/>
                  <a:pt x="6581677" y="278839"/>
                </a:cubicBezTo>
                <a:lnTo>
                  <a:pt x="6581677" y="187450"/>
                </a:lnTo>
                <a:cubicBezTo>
                  <a:pt x="6581677" y="187450"/>
                  <a:pt x="6581677" y="185664"/>
                  <a:pt x="6579823" y="185664"/>
                </a:cubicBezTo>
                <a:close/>
                <a:moveTo>
                  <a:pt x="5005325" y="185664"/>
                </a:moveTo>
                <a:cubicBezTo>
                  <a:pt x="5005325" y="185664"/>
                  <a:pt x="5003471" y="185664"/>
                  <a:pt x="5003471" y="187450"/>
                </a:cubicBezTo>
                <a:lnTo>
                  <a:pt x="5003471" y="278839"/>
                </a:lnTo>
                <a:cubicBezTo>
                  <a:pt x="5003471" y="278839"/>
                  <a:pt x="5003471" y="280627"/>
                  <a:pt x="5005325" y="280627"/>
                </a:cubicBezTo>
                <a:lnTo>
                  <a:pt x="5014133" y="280627"/>
                </a:lnTo>
                <a:cubicBezTo>
                  <a:pt x="5014133" y="280627"/>
                  <a:pt x="5015987" y="280627"/>
                  <a:pt x="5015987" y="278839"/>
                </a:cubicBezTo>
                <a:lnTo>
                  <a:pt x="5015987" y="187450"/>
                </a:lnTo>
                <a:cubicBezTo>
                  <a:pt x="5015987" y="187450"/>
                  <a:pt x="5015987" y="185664"/>
                  <a:pt x="5014133" y="185664"/>
                </a:cubicBezTo>
                <a:close/>
                <a:moveTo>
                  <a:pt x="3439636" y="185664"/>
                </a:moveTo>
                <a:cubicBezTo>
                  <a:pt x="3439636" y="185664"/>
                  <a:pt x="3437782" y="185664"/>
                  <a:pt x="3437782" y="187450"/>
                </a:cubicBezTo>
                <a:lnTo>
                  <a:pt x="3437782" y="278839"/>
                </a:lnTo>
                <a:cubicBezTo>
                  <a:pt x="3437782" y="278839"/>
                  <a:pt x="3437782" y="280627"/>
                  <a:pt x="3439636" y="280627"/>
                </a:cubicBezTo>
                <a:lnTo>
                  <a:pt x="3448444" y="280627"/>
                </a:lnTo>
                <a:cubicBezTo>
                  <a:pt x="3448444" y="280627"/>
                  <a:pt x="3450298" y="280627"/>
                  <a:pt x="3450298" y="278839"/>
                </a:cubicBezTo>
                <a:lnTo>
                  <a:pt x="3450298" y="187450"/>
                </a:lnTo>
                <a:cubicBezTo>
                  <a:pt x="3450298" y="187450"/>
                  <a:pt x="3450298" y="185664"/>
                  <a:pt x="3448444" y="185664"/>
                </a:cubicBezTo>
                <a:close/>
                <a:moveTo>
                  <a:pt x="1873946" y="185664"/>
                </a:moveTo>
                <a:cubicBezTo>
                  <a:pt x="1873946" y="185664"/>
                  <a:pt x="1872092" y="185664"/>
                  <a:pt x="1872092" y="187450"/>
                </a:cubicBezTo>
                <a:lnTo>
                  <a:pt x="1872092" y="278839"/>
                </a:lnTo>
                <a:cubicBezTo>
                  <a:pt x="1872092" y="278839"/>
                  <a:pt x="1872092" y="280627"/>
                  <a:pt x="1873946" y="280627"/>
                </a:cubicBezTo>
                <a:lnTo>
                  <a:pt x="1882754" y="280627"/>
                </a:lnTo>
                <a:cubicBezTo>
                  <a:pt x="1882754" y="280627"/>
                  <a:pt x="1884608" y="280627"/>
                  <a:pt x="1884608" y="278839"/>
                </a:cubicBezTo>
                <a:lnTo>
                  <a:pt x="1884608" y="187450"/>
                </a:lnTo>
                <a:cubicBezTo>
                  <a:pt x="1884608" y="187450"/>
                  <a:pt x="1884608" y="185664"/>
                  <a:pt x="1882754" y="185664"/>
                </a:cubicBezTo>
                <a:close/>
                <a:moveTo>
                  <a:pt x="308256" y="185664"/>
                </a:moveTo>
                <a:cubicBezTo>
                  <a:pt x="308256" y="185664"/>
                  <a:pt x="306402" y="185664"/>
                  <a:pt x="306402" y="187450"/>
                </a:cubicBezTo>
                <a:lnTo>
                  <a:pt x="306402" y="278839"/>
                </a:lnTo>
                <a:cubicBezTo>
                  <a:pt x="306402" y="278839"/>
                  <a:pt x="306402" y="280627"/>
                  <a:pt x="308256" y="280627"/>
                </a:cubicBezTo>
                <a:lnTo>
                  <a:pt x="317064" y="280627"/>
                </a:lnTo>
                <a:cubicBezTo>
                  <a:pt x="317064" y="280627"/>
                  <a:pt x="318918" y="280627"/>
                  <a:pt x="318918" y="278839"/>
                </a:cubicBezTo>
                <a:lnTo>
                  <a:pt x="318918" y="187450"/>
                </a:lnTo>
                <a:cubicBezTo>
                  <a:pt x="318918" y="187450"/>
                  <a:pt x="318918" y="185664"/>
                  <a:pt x="317064" y="185664"/>
                </a:cubicBezTo>
                <a:close/>
                <a:moveTo>
                  <a:pt x="0" y="0"/>
                </a:moveTo>
                <a:lnTo>
                  <a:pt x="308255" y="0"/>
                </a:lnTo>
                <a:lnTo>
                  <a:pt x="306402" y="1786"/>
                </a:lnTo>
                <a:lnTo>
                  <a:pt x="306402" y="93176"/>
                </a:lnTo>
                <a:cubicBezTo>
                  <a:pt x="306402" y="93176"/>
                  <a:pt x="306402" y="94963"/>
                  <a:pt x="308256" y="94963"/>
                </a:cubicBezTo>
                <a:lnTo>
                  <a:pt x="317064" y="94963"/>
                </a:lnTo>
                <a:cubicBezTo>
                  <a:pt x="317064" y="94963"/>
                  <a:pt x="318918" y="94963"/>
                  <a:pt x="318918" y="93176"/>
                </a:cubicBezTo>
                <a:lnTo>
                  <a:pt x="318918" y="1786"/>
                </a:lnTo>
                <a:lnTo>
                  <a:pt x="317065" y="0"/>
                </a:lnTo>
                <a:lnTo>
                  <a:pt x="1873945" y="0"/>
                </a:lnTo>
                <a:lnTo>
                  <a:pt x="1872092" y="1786"/>
                </a:lnTo>
                <a:lnTo>
                  <a:pt x="1872092" y="93176"/>
                </a:lnTo>
                <a:cubicBezTo>
                  <a:pt x="1872092" y="93176"/>
                  <a:pt x="1872092" y="94963"/>
                  <a:pt x="1873946" y="94963"/>
                </a:cubicBezTo>
                <a:lnTo>
                  <a:pt x="1882754" y="94963"/>
                </a:lnTo>
                <a:cubicBezTo>
                  <a:pt x="1882754" y="94963"/>
                  <a:pt x="1884608" y="94963"/>
                  <a:pt x="1884608" y="93176"/>
                </a:cubicBezTo>
                <a:lnTo>
                  <a:pt x="1884608" y="1786"/>
                </a:lnTo>
                <a:lnTo>
                  <a:pt x="1882755" y="0"/>
                </a:lnTo>
                <a:lnTo>
                  <a:pt x="3439635" y="0"/>
                </a:lnTo>
                <a:lnTo>
                  <a:pt x="3437782" y="1786"/>
                </a:lnTo>
                <a:lnTo>
                  <a:pt x="3437782" y="93176"/>
                </a:lnTo>
                <a:cubicBezTo>
                  <a:pt x="3437782" y="93176"/>
                  <a:pt x="3437782" y="94963"/>
                  <a:pt x="3439636" y="94963"/>
                </a:cubicBezTo>
                <a:lnTo>
                  <a:pt x="3448444" y="94963"/>
                </a:lnTo>
                <a:cubicBezTo>
                  <a:pt x="3448444" y="94963"/>
                  <a:pt x="3450298" y="94963"/>
                  <a:pt x="3450298" y="93176"/>
                </a:cubicBezTo>
                <a:lnTo>
                  <a:pt x="3450298" y="1786"/>
                </a:lnTo>
                <a:lnTo>
                  <a:pt x="3448445" y="0"/>
                </a:lnTo>
                <a:lnTo>
                  <a:pt x="5005324" y="0"/>
                </a:lnTo>
                <a:lnTo>
                  <a:pt x="5003471" y="1786"/>
                </a:lnTo>
                <a:lnTo>
                  <a:pt x="5003471" y="93176"/>
                </a:lnTo>
                <a:cubicBezTo>
                  <a:pt x="5003471" y="93176"/>
                  <a:pt x="5003471" y="94963"/>
                  <a:pt x="5005325" y="94963"/>
                </a:cubicBezTo>
                <a:lnTo>
                  <a:pt x="5014133" y="94963"/>
                </a:lnTo>
                <a:cubicBezTo>
                  <a:pt x="5014133" y="94963"/>
                  <a:pt x="5015987" y="94963"/>
                  <a:pt x="5015987" y="93176"/>
                </a:cubicBezTo>
                <a:lnTo>
                  <a:pt x="5015987" y="1786"/>
                </a:lnTo>
                <a:lnTo>
                  <a:pt x="5014134" y="0"/>
                </a:lnTo>
                <a:lnTo>
                  <a:pt x="6571014" y="0"/>
                </a:lnTo>
                <a:lnTo>
                  <a:pt x="6569161" y="1786"/>
                </a:lnTo>
                <a:lnTo>
                  <a:pt x="6569161" y="93176"/>
                </a:lnTo>
                <a:cubicBezTo>
                  <a:pt x="6569161" y="93176"/>
                  <a:pt x="6569161" y="94963"/>
                  <a:pt x="6571015" y="94963"/>
                </a:cubicBezTo>
                <a:lnTo>
                  <a:pt x="6579823" y="94963"/>
                </a:lnTo>
                <a:cubicBezTo>
                  <a:pt x="6579823" y="94963"/>
                  <a:pt x="6581677" y="94963"/>
                  <a:pt x="6581677" y="93176"/>
                </a:cubicBezTo>
                <a:lnTo>
                  <a:pt x="6581677" y="1786"/>
                </a:lnTo>
                <a:lnTo>
                  <a:pt x="6579824" y="0"/>
                </a:lnTo>
                <a:lnTo>
                  <a:pt x="8136703" y="0"/>
                </a:lnTo>
                <a:lnTo>
                  <a:pt x="8134850" y="1786"/>
                </a:lnTo>
                <a:lnTo>
                  <a:pt x="8134850" y="93176"/>
                </a:lnTo>
                <a:cubicBezTo>
                  <a:pt x="8134850" y="93176"/>
                  <a:pt x="8134850" y="94963"/>
                  <a:pt x="8136704" y="94963"/>
                </a:cubicBezTo>
                <a:lnTo>
                  <a:pt x="8145512" y="94963"/>
                </a:lnTo>
                <a:cubicBezTo>
                  <a:pt x="8145512" y="94963"/>
                  <a:pt x="8147366" y="94963"/>
                  <a:pt x="8147366" y="93176"/>
                </a:cubicBezTo>
                <a:lnTo>
                  <a:pt x="8147366" y="1786"/>
                </a:lnTo>
                <a:lnTo>
                  <a:pt x="8145513" y="0"/>
                </a:lnTo>
                <a:lnTo>
                  <a:pt x="9702392" y="0"/>
                </a:lnTo>
                <a:lnTo>
                  <a:pt x="9700539" y="1786"/>
                </a:lnTo>
                <a:lnTo>
                  <a:pt x="9700539" y="93176"/>
                </a:lnTo>
                <a:cubicBezTo>
                  <a:pt x="9700539" y="93176"/>
                  <a:pt x="9700539" y="94963"/>
                  <a:pt x="9702393" y="94963"/>
                </a:cubicBezTo>
                <a:lnTo>
                  <a:pt x="9711201" y="94963"/>
                </a:lnTo>
                <a:cubicBezTo>
                  <a:pt x="9711201" y="94963"/>
                  <a:pt x="9713055" y="94963"/>
                  <a:pt x="9713055" y="93176"/>
                </a:cubicBezTo>
                <a:lnTo>
                  <a:pt x="9713055" y="1786"/>
                </a:lnTo>
                <a:lnTo>
                  <a:pt x="9711202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9713055" y="1331086"/>
                </a:lnTo>
                <a:lnTo>
                  <a:pt x="9713055" y="1301434"/>
                </a:lnTo>
                <a:cubicBezTo>
                  <a:pt x="9713055" y="1301434"/>
                  <a:pt x="9713055" y="1299647"/>
                  <a:pt x="9711201" y="1299647"/>
                </a:cubicBezTo>
                <a:lnTo>
                  <a:pt x="9702393" y="1299647"/>
                </a:lnTo>
                <a:cubicBezTo>
                  <a:pt x="9702393" y="1299647"/>
                  <a:pt x="9700539" y="1299647"/>
                  <a:pt x="9700539" y="1301434"/>
                </a:cubicBezTo>
                <a:lnTo>
                  <a:pt x="9700539" y="1331086"/>
                </a:lnTo>
                <a:lnTo>
                  <a:pt x="8147366" y="1331086"/>
                </a:lnTo>
                <a:lnTo>
                  <a:pt x="8147366" y="1301434"/>
                </a:lnTo>
                <a:cubicBezTo>
                  <a:pt x="8147366" y="1301434"/>
                  <a:pt x="8147366" y="1299647"/>
                  <a:pt x="8145512" y="1299647"/>
                </a:cubicBezTo>
                <a:lnTo>
                  <a:pt x="8136704" y="1299647"/>
                </a:lnTo>
                <a:cubicBezTo>
                  <a:pt x="8136704" y="1299647"/>
                  <a:pt x="8134850" y="1299647"/>
                  <a:pt x="8134850" y="1301434"/>
                </a:cubicBezTo>
                <a:lnTo>
                  <a:pt x="8134850" y="1331086"/>
                </a:lnTo>
                <a:lnTo>
                  <a:pt x="6581677" y="1331086"/>
                </a:lnTo>
                <a:lnTo>
                  <a:pt x="6581677" y="1301434"/>
                </a:lnTo>
                <a:cubicBezTo>
                  <a:pt x="6581677" y="1301434"/>
                  <a:pt x="6581677" y="1299647"/>
                  <a:pt x="6579823" y="1299647"/>
                </a:cubicBezTo>
                <a:lnTo>
                  <a:pt x="6571015" y="1299647"/>
                </a:lnTo>
                <a:cubicBezTo>
                  <a:pt x="6571015" y="1299647"/>
                  <a:pt x="6569161" y="1299647"/>
                  <a:pt x="6569161" y="1301434"/>
                </a:cubicBezTo>
                <a:lnTo>
                  <a:pt x="6569161" y="1331086"/>
                </a:lnTo>
                <a:lnTo>
                  <a:pt x="5015987" y="1331086"/>
                </a:lnTo>
                <a:lnTo>
                  <a:pt x="5015987" y="1301434"/>
                </a:lnTo>
                <a:cubicBezTo>
                  <a:pt x="5015987" y="1301434"/>
                  <a:pt x="5015987" y="1299647"/>
                  <a:pt x="5014133" y="1299647"/>
                </a:cubicBezTo>
                <a:lnTo>
                  <a:pt x="5005325" y="1299647"/>
                </a:lnTo>
                <a:cubicBezTo>
                  <a:pt x="5005325" y="1299647"/>
                  <a:pt x="5003471" y="1299647"/>
                  <a:pt x="5003471" y="1301434"/>
                </a:cubicBezTo>
                <a:lnTo>
                  <a:pt x="5003471" y="1331086"/>
                </a:lnTo>
                <a:lnTo>
                  <a:pt x="3450298" y="1331086"/>
                </a:lnTo>
                <a:lnTo>
                  <a:pt x="3450298" y="1301434"/>
                </a:lnTo>
                <a:cubicBezTo>
                  <a:pt x="3450298" y="1301434"/>
                  <a:pt x="3450298" y="1299647"/>
                  <a:pt x="3448444" y="1299647"/>
                </a:cubicBezTo>
                <a:lnTo>
                  <a:pt x="3439636" y="1299647"/>
                </a:lnTo>
                <a:cubicBezTo>
                  <a:pt x="3439636" y="1299647"/>
                  <a:pt x="3437782" y="1299647"/>
                  <a:pt x="3437782" y="1301434"/>
                </a:cubicBezTo>
                <a:lnTo>
                  <a:pt x="3437782" y="1331086"/>
                </a:lnTo>
                <a:lnTo>
                  <a:pt x="1884608" y="1331086"/>
                </a:lnTo>
                <a:lnTo>
                  <a:pt x="1884608" y="1301434"/>
                </a:lnTo>
                <a:cubicBezTo>
                  <a:pt x="1884608" y="1301434"/>
                  <a:pt x="1884608" y="1299647"/>
                  <a:pt x="1882754" y="1299647"/>
                </a:cubicBezTo>
                <a:lnTo>
                  <a:pt x="1873946" y="1299647"/>
                </a:lnTo>
                <a:cubicBezTo>
                  <a:pt x="1873946" y="1299647"/>
                  <a:pt x="1872092" y="1299647"/>
                  <a:pt x="1872092" y="1301434"/>
                </a:cubicBezTo>
                <a:lnTo>
                  <a:pt x="1872092" y="1331086"/>
                </a:lnTo>
                <a:lnTo>
                  <a:pt x="318918" y="1331086"/>
                </a:lnTo>
                <a:lnTo>
                  <a:pt x="318918" y="1301434"/>
                </a:lnTo>
                <a:cubicBezTo>
                  <a:pt x="318918" y="1301434"/>
                  <a:pt x="318918" y="1299647"/>
                  <a:pt x="317064" y="1299647"/>
                </a:cubicBezTo>
                <a:lnTo>
                  <a:pt x="308256" y="1299647"/>
                </a:lnTo>
                <a:cubicBezTo>
                  <a:pt x="308256" y="1299647"/>
                  <a:pt x="306402" y="1299647"/>
                  <a:pt x="306402" y="1301434"/>
                </a:cubicBezTo>
                <a:lnTo>
                  <a:pt x="306402" y="1331086"/>
                </a:lnTo>
                <a:lnTo>
                  <a:pt x="0" y="13310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186570D-B425-4B31-A49C-1B7DD540C9A4}"/>
              </a:ext>
            </a:extLst>
          </p:cNvPr>
          <p:cNvSpPr/>
          <p:nvPr/>
        </p:nvSpPr>
        <p:spPr>
          <a:xfrm>
            <a:off x="1263879" y="4354668"/>
            <a:ext cx="10007644" cy="1335567"/>
          </a:xfrm>
          <a:custGeom>
            <a:avLst/>
            <a:gdLst>
              <a:gd name="connsiteX0" fmla="*/ 9702393 w 10007644"/>
              <a:gd name="connsiteY0" fmla="*/ 1236122 h 1331086"/>
              <a:gd name="connsiteX1" fmla="*/ 9700539 w 10007644"/>
              <a:gd name="connsiteY1" fmla="*/ 1237909 h 1331086"/>
              <a:gd name="connsiteX2" fmla="*/ 9700539 w 10007644"/>
              <a:gd name="connsiteY2" fmla="*/ 1329298 h 1331086"/>
              <a:gd name="connsiteX3" fmla="*/ 9702393 w 10007644"/>
              <a:gd name="connsiteY3" fmla="*/ 1331085 h 1331086"/>
              <a:gd name="connsiteX4" fmla="*/ 9711201 w 10007644"/>
              <a:gd name="connsiteY4" fmla="*/ 1331085 h 1331086"/>
              <a:gd name="connsiteX5" fmla="*/ 9713055 w 10007644"/>
              <a:gd name="connsiteY5" fmla="*/ 1329298 h 1331086"/>
              <a:gd name="connsiteX6" fmla="*/ 9713055 w 10007644"/>
              <a:gd name="connsiteY6" fmla="*/ 1237909 h 1331086"/>
              <a:gd name="connsiteX7" fmla="*/ 9711201 w 10007644"/>
              <a:gd name="connsiteY7" fmla="*/ 1236122 h 1331086"/>
              <a:gd name="connsiteX8" fmla="*/ 8136704 w 10007644"/>
              <a:gd name="connsiteY8" fmla="*/ 1236122 h 1331086"/>
              <a:gd name="connsiteX9" fmla="*/ 8134850 w 10007644"/>
              <a:gd name="connsiteY9" fmla="*/ 1237909 h 1331086"/>
              <a:gd name="connsiteX10" fmla="*/ 8134850 w 10007644"/>
              <a:gd name="connsiteY10" fmla="*/ 1329298 h 1331086"/>
              <a:gd name="connsiteX11" fmla="*/ 8136704 w 10007644"/>
              <a:gd name="connsiteY11" fmla="*/ 1331085 h 1331086"/>
              <a:gd name="connsiteX12" fmla="*/ 8145512 w 10007644"/>
              <a:gd name="connsiteY12" fmla="*/ 1331085 h 1331086"/>
              <a:gd name="connsiteX13" fmla="*/ 8147366 w 10007644"/>
              <a:gd name="connsiteY13" fmla="*/ 1329298 h 1331086"/>
              <a:gd name="connsiteX14" fmla="*/ 8147366 w 10007644"/>
              <a:gd name="connsiteY14" fmla="*/ 1237909 h 1331086"/>
              <a:gd name="connsiteX15" fmla="*/ 8145512 w 10007644"/>
              <a:gd name="connsiteY15" fmla="*/ 1236122 h 1331086"/>
              <a:gd name="connsiteX16" fmla="*/ 6571015 w 10007644"/>
              <a:gd name="connsiteY16" fmla="*/ 1236122 h 1331086"/>
              <a:gd name="connsiteX17" fmla="*/ 6569161 w 10007644"/>
              <a:gd name="connsiteY17" fmla="*/ 1237909 h 1331086"/>
              <a:gd name="connsiteX18" fmla="*/ 6569161 w 10007644"/>
              <a:gd name="connsiteY18" fmla="*/ 1329298 h 1331086"/>
              <a:gd name="connsiteX19" fmla="*/ 6571015 w 10007644"/>
              <a:gd name="connsiteY19" fmla="*/ 1331085 h 1331086"/>
              <a:gd name="connsiteX20" fmla="*/ 6579823 w 10007644"/>
              <a:gd name="connsiteY20" fmla="*/ 1331085 h 1331086"/>
              <a:gd name="connsiteX21" fmla="*/ 6581677 w 10007644"/>
              <a:gd name="connsiteY21" fmla="*/ 1329298 h 1331086"/>
              <a:gd name="connsiteX22" fmla="*/ 6581677 w 10007644"/>
              <a:gd name="connsiteY22" fmla="*/ 1237909 h 1331086"/>
              <a:gd name="connsiteX23" fmla="*/ 6579823 w 10007644"/>
              <a:gd name="connsiteY23" fmla="*/ 1236122 h 1331086"/>
              <a:gd name="connsiteX24" fmla="*/ 5005325 w 10007644"/>
              <a:gd name="connsiteY24" fmla="*/ 1236122 h 1331086"/>
              <a:gd name="connsiteX25" fmla="*/ 5003471 w 10007644"/>
              <a:gd name="connsiteY25" fmla="*/ 1237909 h 1331086"/>
              <a:gd name="connsiteX26" fmla="*/ 5003471 w 10007644"/>
              <a:gd name="connsiteY26" fmla="*/ 1329298 h 1331086"/>
              <a:gd name="connsiteX27" fmla="*/ 5005325 w 10007644"/>
              <a:gd name="connsiteY27" fmla="*/ 1331085 h 1331086"/>
              <a:gd name="connsiteX28" fmla="*/ 5014133 w 10007644"/>
              <a:gd name="connsiteY28" fmla="*/ 1331085 h 1331086"/>
              <a:gd name="connsiteX29" fmla="*/ 5015987 w 10007644"/>
              <a:gd name="connsiteY29" fmla="*/ 1329298 h 1331086"/>
              <a:gd name="connsiteX30" fmla="*/ 5015987 w 10007644"/>
              <a:gd name="connsiteY30" fmla="*/ 1237909 h 1331086"/>
              <a:gd name="connsiteX31" fmla="*/ 5014133 w 10007644"/>
              <a:gd name="connsiteY31" fmla="*/ 1236122 h 1331086"/>
              <a:gd name="connsiteX32" fmla="*/ 3439636 w 10007644"/>
              <a:gd name="connsiteY32" fmla="*/ 1236122 h 1331086"/>
              <a:gd name="connsiteX33" fmla="*/ 3437782 w 10007644"/>
              <a:gd name="connsiteY33" fmla="*/ 1237909 h 1331086"/>
              <a:gd name="connsiteX34" fmla="*/ 3437782 w 10007644"/>
              <a:gd name="connsiteY34" fmla="*/ 1329298 h 1331086"/>
              <a:gd name="connsiteX35" fmla="*/ 3439636 w 10007644"/>
              <a:gd name="connsiteY35" fmla="*/ 1331085 h 1331086"/>
              <a:gd name="connsiteX36" fmla="*/ 3448444 w 10007644"/>
              <a:gd name="connsiteY36" fmla="*/ 1331085 h 1331086"/>
              <a:gd name="connsiteX37" fmla="*/ 3450298 w 10007644"/>
              <a:gd name="connsiteY37" fmla="*/ 1329298 h 1331086"/>
              <a:gd name="connsiteX38" fmla="*/ 3450298 w 10007644"/>
              <a:gd name="connsiteY38" fmla="*/ 1237909 h 1331086"/>
              <a:gd name="connsiteX39" fmla="*/ 3448444 w 10007644"/>
              <a:gd name="connsiteY39" fmla="*/ 1236122 h 1331086"/>
              <a:gd name="connsiteX40" fmla="*/ 1873946 w 10007644"/>
              <a:gd name="connsiteY40" fmla="*/ 1236122 h 1331086"/>
              <a:gd name="connsiteX41" fmla="*/ 1872092 w 10007644"/>
              <a:gd name="connsiteY41" fmla="*/ 1237909 h 1331086"/>
              <a:gd name="connsiteX42" fmla="*/ 1872092 w 10007644"/>
              <a:gd name="connsiteY42" fmla="*/ 1329298 h 1331086"/>
              <a:gd name="connsiteX43" fmla="*/ 1873946 w 10007644"/>
              <a:gd name="connsiteY43" fmla="*/ 1331085 h 1331086"/>
              <a:gd name="connsiteX44" fmla="*/ 1882754 w 10007644"/>
              <a:gd name="connsiteY44" fmla="*/ 1331085 h 1331086"/>
              <a:gd name="connsiteX45" fmla="*/ 1884608 w 10007644"/>
              <a:gd name="connsiteY45" fmla="*/ 1329298 h 1331086"/>
              <a:gd name="connsiteX46" fmla="*/ 1884608 w 10007644"/>
              <a:gd name="connsiteY46" fmla="*/ 1237909 h 1331086"/>
              <a:gd name="connsiteX47" fmla="*/ 1882754 w 10007644"/>
              <a:gd name="connsiteY47" fmla="*/ 1236122 h 1331086"/>
              <a:gd name="connsiteX48" fmla="*/ 308256 w 10007644"/>
              <a:gd name="connsiteY48" fmla="*/ 1236122 h 1331086"/>
              <a:gd name="connsiteX49" fmla="*/ 306402 w 10007644"/>
              <a:gd name="connsiteY49" fmla="*/ 1237909 h 1331086"/>
              <a:gd name="connsiteX50" fmla="*/ 306402 w 10007644"/>
              <a:gd name="connsiteY50" fmla="*/ 1329298 h 1331086"/>
              <a:gd name="connsiteX51" fmla="*/ 308256 w 10007644"/>
              <a:gd name="connsiteY51" fmla="*/ 1331085 h 1331086"/>
              <a:gd name="connsiteX52" fmla="*/ 317064 w 10007644"/>
              <a:gd name="connsiteY52" fmla="*/ 1331085 h 1331086"/>
              <a:gd name="connsiteX53" fmla="*/ 318918 w 10007644"/>
              <a:gd name="connsiteY53" fmla="*/ 1329298 h 1331086"/>
              <a:gd name="connsiteX54" fmla="*/ 318918 w 10007644"/>
              <a:gd name="connsiteY54" fmla="*/ 1237909 h 1331086"/>
              <a:gd name="connsiteX55" fmla="*/ 317064 w 10007644"/>
              <a:gd name="connsiteY55" fmla="*/ 1236122 h 1331086"/>
              <a:gd name="connsiteX56" fmla="*/ 9702393 w 10007644"/>
              <a:gd name="connsiteY56" fmla="*/ 1050459 h 1331086"/>
              <a:gd name="connsiteX57" fmla="*/ 9700539 w 10007644"/>
              <a:gd name="connsiteY57" fmla="*/ 1052246 h 1331086"/>
              <a:gd name="connsiteX58" fmla="*/ 9700539 w 10007644"/>
              <a:gd name="connsiteY58" fmla="*/ 1143635 h 1331086"/>
              <a:gd name="connsiteX59" fmla="*/ 9702393 w 10007644"/>
              <a:gd name="connsiteY59" fmla="*/ 1145422 h 1331086"/>
              <a:gd name="connsiteX60" fmla="*/ 9711201 w 10007644"/>
              <a:gd name="connsiteY60" fmla="*/ 1145422 h 1331086"/>
              <a:gd name="connsiteX61" fmla="*/ 9713055 w 10007644"/>
              <a:gd name="connsiteY61" fmla="*/ 1143635 h 1331086"/>
              <a:gd name="connsiteX62" fmla="*/ 9713055 w 10007644"/>
              <a:gd name="connsiteY62" fmla="*/ 1052246 h 1331086"/>
              <a:gd name="connsiteX63" fmla="*/ 9711201 w 10007644"/>
              <a:gd name="connsiteY63" fmla="*/ 1050459 h 1331086"/>
              <a:gd name="connsiteX64" fmla="*/ 8136704 w 10007644"/>
              <a:gd name="connsiteY64" fmla="*/ 1050459 h 1331086"/>
              <a:gd name="connsiteX65" fmla="*/ 8134850 w 10007644"/>
              <a:gd name="connsiteY65" fmla="*/ 1052246 h 1331086"/>
              <a:gd name="connsiteX66" fmla="*/ 8134850 w 10007644"/>
              <a:gd name="connsiteY66" fmla="*/ 1143635 h 1331086"/>
              <a:gd name="connsiteX67" fmla="*/ 8136704 w 10007644"/>
              <a:gd name="connsiteY67" fmla="*/ 1145422 h 1331086"/>
              <a:gd name="connsiteX68" fmla="*/ 8145512 w 10007644"/>
              <a:gd name="connsiteY68" fmla="*/ 1145422 h 1331086"/>
              <a:gd name="connsiteX69" fmla="*/ 8147366 w 10007644"/>
              <a:gd name="connsiteY69" fmla="*/ 1143635 h 1331086"/>
              <a:gd name="connsiteX70" fmla="*/ 8147366 w 10007644"/>
              <a:gd name="connsiteY70" fmla="*/ 1052246 h 1331086"/>
              <a:gd name="connsiteX71" fmla="*/ 8145512 w 10007644"/>
              <a:gd name="connsiteY71" fmla="*/ 1050459 h 1331086"/>
              <a:gd name="connsiteX72" fmla="*/ 6571015 w 10007644"/>
              <a:gd name="connsiteY72" fmla="*/ 1050459 h 1331086"/>
              <a:gd name="connsiteX73" fmla="*/ 6569161 w 10007644"/>
              <a:gd name="connsiteY73" fmla="*/ 1052246 h 1331086"/>
              <a:gd name="connsiteX74" fmla="*/ 6569161 w 10007644"/>
              <a:gd name="connsiteY74" fmla="*/ 1143635 h 1331086"/>
              <a:gd name="connsiteX75" fmla="*/ 6571015 w 10007644"/>
              <a:gd name="connsiteY75" fmla="*/ 1145422 h 1331086"/>
              <a:gd name="connsiteX76" fmla="*/ 6579823 w 10007644"/>
              <a:gd name="connsiteY76" fmla="*/ 1145422 h 1331086"/>
              <a:gd name="connsiteX77" fmla="*/ 6581677 w 10007644"/>
              <a:gd name="connsiteY77" fmla="*/ 1143635 h 1331086"/>
              <a:gd name="connsiteX78" fmla="*/ 6581677 w 10007644"/>
              <a:gd name="connsiteY78" fmla="*/ 1052246 h 1331086"/>
              <a:gd name="connsiteX79" fmla="*/ 6579823 w 10007644"/>
              <a:gd name="connsiteY79" fmla="*/ 1050459 h 1331086"/>
              <a:gd name="connsiteX80" fmla="*/ 5005325 w 10007644"/>
              <a:gd name="connsiteY80" fmla="*/ 1050459 h 1331086"/>
              <a:gd name="connsiteX81" fmla="*/ 5003471 w 10007644"/>
              <a:gd name="connsiteY81" fmla="*/ 1052246 h 1331086"/>
              <a:gd name="connsiteX82" fmla="*/ 5003471 w 10007644"/>
              <a:gd name="connsiteY82" fmla="*/ 1143635 h 1331086"/>
              <a:gd name="connsiteX83" fmla="*/ 5005325 w 10007644"/>
              <a:gd name="connsiteY83" fmla="*/ 1145422 h 1331086"/>
              <a:gd name="connsiteX84" fmla="*/ 5014133 w 10007644"/>
              <a:gd name="connsiteY84" fmla="*/ 1145422 h 1331086"/>
              <a:gd name="connsiteX85" fmla="*/ 5015987 w 10007644"/>
              <a:gd name="connsiteY85" fmla="*/ 1143635 h 1331086"/>
              <a:gd name="connsiteX86" fmla="*/ 5015987 w 10007644"/>
              <a:gd name="connsiteY86" fmla="*/ 1052246 h 1331086"/>
              <a:gd name="connsiteX87" fmla="*/ 5014133 w 10007644"/>
              <a:gd name="connsiteY87" fmla="*/ 1050459 h 1331086"/>
              <a:gd name="connsiteX88" fmla="*/ 3439636 w 10007644"/>
              <a:gd name="connsiteY88" fmla="*/ 1050459 h 1331086"/>
              <a:gd name="connsiteX89" fmla="*/ 3437782 w 10007644"/>
              <a:gd name="connsiteY89" fmla="*/ 1052246 h 1331086"/>
              <a:gd name="connsiteX90" fmla="*/ 3437782 w 10007644"/>
              <a:gd name="connsiteY90" fmla="*/ 1143635 h 1331086"/>
              <a:gd name="connsiteX91" fmla="*/ 3439636 w 10007644"/>
              <a:gd name="connsiteY91" fmla="*/ 1145422 h 1331086"/>
              <a:gd name="connsiteX92" fmla="*/ 3448444 w 10007644"/>
              <a:gd name="connsiteY92" fmla="*/ 1145422 h 1331086"/>
              <a:gd name="connsiteX93" fmla="*/ 3450298 w 10007644"/>
              <a:gd name="connsiteY93" fmla="*/ 1143635 h 1331086"/>
              <a:gd name="connsiteX94" fmla="*/ 3450298 w 10007644"/>
              <a:gd name="connsiteY94" fmla="*/ 1052246 h 1331086"/>
              <a:gd name="connsiteX95" fmla="*/ 3448444 w 10007644"/>
              <a:gd name="connsiteY95" fmla="*/ 1050459 h 1331086"/>
              <a:gd name="connsiteX96" fmla="*/ 1873946 w 10007644"/>
              <a:gd name="connsiteY96" fmla="*/ 1050459 h 1331086"/>
              <a:gd name="connsiteX97" fmla="*/ 1872092 w 10007644"/>
              <a:gd name="connsiteY97" fmla="*/ 1052246 h 1331086"/>
              <a:gd name="connsiteX98" fmla="*/ 1872092 w 10007644"/>
              <a:gd name="connsiteY98" fmla="*/ 1143635 h 1331086"/>
              <a:gd name="connsiteX99" fmla="*/ 1873946 w 10007644"/>
              <a:gd name="connsiteY99" fmla="*/ 1145422 h 1331086"/>
              <a:gd name="connsiteX100" fmla="*/ 1882754 w 10007644"/>
              <a:gd name="connsiteY100" fmla="*/ 1145422 h 1331086"/>
              <a:gd name="connsiteX101" fmla="*/ 1884608 w 10007644"/>
              <a:gd name="connsiteY101" fmla="*/ 1143635 h 1331086"/>
              <a:gd name="connsiteX102" fmla="*/ 1884608 w 10007644"/>
              <a:gd name="connsiteY102" fmla="*/ 1052246 h 1331086"/>
              <a:gd name="connsiteX103" fmla="*/ 1882754 w 10007644"/>
              <a:gd name="connsiteY103" fmla="*/ 1050459 h 1331086"/>
              <a:gd name="connsiteX104" fmla="*/ 308256 w 10007644"/>
              <a:gd name="connsiteY104" fmla="*/ 1050459 h 1331086"/>
              <a:gd name="connsiteX105" fmla="*/ 306402 w 10007644"/>
              <a:gd name="connsiteY105" fmla="*/ 1052246 h 1331086"/>
              <a:gd name="connsiteX106" fmla="*/ 306402 w 10007644"/>
              <a:gd name="connsiteY106" fmla="*/ 1143635 h 1331086"/>
              <a:gd name="connsiteX107" fmla="*/ 308256 w 10007644"/>
              <a:gd name="connsiteY107" fmla="*/ 1145422 h 1331086"/>
              <a:gd name="connsiteX108" fmla="*/ 317064 w 10007644"/>
              <a:gd name="connsiteY108" fmla="*/ 1145422 h 1331086"/>
              <a:gd name="connsiteX109" fmla="*/ 318918 w 10007644"/>
              <a:gd name="connsiteY109" fmla="*/ 1143635 h 1331086"/>
              <a:gd name="connsiteX110" fmla="*/ 318918 w 10007644"/>
              <a:gd name="connsiteY110" fmla="*/ 1052246 h 1331086"/>
              <a:gd name="connsiteX111" fmla="*/ 317064 w 10007644"/>
              <a:gd name="connsiteY111" fmla="*/ 1050459 h 1331086"/>
              <a:gd name="connsiteX112" fmla="*/ 9702393 w 10007644"/>
              <a:gd name="connsiteY112" fmla="*/ 864795 h 1331086"/>
              <a:gd name="connsiteX113" fmla="*/ 9700539 w 10007644"/>
              <a:gd name="connsiteY113" fmla="*/ 866582 h 1331086"/>
              <a:gd name="connsiteX114" fmla="*/ 9700539 w 10007644"/>
              <a:gd name="connsiteY114" fmla="*/ 957971 h 1331086"/>
              <a:gd name="connsiteX115" fmla="*/ 9702393 w 10007644"/>
              <a:gd name="connsiteY115" fmla="*/ 959758 h 1331086"/>
              <a:gd name="connsiteX116" fmla="*/ 9711201 w 10007644"/>
              <a:gd name="connsiteY116" fmla="*/ 959758 h 1331086"/>
              <a:gd name="connsiteX117" fmla="*/ 9713055 w 10007644"/>
              <a:gd name="connsiteY117" fmla="*/ 957971 h 1331086"/>
              <a:gd name="connsiteX118" fmla="*/ 9713055 w 10007644"/>
              <a:gd name="connsiteY118" fmla="*/ 866582 h 1331086"/>
              <a:gd name="connsiteX119" fmla="*/ 9711201 w 10007644"/>
              <a:gd name="connsiteY119" fmla="*/ 864795 h 1331086"/>
              <a:gd name="connsiteX120" fmla="*/ 8136704 w 10007644"/>
              <a:gd name="connsiteY120" fmla="*/ 864795 h 1331086"/>
              <a:gd name="connsiteX121" fmla="*/ 8134850 w 10007644"/>
              <a:gd name="connsiteY121" fmla="*/ 866582 h 1331086"/>
              <a:gd name="connsiteX122" fmla="*/ 8134850 w 10007644"/>
              <a:gd name="connsiteY122" fmla="*/ 957971 h 1331086"/>
              <a:gd name="connsiteX123" fmla="*/ 8136704 w 10007644"/>
              <a:gd name="connsiteY123" fmla="*/ 959758 h 1331086"/>
              <a:gd name="connsiteX124" fmla="*/ 8145512 w 10007644"/>
              <a:gd name="connsiteY124" fmla="*/ 959758 h 1331086"/>
              <a:gd name="connsiteX125" fmla="*/ 8147366 w 10007644"/>
              <a:gd name="connsiteY125" fmla="*/ 957971 h 1331086"/>
              <a:gd name="connsiteX126" fmla="*/ 8147366 w 10007644"/>
              <a:gd name="connsiteY126" fmla="*/ 866582 h 1331086"/>
              <a:gd name="connsiteX127" fmla="*/ 8145512 w 10007644"/>
              <a:gd name="connsiteY127" fmla="*/ 864795 h 1331086"/>
              <a:gd name="connsiteX128" fmla="*/ 6571015 w 10007644"/>
              <a:gd name="connsiteY128" fmla="*/ 864795 h 1331086"/>
              <a:gd name="connsiteX129" fmla="*/ 6569161 w 10007644"/>
              <a:gd name="connsiteY129" fmla="*/ 866582 h 1331086"/>
              <a:gd name="connsiteX130" fmla="*/ 6569161 w 10007644"/>
              <a:gd name="connsiteY130" fmla="*/ 957971 h 1331086"/>
              <a:gd name="connsiteX131" fmla="*/ 6571015 w 10007644"/>
              <a:gd name="connsiteY131" fmla="*/ 959758 h 1331086"/>
              <a:gd name="connsiteX132" fmla="*/ 6579823 w 10007644"/>
              <a:gd name="connsiteY132" fmla="*/ 959758 h 1331086"/>
              <a:gd name="connsiteX133" fmla="*/ 6581677 w 10007644"/>
              <a:gd name="connsiteY133" fmla="*/ 957971 h 1331086"/>
              <a:gd name="connsiteX134" fmla="*/ 6581677 w 10007644"/>
              <a:gd name="connsiteY134" fmla="*/ 866582 h 1331086"/>
              <a:gd name="connsiteX135" fmla="*/ 6579823 w 10007644"/>
              <a:gd name="connsiteY135" fmla="*/ 864795 h 1331086"/>
              <a:gd name="connsiteX136" fmla="*/ 5005325 w 10007644"/>
              <a:gd name="connsiteY136" fmla="*/ 864795 h 1331086"/>
              <a:gd name="connsiteX137" fmla="*/ 5003471 w 10007644"/>
              <a:gd name="connsiteY137" fmla="*/ 866582 h 1331086"/>
              <a:gd name="connsiteX138" fmla="*/ 5003471 w 10007644"/>
              <a:gd name="connsiteY138" fmla="*/ 957971 h 1331086"/>
              <a:gd name="connsiteX139" fmla="*/ 5005325 w 10007644"/>
              <a:gd name="connsiteY139" fmla="*/ 959758 h 1331086"/>
              <a:gd name="connsiteX140" fmla="*/ 5014133 w 10007644"/>
              <a:gd name="connsiteY140" fmla="*/ 959758 h 1331086"/>
              <a:gd name="connsiteX141" fmla="*/ 5015987 w 10007644"/>
              <a:gd name="connsiteY141" fmla="*/ 957971 h 1331086"/>
              <a:gd name="connsiteX142" fmla="*/ 5015987 w 10007644"/>
              <a:gd name="connsiteY142" fmla="*/ 866582 h 1331086"/>
              <a:gd name="connsiteX143" fmla="*/ 5014133 w 10007644"/>
              <a:gd name="connsiteY143" fmla="*/ 864795 h 1331086"/>
              <a:gd name="connsiteX144" fmla="*/ 3439636 w 10007644"/>
              <a:gd name="connsiteY144" fmla="*/ 864795 h 1331086"/>
              <a:gd name="connsiteX145" fmla="*/ 3437782 w 10007644"/>
              <a:gd name="connsiteY145" fmla="*/ 866582 h 1331086"/>
              <a:gd name="connsiteX146" fmla="*/ 3437782 w 10007644"/>
              <a:gd name="connsiteY146" fmla="*/ 957971 h 1331086"/>
              <a:gd name="connsiteX147" fmla="*/ 3439636 w 10007644"/>
              <a:gd name="connsiteY147" fmla="*/ 959758 h 1331086"/>
              <a:gd name="connsiteX148" fmla="*/ 3448444 w 10007644"/>
              <a:gd name="connsiteY148" fmla="*/ 959758 h 1331086"/>
              <a:gd name="connsiteX149" fmla="*/ 3450298 w 10007644"/>
              <a:gd name="connsiteY149" fmla="*/ 957971 h 1331086"/>
              <a:gd name="connsiteX150" fmla="*/ 3450298 w 10007644"/>
              <a:gd name="connsiteY150" fmla="*/ 866582 h 1331086"/>
              <a:gd name="connsiteX151" fmla="*/ 3448444 w 10007644"/>
              <a:gd name="connsiteY151" fmla="*/ 864795 h 1331086"/>
              <a:gd name="connsiteX152" fmla="*/ 1873946 w 10007644"/>
              <a:gd name="connsiteY152" fmla="*/ 864795 h 1331086"/>
              <a:gd name="connsiteX153" fmla="*/ 1872092 w 10007644"/>
              <a:gd name="connsiteY153" fmla="*/ 866582 h 1331086"/>
              <a:gd name="connsiteX154" fmla="*/ 1872092 w 10007644"/>
              <a:gd name="connsiteY154" fmla="*/ 957971 h 1331086"/>
              <a:gd name="connsiteX155" fmla="*/ 1873946 w 10007644"/>
              <a:gd name="connsiteY155" fmla="*/ 959758 h 1331086"/>
              <a:gd name="connsiteX156" fmla="*/ 1882754 w 10007644"/>
              <a:gd name="connsiteY156" fmla="*/ 959758 h 1331086"/>
              <a:gd name="connsiteX157" fmla="*/ 1884608 w 10007644"/>
              <a:gd name="connsiteY157" fmla="*/ 957971 h 1331086"/>
              <a:gd name="connsiteX158" fmla="*/ 1884608 w 10007644"/>
              <a:gd name="connsiteY158" fmla="*/ 866582 h 1331086"/>
              <a:gd name="connsiteX159" fmla="*/ 1882754 w 10007644"/>
              <a:gd name="connsiteY159" fmla="*/ 864795 h 1331086"/>
              <a:gd name="connsiteX160" fmla="*/ 308256 w 10007644"/>
              <a:gd name="connsiteY160" fmla="*/ 864795 h 1331086"/>
              <a:gd name="connsiteX161" fmla="*/ 306402 w 10007644"/>
              <a:gd name="connsiteY161" fmla="*/ 866582 h 1331086"/>
              <a:gd name="connsiteX162" fmla="*/ 306402 w 10007644"/>
              <a:gd name="connsiteY162" fmla="*/ 957971 h 1331086"/>
              <a:gd name="connsiteX163" fmla="*/ 308256 w 10007644"/>
              <a:gd name="connsiteY163" fmla="*/ 959758 h 1331086"/>
              <a:gd name="connsiteX164" fmla="*/ 317064 w 10007644"/>
              <a:gd name="connsiteY164" fmla="*/ 959758 h 1331086"/>
              <a:gd name="connsiteX165" fmla="*/ 318918 w 10007644"/>
              <a:gd name="connsiteY165" fmla="*/ 957971 h 1331086"/>
              <a:gd name="connsiteX166" fmla="*/ 318918 w 10007644"/>
              <a:gd name="connsiteY166" fmla="*/ 866582 h 1331086"/>
              <a:gd name="connsiteX167" fmla="*/ 317064 w 10007644"/>
              <a:gd name="connsiteY167" fmla="*/ 864795 h 1331086"/>
              <a:gd name="connsiteX168" fmla="*/ 9702393 w 10007644"/>
              <a:gd name="connsiteY168" fmla="*/ 679131 h 1331086"/>
              <a:gd name="connsiteX169" fmla="*/ 9700539 w 10007644"/>
              <a:gd name="connsiteY169" fmla="*/ 680918 h 1331086"/>
              <a:gd name="connsiteX170" fmla="*/ 9700539 w 10007644"/>
              <a:gd name="connsiteY170" fmla="*/ 772307 h 1331086"/>
              <a:gd name="connsiteX171" fmla="*/ 9702393 w 10007644"/>
              <a:gd name="connsiteY171" fmla="*/ 774094 h 1331086"/>
              <a:gd name="connsiteX172" fmla="*/ 9711201 w 10007644"/>
              <a:gd name="connsiteY172" fmla="*/ 774094 h 1331086"/>
              <a:gd name="connsiteX173" fmla="*/ 9713055 w 10007644"/>
              <a:gd name="connsiteY173" fmla="*/ 772307 h 1331086"/>
              <a:gd name="connsiteX174" fmla="*/ 9713055 w 10007644"/>
              <a:gd name="connsiteY174" fmla="*/ 680918 h 1331086"/>
              <a:gd name="connsiteX175" fmla="*/ 9711201 w 10007644"/>
              <a:gd name="connsiteY175" fmla="*/ 679131 h 1331086"/>
              <a:gd name="connsiteX176" fmla="*/ 8136704 w 10007644"/>
              <a:gd name="connsiteY176" fmla="*/ 679131 h 1331086"/>
              <a:gd name="connsiteX177" fmla="*/ 8134850 w 10007644"/>
              <a:gd name="connsiteY177" fmla="*/ 680918 h 1331086"/>
              <a:gd name="connsiteX178" fmla="*/ 8134850 w 10007644"/>
              <a:gd name="connsiteY178" fmla="*/ 772307 h 1331086"/>
              <a:gd name="connsiteX179" fmla="*/ 8136704 w 10007644"/>
              <a:gd name="connsiteY179" fmla="*/ 774094 h 1331086"/>
              <a:gd name="connsiteX180" fmla="*/ 8145512 w 10007644"/>
              <a:gd name="connsiteY180" fmla="*/ 774094 h 1331086"/>
              <a:gd name="connsiteX181" fmla="*/ 8147366 w 10007644"/>
              <a:gd name="connsiteY181" fmla="*/ 772307 h 1331086"/>
              <a:gd name="connsiteX182" fmla="*/ 8147366 w 10007644"/>
              <a:gd name="connsiteY182" fmla="*/ 680918 h 1331086"/>
              <a:gd name="connsiteX183" fmla="*/ 8145512 w 10007644"/>
              <a:gd name="connsiteY183" fmla="*/ 679131 h 1331086"/>
              <a:gd name="connsiteX184" fmla="*/ 6571015 w 10007644"/>
              <a:gd name="connsiteY184" fmla="*/ 679131 h 1331086"/>
              <a:gd name="connsiteX185" fmla="*/ 6569161 w 10007644"/>
              <a:gd name="connsiteY185" fmla="*/ 680918 h 1331086"/>
              <a:gd name="connsiteX186" fmla="*/ 6569161 w 10007644"/>
              <a:gd name="connsiteY186" fmla="*/ 772307 h 1331086"/>
              <a:gd name="connsiteX187" fmla="*/ 6571015 w 10007644"/>
              <a:gd name="connsiteY187" fmla="*/ 774094 h 1331086"/>
              <a:gd name="connsiteX188" fmla="*/ 6579823 w 10007644"/>
              <a:gd name="connsiteY188" fmla="*/ 774094 h 1331086"/>
              <a:gd name="connsiteX189" fmla="*/ 6581677 w 10007644"/>
              <a:gd name="connsiteY189" fmla="*/ 772307 h 1331086"/>
              <a:gd name="connsiteX190" fmla="*/ 6581677 w 10007644"/>
              <a:gd name="connsiteY190" fmla="*/ 680918 h 1331086"/>
              <a:gd name="connsiteX191" fmla="*/ 6579823 w 10007644"/>
              <a:gd name="connsiteY191" fmla="*/ 679131 h 1331086"/>
              <a:gd name="connsiteX192" fmla="*/ 5005325 w 10007644"/>
              <a:gd name="connsiteY192" fmla="*/ 679131 h 1331086"/>
              <a:gd name="connsiteX193" fmla="*/ 5003471 w 10007644"/>
              <a:gd name="connsiteY193" fmla="*/ 680918 h 1331086"/>
              <a:gd name="connsiteX194" fmla="*/ 5003471 w 10007644"/>
              <a:gd name="connsiteY194" fmla="*/ 772307 h 1331086"/>
              <a:gd name="connsiteX195" fmla="*/ 5005325 w 10007644"/>
              <a:gd name="connsiteY195" fmla="*/ 774094 h 1331086"/>
              <a:gd name="connsiteX196" fmla="*/ 5014133 w 10007644"/>
              <a:gd name="connsiteY196" fmla="*/ 774094 h 1331086"/>
              <a:gd name="connsiteX197" fmla="*/ 5015987 w 10007644"/>
              <a:gd name="connsiteY197" fmla="*/ 772307 h 1331086"/>
              <a:gd name="connsiteX198" fmla="*/ 5015987 w 10007644"/>
              <a:gd name="connsiteY198" fmla="*/ 680918 h 1331086"/>
              <a:gd name="connsiteX199" fmla="*/ 5014133 w 10007644"/>
              <a:gd name="connsiteY199" fmla="*/ 679131 h 1331086"/>
              <a:gd name="connsiteX200" fmla="*/ 3439636 w 10007644"/>
              <a:gd name="connsiteY200" fmla="*/ 679131 h 1331086"/>
              <a:gd name="connsiteX201" fmla="*/ 3437782 w 10007644"/>
              <a:gd name="connsiteY201" fmla="*/ 680918 h 1331086"/>
              <a:gd name="connsiteX202" fmla="*/ 3437782 w 10007644"/>
              <a:gd name="connsiteY202" fmla="*/ 772307 h 1331086"/>
              <a:gd name="connsiteX203" fmla="*/ 3439636 w 10007644"/>
              <a:gd name="connsiteY203" fmla="*/ 774094 h 1331086"/>
              <a:gd name="connsiteX204" fmla="*/ 3448444 w 10007644"/>
              <a:gd name="connsiteY204" fmla="*/ 774094 h 1331086"/>
              <a:gd name="connsiteX205" fmla="*/ 3450298 w 10007644"/>
              <a:gd name="connsiteY205" fmla="*/ 772307 h 1331086"/>
              <a:gd name="connsiteX206" fmla="*/ 3450298 w 10007644"/>
              <a:gd name="connsiteY206" fmla="*/ 680918 h 1331086"/>
              <a:gd name="connsiteX207" fmla="*/ 3448444 w 10007644"/>
              <a:gd name="connsiteY207" fmla="*/ 679131 h 1331086"/>
              <a:gd name="connsiteX208" fmla="*/ 1873946 w 10007644"/>
              <a:gd name="connsiteY208" fmla="*/ 679131 h 1331086"/>
              <a:gd name="connsiteX209" fmla="*/ 1872092 w 10007644"/>
              <a:gd name="connsiteY209" fmla="*/ 680918 h 1331086"/>
              <a:gd name="connsiteX210" fmla="*/ 1872092 w 10007644"/>
              <a:gd name="connsiteY210" fmla="*/ 772307 h 1331086"/>
              <a:gd name="connsiteX211" fmla="*/ 1873946 w 10007644"/>
              <a:gd name="connsiteY211" fmla="*/ 774094 h 1331086"/>
              <a:gd name="connsiteX212" fmla="*/ 1882754 w 10007644"/>
              <a:gd name="connsiteY212" fmla="*/ 774094 h 1331086"/>
              <a:gd name="connsiteX213" fmla="*/ 1884608 w 10007644"/>
              <a:gd name="connsiteY213" fmla="*/ 772307 h 1331086"/>
              <a:gd name="connsiteX214" fmla="*/ 1884608 w 10007644"/>
              <a:gd name="connsiteY214" fmla="*/ 680918 h 1331086"/>
              <a:gd name="connsiteX215" fmla="*/ 1882754 w 10007644"/>
              <a:gd name="connsiteY215" fmla="*/ 679131 h 1331086"/>
              <a:gd name="connsiteX216" fmla="*/ 308256 w 10007644"/>
              <a:gd name="connsiteY216" fmla="*/ 679131 h 1331086"/>
              <a:gd name="connsiteX217" fmla="*/ 306402 w 10007644"/>
              <a:gd name="connsiteY217" fmla="*/ 680918 h 1331086"/>
              <a:gd name="connsiteX218" fmla="*/ 306402 w 10007644"/>
              <a:gd name="connsiteY218" fmla="*/ 772307 h 1331086"/>
              <a:gd name="connsiteX219" fmla="*/ 308256 w 10007644"/>
              <a:gd name="connsiteY219" fmla="*/ 774094 h 1331086"/>
              <a:gd name="connsiteX220" fmla="*/ 317064 w 10007644"/>
              <a:gd name="connsiteY220" fmla="*/ 774094 h 1331086"/>
              <a:gd name="connsiteX221" fmla="*/ 318918 w 10007644"/>
              <a:gd name="connsiteY221" fmla="*/ 772307 h 1331086"/>
              <a:gd name="connsiteX222" fmla="*/ 318918 w 10007644"/>
              <a:gd name="connsiteY222" fmla="*/ 680918 h 1331086"/>
              <a:gd name="connsiteX223" fmla="*/ 317064 w 10007644"/>
              <a:gd name="connsiteY223" fmla="*/ 679131 h 1331086"/>
              <a:gd name="connsiteX224" fmla="*/ 9702393 w 10007644"/>
              <a:gd name="connsiteY224" fmla="*/ 493467 h 1331086"/>
              <a:gd name="connsiteX225" fmla="*/ 9700539 w 10007644"/>
              <a:gd name="connsiteY225" fmla="*/ 495254 h 1331086"/>
              <a:gd name="connsiteX226" fmla="*/ 9700539 w 10007644"/>
              <a:gd name="connsiteY226" fmla="*/ 586643 h 1331086"/>
              <a:gd name="connsiteX227" fmla="*/ 9702393 w 10007644"/>
              <a:gd name="connsiteY227" fmla="*/ 588430 h 1331086"/>
              <a:gd name="connsiteX228" fmla="*/ 9711201 w 10007644"/>
              <a:gd name="connsiteY228" fmla="*/ 588430 h 1331086"/>
              <a:gd name="connsiteX229" fmla="*/ 9713055 w 10007644"/>
              <a:gd name="connsiteY229" fmla="*/ 586643 h 1331086"/>
              <a:gd name="connsiteX230" fmla="*/ 9713055 w 10007644"/>
              <a:gd name="connsiteY230" fmla="*/ 495254 h 1331086"/>
              <a:gd name="connsiteX231" fmla="*/ 9711201 w 10007644"/>
              <a:gd name="connsiteY231" fmla="*/ 493467 h 1331086"/>
              <a:gd name="connsiteX232" fmla="*/ 8136704 w 10007644"/>
              <a:gd name="connsiteY232" fmla="*/ 493467 h 1331086"/>
              <a:gd name="connsiteX233" fmla="*/ 8134850 w 10007644"/>
              <a:gd name="connsiteY233" fmla="*/ 495254 h 1331086"/>
              <a:gd name="connsiteX234" fmla="*/ 8134850 w 10007644"/>
              <a:gd name="connsiteY234" fmla="*/ 586643 h 1331086"/>
              <a:gd name="connsiteX235" fmla="*/ 8136704 w 10007644"/>
              <a:gd name="connsiteY235" fmla="*/ 588430 h 1331086"/>
              <a:gd name="connsiteX236" fmla="*/ 8145512 w 10007644"/>
              <a:gd name="connsiteY236" fmla="*/ 588430 h 1331086"/>
              <a:gd name="connsiteX237" fmla="*/ 8147366 w 10007644"/>
              <a:gd name="connsiteY237" fmla="*/ 586643 h 1331086"/>
              <a:gd name="connsiteX238" fmla="*/ 8147366 w 10007644"/>
              <a:gd name="connsiteY238" fmla="*/ 495254 h 1331086"/>
              <a:gd name="connsiteX239" fmla="*/ 8145512 w 10007644"/>
              <a:gd name="connsiteY239" fmla="*/ 493467 h 1331086"/>
              <a:gd name="connsiteX240" fmla="*/ 6571015 w 10007644"/>
              <a:gd name="connsiteY240" fmla="*/ 493467 h 1331086"/>
              <a:gd name="connsiteX241" fmla="*/ 6569161 w 10007644"/>
              <a:gd name="connsiteY241" fmla="*/ 495254 h 1331086"/>
              <a:gd name="connsiteX242" fmla="*/ 6569161 w 10007644"/>
              <a:gd name="connsiteY242" fmla="*/ 586643 h 1331086"/>
              <a:gd name="connsiteX243" fmla="*/ 6571015 w 10007644"/>
              <a:gd name="connsiteY243" fmla="*/ 588430 h 1331086"/>
              <a:gd name="connsiteX244" fmla="*/ 6579823 w 10007644"/>
              <a:gd name="connsiteY244" fmla="*/ 588430 h 1331086"/>
              <a:gd name="connsiteX245" fmla="*/ 6581677 w 10007644"/>
              <a:gd name="connsiteY245" fmla="*/ 586643 h 1331086"/>
              <a:gd name="connsiteX246" fmla="*/ 6581677 w 10007644"/>
              <a:gd name="connsiteY246" fmla="*/ 495254 h 1331086"/>
              <a:gd name="connsiteX247" fmla="*/ 6579823 w 10007644"/>
              <a:gd name="connsiteY247" fmla="*/ 493467 h 1331086"/>
              <a:gd name="connsiteX248" fmla="*/ 5005325 w 10007644"/>
              <a:gd name="connsiteY248" fmla="*/ 493467 h 1331086"/>
              <a:gd name="connsiteX249" fmla="*/ 5003471 w 10007644"/>
              <a:gd name="connsiteY249" fmla="*/ 495254 h 1331086"/>
              <a:gd name="connsiteX250" fmla="*/ 5003471 w 10007644"/>
              <a:gd name="connsiteY250" fmla="*/ 586643 h 1331086"/>
              <a:gd name="connsiteX251" fmla="*/ 5005325 w 10007644"/>
              <a:gd name="connsiteY251" fmla="*/ 588430 h 1331086"/>
              <a:gd name="connsiteX252" fmla="*/ 5014133 w 10007644"/>
              <a:gd name="connsiteY252" fmla="*/ 588430 h 1331086"/>
              <a:gd name="connsiteX253" fmla="*/ 5015987 w 10007644"/>
              <a:gd name="connsiteY253" fmla="*/ 586643 h 1331086"/>
              <a:gd name="connsiteX254" fmla="*/ 5015987 w 10007644"/>
              <a:gd name="connsiteY254" fmla="*/ 495254 h 1331086"/>
              <a:gd name="connsiteX255" fmla="*/ 5014133 w 10007644"/>
              <a:gd name="connsiteY255" fmla="*/ 493467 h 1331086"/>
              <a:gd name="connsiteX256" fmla="*/ 3439636 w 10007644"/>
              <a:gd name="connsiteY256" fmla="*/ 493467 h 1331086"/>
              <a:gd name="connsiteX257" fmla="*/ 3437782 w 10007644"/>
              <a:gd name="connsiteY257" fmla="*/ 495254 h 1331086"/>
              <a:gd name="connsiteX258" fmla="*/ 3437782 w 10007644"/>
              <a:gd name="connsiteY258" fmla="*/ 586643 h 1331086"/>
              <a:gd name="connsiteX259" fmla="*/ 3439636 w 10007644"/>
              <a:gd name="connsiteY259" fmla="*/ 588430 h 1331086"/>
              <a:gd name="connsiteX260" fmla="*/ 3448444 w 10007644"/>
              <a:gd name="connsiteY260" fmla="*/ 588430 h 1331086"/>
              <a:gd name="connsiteX261" fmla="*/ 3450298 w 10007644"/>
              <a:gd name="connsiteY261" fmla="*/ 586643 h 1331086"/>
              <a:gd name="connsiteX262" fmla="*/ 3450298 w 10007644"/>
              <a:gd name="connsiteY262" fmla="*/ 495254 h 1331086"/>
              <a:gd name="connsiteX263" fmla="*/ 3448444 w 10007644"/>
              <a:gd name="connsiteY263" fmla="*/ 493467 h 1331086"/>
              <a:gd name="connsiteX264" fmla="*/ 1873946 w 10007644"/>
              <a:gd name="connsiteY264" fmla="*/ 493467 h 1331086"/>
              <a:gd name="connsiteX265" fmla="*/ 1872092 w 10007644"/>
              <a:gd name="connsiteY265" fmla="*/ 495254 h 1331086"/>
              <a:gd name="connsiteX266" fmla="*/ 1872092 w 10007644"/>
              <a:gd name="connsiteY266" fmla="*/ 586643 h 1331086"/>
              <a:gd name="connsiteX267" fmla="*/ 1873946 w 10007644"/>
              <a:gd name="connsiteY267" fmla="*/ 588430 h 1331086"/>
              <a:gd name="connsiteX268" fmla="*/ 1882754 w 10007644"/>
              <a:gd name="connsiteY268" fmla="*/ 588430 h 1331086"/>
              <a:gd name="connsiteX269" fmla="*/ 1884608 w 10007644"/>
              <a:gd name="connsiteY269" fmla="*/ 586643 h 1331086"/>
              <a:gd name="connsiteX270" fmla="*/ 1884608 w 10007644"/>
              <a:gd name="connsiteY270" fmla="*/ 495254 h 1331086"/>
              <a:gd name="connsiteX271" fmla="*/ 1882754 w 10007644"/>
              <a:gd name="connsiteY271" fmla="*/ 493467 h 1331086"/>
              <a:gd name="connsiteX272" fmla="*/ 308256 w 10007644"/>
              <a:gd name="connsiteY272" fmla="*/ 493467 h 1331086"/>
              <a:gd name="connsiteX273" fmla="*/ 306402 w 10007644"/>
              <a:gd name="connsiteY273" fmla="*/ 495254 h 1331086"/>
              <a:gd name="connsiteX274" fmla="*/ 306402 w 10007644"/>
              <a:gd name="connsiteY274" fmla="*/ 586643 h 1331086"/>
              <a:gd name="connsiteX275" fmla="*/ 308256 w 10007644"/>
              <a:gd name="connsiteY275" fmla="*/ 588430 h 1331086"/>
              <a:gd name="connsiteX276" fmla="*/ 317064 w 10007644"/>
              <a:gd name="connsiteY276" fmla="*/ 588430 h 1331086"/>
              <a:gd name="connsiteX277" fmla="*/ 318918 w 10007644"/>
              <a:gd name="connsiteY277" fmla="*/ 586643 h 1331086"/>
              <a:gd name="connsiteX278" fmla="*/ 318918 w 10007644"/>
              <a:gd name="connsiteY278" fmla="*/ 495254 h 1331086"/>
              <a:gd name="connsiteX279" fmla="*/ 317064 w 10007644"/>
              <a:gd name="connsiteY279" fmla="*/ 493467 h 1331086"/>
              <a:gd name="connsiteX280" fmla="*/ 9702393 w 10007644"/>
              <a:gd name="connsiteY280" fmla="*/ 307803 h 1331086"/>
              <a:gd name="connsiteX281" fmla="*/ 9700539 w 10007644"/>
              <a:gd name="connsiteY281" fmla="*/ 309590 h 1331086"/>
              <a:gd name="connsiteX282" fmla="*/ 9700539 w 10007644"/>
              <a:gd name="connsiteY282" fmla="*/ 400979 h 1331086"/>
              <a:gd name="connsiteX283" fmla="*/ 9702393 w 10007644"/>
              <a:gd name="connsiteY283" fmla="*/ 402766 h 1331086"/>
              <a:gd name="connsiteX284" fmla="*/ 9711201 w 10007644"/>
              <a:gd name="connsiteY284" fmla="*/ 402766 h 1331086"/>
              <a:gd name="connsiteX285" fmla="*/ 9713055 w 10007644"/>
              <a:gd name="connsiteY285" fmla="*/ 400979 h 1331086"/>
              <a:gd name="connsiteX286" fmla="*/ 9713055 w 10007644"/>
              <a:gd name="connsiteY286" fmla="*/ 309590 h 1331086"/>
              <a:gd name="connsiteX287" fmla="*/ 9711201 w 10007644"/>
              <a:gd name="connsiteY287" fmla="*/ 307803 h 1331086"/>
              <a:gd name="connsiteX288" fmla="*/ 8136704 w 10007644"/>
              <a:gd name="connsiteY288" fmla="*/ 307803 h 1331086"/>
              <a:gd name="connsiteX289" fmla="*/ 8134850 w 10007644"/>
              <a:gd name="connsiteY289" fmla="*/ 309590 h 1331086"/>
              <a:gd name="connsiteX290" fmla="*/ 8134850 w 10007644"/>
              <a:gd name="connsiteY290" fmla="*/ 400979 h 1331086"/>
              <a:gd name="connsiteX291" fmla="*/ 8136704 w 10007644"/>
              <a:gd name="connsiteY291" fmla="*/ 402766 h 1331086"/>
              <a:gd name="connsiteX292" fmla="*/ 8145512 w 10007644"/>
              <a:gd name="connsiteY292" fmla="*/ 402766 h 1331086"/>
              <a:gd name="connsiteX293" fmla="*/ 8147366 w 10007644"/>
              <a:gd name="connsiteY293" fmla="*/ 400979 h 1331086"/>
              <a:gd name="connsiteX294" fmla="*/ 8147366 w 10007644"/>
              <a:gd name="connsiteY294" fmla="*/ 309590 h 1331086"/>
              <a:gd name="connsiteX295" fmla="*/ 8145512 w 10007644"/>
              <a:gd name="connsiteY295" fmla="*/ 307803 h 1331086"/>
              <a:gd name="connsiteX296" fmla="*/ 6571015 w 10007644"/>
              <a:gd name="connsiteY296" fmla="*/ 307803 h 1331086"/>
              <a:gd name="connsiteX297" fmla="*/ 6569161 w 10007644"/>
              <a:gd name="connsiteY297" fmla="*/ 309590 h 1331086"/>
              <a:gd name="connsiteX298" fmla="*/ 6569161 w 10007644"/>
              <a:gd name="connsiteY298" fmla="*/ 400979 h 1331086"/>
              <a:gd name="connsiteX299" fmla="*/ 6571015 w 10007644"/>
              <a:gd name="connsiteY299" fmla="*/ 402766 h 1331086"/>
              <a:gd name="connsiteX300" fmla="*/ 6579823 w 10007644"/>
              <a:gd name="connsiteY300" fmla="*/ 402766 h 1331086"/>
              <a:gd name="connsiteX301" fmla="*/ 6581677 w 10007644"/>
              <a:gd name="connsiteY301" fmla="*/ 400979 h 1331086"/>
              <a:gd name="connsiteX302" fmla="*/ 6581677 w 10007644"/>
              <a:gd name="connsiteY302" fmla="*/ 309590 h 1331086"/>
              <a:gd name="connsiteX303" fmla="*/ 6579823 w 10007644"/>
              <a:gd name="connsiteY303" fmla="*/ 307803 h 1331086"/>
              <a:gd name="connsiteX304" fmla="*/ 5005325 w 10007644"/>
              <a:gd name="connsiteY304" fmla="*/ 307803 h 1331086"/>
              <a:gd name="connsiteX305" fmla="*/ 5003471 w 10007644"/>
              <a:gd name="connsiteY305" fmla="*/ 309590 h 1331086"/>
              <a:gd name="connsiteX306" fmla="*/ 5003471 w 10007644"/>
              <a:gd name="connsiteY306" fmla="*/ 400979 h 1331086"/>
              <a:gd name="connsiteX307" fmla="*/ 5005325 w 10007644"/>
              <a:gd name="connsiteY307" fmla="*/ 402766 h 1331086"/>
              <a:gd name="connsiteX308" fmla="*/ 5014133 w 10007644"/>
              <a:gd name="connsiteY308" fmla="*/ 402766 h 1331086"/>
              <a:gd name="connsiteX309" fmla="*/ 5015987 w 10007644"/>
              <a:gd name="connsiteY309" fmla="*/ 400979 h 1331086"/>
              <a:gd name="connsiteX310" fmla="*/ 5015987 w 10007644"/>
              <a:gd name="connsiteY310" fmla="*/ 309590 h 1331086"/>
              <a:gd name="connsiteX311" fmla="*/ 5014133 w 10007644"/>
              <a:gd name="connsiteY311" fmla="*/ 307803 h 1331086"/>
              <a:gd name="connsiteX312" fmla="*/ 3439636 w 10007644"/>
              <a:gd name="connsiteY312" fmla="*/ 307803 h 1331086"/>
              <a:gd name="connsiteX313" fmla="*/ 3437782 w 10007644"/>
              <a:gd name="connsiteY313" fmla="*/ 309590 h 1331086"/>
              <a:gd name="connsiteX314" fmla="*/ 3437782 w 10007644"/>
              <a:gd name="connsiteY314" fmla="*/ 400979 h 1331086"/>
              <a:gd name="connsiteX315" fmla="*/ 3439636 w 10007644"/>
              <a:gd name="connsiteY315" fmla="*/ 402766 h 1331086"/>
              <a:gd name="connsiteX316" fmla="*/ 3448444 w 10007644"/>
              <a:gd name="connsiteY316" fmla="*/ 402766 h 1331086"/>
              <a:gd name="connsiteX317" fmla="*/ 3450298 w 10007644"/>
              <a:gd name="connsiteY317" fmla="*/ 400979 h 1331086"/>
              <a:gd name="connsiteX318" fmla="*/ 3450298 w 10007644"/>
              <a:gd name="connsiteY318" fmla="*/ 309590 h 1331086"/>
              <a:gd name="connsiteX319" fmla="*/ 3448444 w 10007644"/>
              <a:gd name="connsiteY319" fmla="*/ 307803 h 1331086"/>
              <a:gd name="connsiteX320" fmla="*/ 1873946 w 10007644"/>
              <a:gd name="connsiteY320" fmla="*/ 307803 h 1331086"/>
              <a:gd name="connsiteX321" fmla="*/ 1872092 w 10007644"/>
              <a:gd name="connsiteY321" fmla="*/ 309590 h 1331086"/>
              <a:gd name="connsiteX322" fmla="*/ 1872092 w 10007644"/>
              <a:gd name="connsiteY322" fmla="*/ 400979 h 1331086"/>
              <a:gd name="connsiteX323" fmla="*/ 1873946 w 10007644"/>
              <a:gd name="connsiteY323" fmla="*/ 402766 h 1331086"/>
              <a:gd name="connsiteX324" fmla="*/ 1882754 w 10007644"/>
              <a:gd name="connsiteY324" fmla="*/ 402766 h 1331086"/>
              <a:gd name="connsiteX325" fmla="*/ 1884608 w 10007644"/>
              <a:gd name="connsiteY325" fmla="*/ 400979 h 1331086"/>
              <a:gd name="connsiteX326" fmla="*/ 1884608 w 10007644"/>
              <a:gd name="connsiteY326" fmla="*/ 309590 h 1331086"/>
              <a:gd name="connsiteX327" fmla="*/ 1882754 w 10007644"/>
              <a:gd name="connsiteY327" fmla="*/ 307803 h 1331086"/>
              <a:gd name="connsiteX328" fmla="*/ 308256 w 10007644"/>
              <a:gd name="connsiteY328" fmla="*/ 307803 h 1331086"/>
              <a:gd name="connsiteX329" fmla="*/ 306402 w 10007644"/>
              <a:gd name="connsiteY329" fmla="*/ 309590 h 1331086"/>
              <a:gd name="connsiteX330" fmla="*/ 306402 w 10007644"/>
              <a:gd name="connsiteY330" fmla="*/ 400979 h 1331086"/>
              <a:gd name="connsiteX331" fmla="*/ 308256 w 10007644"/>
              <a:gd name="connsiteY331" fmla="*/ 402766 h 1331086"/>
              <a:gd name="connsiteX332" fmla="*/ 317064 w 10007644"/>
              <a:gd name="connsiteY332" fmla="*/ 402766 h 1331086"/>
              <a:gd name="connsiteX333" fmla="*/ 318918 w 10007644"/>
              <a:gd name="connsiteY333" fmla="*/ 400979 h 1331086"/>
              <a:gd name="connsiteX334" fmla="*/ 318918 w 10007644"/>
              <a:gd name="connsiteY334" fmla="*/ 309590 h 1331086"/>
              <a:gd name="connsiteX335" fmla="*/ 317064 w 10007644"/>
              <a:gd name="connsiteY335" fmla="*/ 307803 h 1331086"/>
              <a:gd name="connsiteX336" fmla="*/ 9702393 w 10007644"/>
              <a:gd name="connsiteY336" fmla="*/ 122139 h 1331086"/>
              <a:gd name="connsiteX337" fmla="*/ 9700539 w 10007644"/>
              <a:gd name="connsiteY337" fmla="*/ 123926 h 1331086"/>
              <a:gd name="connsiteX338" fmla="*/ 9700539 w 10007644"/>
              <a:gd name="connsiteY338" fmla="*/ 215315 h 1331086"/>
              <a:gd name="connsiteX339" fmla="*/ 9702393 w 10007644"/>
              <a:gd name="connsiteY339" fmla="*/ 217102 h 1331086"/>
              <a:gd name="connsiteX340" fmla="*/ 9711201 w 10007644"/>
              <a:gd name="connsiteY340" fmla="*/ 217102 h 1331086"/>
              <a:gd name="connsiteX341" fmla="*/ 9713055 w 10007644"/>
              <a:gd name="connsiteY341" fmla="*/ 215315 h 1331086"/>
              <a:gd name="connsiteX342" fmla="*/ 9713055 w 10007644"/>
              <a:gd name="connsiteY342" fmla="*/ 123926 h 1331086"/>
              <a:gd name="connsiteX343" fmla="*/ 9711201 w 10007644"/>
              <a:gd name="connsiteY343" fmla="*/ 122139 h 1331086"/>
              <a:gd name="connsiteX344" fmla="*/ 8136704 w 10007644"/>
              <a:gd name="connsiteY344" fmla="*/ 122139 h 1331086"/>
              <a:gd name="connsiteX345" fmla="*/ 8134850 w 10007644"/>
              <a:gd name="connsiteY345" fmla="*/ 123926 h 1331086"/>
              <a:gd name="connsiteX346" fmla="*/ 8134850 w 10007644"/>
              <a:gd name="connsiteY346" fmla="*/ 215315 h 1331086"/>
              <a:gd name="connsiteX347" fmla="*/ 8136704 w 10007644"/>
              <a:gd name="connsiteY347" fmla="*/ 217102 h 1331086"/>
              <a:gd name="connsiteX348" fmla="*/ 8145512 w 10007644"/>
              <a:gd name="connsiteY348" fmla="*/ 217102 h 1331086"/>
              <a:gd name="connsiteX349" fmla="*/ 8147366 w 10007644"/>
              <a:gd name="connsiteY349" fmla="*/ 215315 h 1331086"/>
              <a:gd name="connsiteX350" fmla="*/ 8147366 w 10007644"/>
              <a:gd name="connsiteY350" fmla="*/ 123926 h 1331086"/>
              <a:gd name="connsiteX351" fmla="*/ 8145512 w 10007644"/>
              <a:gd name="connsiteY351" fmla="*/ 122139 h 1331086"/>
              <a:gd name="connsiteX352" fmla="*/ 6571015 w 10007644"/>
              <a:gd name="connsiteY352" fmla="*/ 122139 h 1331086"/>
              <a:gd name="connsiteX353" fmla="*/ 6569161 w 10007644"/>
              <a:gd name="connsiteY353" fmla="*/ 123926 h 1331086"/>
              <a:gd name="connsiteX354" fmla="*/ 6569161 w 10007644"/>
              <a:gd name="connsiteY354" fmla="*/ 215315 h 1331086"/>
              <a:gd name="connsiteX355" fmla="*/ 6571015 w 10007644"/>
              <a:gd name="connsiteY355" fmla="*/ 217102 h 1331086"/>
              <a:gd name="connsiteX356" fmla="*/ 6579823 w 10007644"/>
              <a:gd name="connsiteY356" fmla="*/ 217102 h 1331086"/>
              <a:gd name="connsiteX357" fmla="*/ 6581677 w 10007644"/>
              <a:gd name="connsiteY357" fmla="*/ 215315 h 1331086"/>
              <a:gd name="connsiteX358" fmla="*/ 6581677 w 10007644"/>
              <a:gd name="connsiteY358" fmla="*/ 123926 h 1331086"/>
              <a:gd name="connsiteX359" fmla="*/ 6579823 w 10007644"/>
              <a:gd name="connsiteY359" fmla="*/ 122139 h 1331086"/>
              <a:gd name="connsiteX360" fmla="*/ 5005325 w 10007644"/>
              <a:gd name="connsiteY360" fmla="*/ 122139 h 1331086"/>
              <a:gd name="connsiteX361" fmla="*/ 5003471 w 10007644"/>
              <a:gd name="connsiteY361" fmla="*/ 123926 h 1331086"/>
              <a:gd name="connsiteX362" fmla="*/ 5003471 w 10007644"/>
              <a:gd name="connsiteY362" fmla="*/ 215315 h 1331086"/>
              <a:gd name="connsiteX363" fmla="*/ 5005325 w 10007644"/>
              <a:gd name="connsiteY363" fmla="*/ 217102 h 1331086"/>
              <a:gd name="connsiteX364" fmla="*/ 5014133 w 10007644"/>
              <a:gd name="connsiteY364" fmla="*/ 217102 h 1331086"/>
              <a:gd name="connsiteX365" fmla="*/ 5015987 w 10007644"/>
              <a:gd name="connsiteY365" fmla="*/ 215315 h 1331086"/>
              <a:gd name="connsiteX366" fmla="*/ 5015987 w 10007644"/>
              <a:gd name="connsiteY366" fmla="*/ 123926 h 1331086"/>
              <a:gd name="connsiteX367" fmla="*/ 5014133 w 10007644"/>
              <a:gd name="connsiteY367" fmla="*/ 122139 h 1331086"/>
              <a:gd name="connsiteX368" fmla="*/ 3439636 w 10007644"/>
              <a:gd name="connsiteY368" fmla="*/ 122139 h 1331086"/>
              <a:gd name="connsiteX369" fmla="*/ 3437782 w 10007644"/>
              <a:gd name="connsiteY369" fmla="*/ 123926 h 1331086"/>
              <a:gd name="connsiteX370" fmla="*/ 3437782 w 10007644"/>
              <a:gd name="connsiteY370" fmla="*/ 215315 h 1331086"/>
              <a:gd name="connsiteX371" fmla="*/ 3439636 w 10007644"/>
              <a:gd name="connsiteY371" fmla="*/ 217102 h 1331086"/>
              <a:gd name="connsiteX372" fmla="*/ 3448444 w 10007644"/>
              <a:gd name="connsiteY372" fmla="*/ 217102 h 1331086"/>
              <a:gd name="connsiteX373" fmla="*/ 3450298 w 10007644"/>
              <a:gd name="connsiteY373" fmla="*/ 215315 h 1331086"/>
              <a:gd name="connsiteX374" fmla="*/ 3450298 w 10007644"/>
              <a:gd name="connsiteY374" fmla="*/ 123926 h 1331086"/>
              <a:gd name="connsiteX375" fmla="*/ 3448444 w 10007644"/>
              <a:gd name="connsiteY375" fmla="*/ 122139 h 1331086"/>
              <a:gd name="connsiteX376" fmla="*/ 1873946 w 10007644"/>
              <a:gd name="connsiteY376" fmla="*/ 122139 h 1331086"/>
              <a:gd name="connsiteX377" fmla="*/ 1872092 w 10007644"/>
              <a:gd name="connsiteY377" fmla="*/ 123926 h 1331086"/>
              <a:gd name="connsiteX378" fmla="*/ 1872092 w 10007644"/>
              <a:gd name="connsiteY378" fmla="*/ 215315 h 1331086"/>
              <a:gd name="connsiteX379" fmla="*/ 1873946 w 10007644"/>
              <a:gd name="connsiteY379" fmla="*/ 217102 h 1331086"/>
              <a:gd name="connsiteX380" fmla="*/ 1882754 w 10007644"/>
              <a:gd name="connsiteY380" fmla="*/ 217102 h 1331086"/>
              <a:gd name="connsiteX381" fmla="*/ 1884608 w 10007644"/>
              <a:gd name="connsiteY381" fmla="*/ 215315 h 1331086"/>
              <a:gd name="connsiteX382" fmla="*/ 1884608 w 10007644"/>
              <a:gd name="connsiteY382" fmla="*/ 123926 h 1331086"/>
              <a:gd name="connsiteX383" fmla="*/ 1882754 w 10007644"/>
              <a:gd name="connsiteY383" fmla="*/ 122139 h 1331086"/>
              <a:gd name="connsiteX384" fmla="*/ 308256 w 10007644"/>
              <a:gd name="connsiteY384" fmla="*/ 122139 h 1331086"/>
              <a:gd name="connsiteX385" fmla="*/ 306402 w 10007644"/>
              <a:gd name="connsiteY385" fmla="*/ 123926 h 1331086"/>
              <a:gd name="connsiteX386" fmla="*/ 306402 w 10007644"/>
              <a:gd name="connsiteY386" fmla="*/ 215315 h 1331086"/>
              <a:gd name="connsiteX387" fmla="*/ 308256 w 10007644"/>
              <a:gd name="connsiteY387" fmla="*/ 217102 h 1331086"/>
              <a:gd name="connsiteX388" fmla="*/ 317064 w 10007644"/>
              <a:gd name="connsiteY388" fmla="*/ 217102 h 1331086"/>
              <a:gd name="connsiteX389" fmla="*/ 318918 w 10007644"/>
              <a:gd name="connsiteY389" fmla="*/ 215315 h 1331086"/>
              <a:gd name="connsiteX390" fmla="*/ 318918 w 10007644"/>
              <a:gd name="connsiteY390" fmla="*/ 123926 h 1331086"/>
              <a:gd name="connsiteX391" fmla="*/ 317064 w 10007644"/>
              <a:gd name="connsiteY391" fmla="*/ 122139 h 1331086"/>
              <a:gd name="connsiteX392" fmla="*/ 0 w 10007644"/>
              <a:gd name="connsiteY392" fmla="*/ 0 h 1331086"/>
              <a:gd name="connsiteX393" fmla="*/ 306402 w 10007644"/>
              <a:gd name="connsiteY393" fmla="*/ 0 h 1331086"/>
              <a:gd name="connsiteX394" fmla="*/ 306402 w 10007644"/>
              <a:gd name="connsiteY394" fmla="*/ 29651 h 1331086"/>
              <a:gd name="connsiteX395" fmla="*/ 308256 w 10007644"/>
              <a:gd name="connsiteY395" fmla="*/ 31438 h 1331086"/>
              <a:gd name="connsiteX396" fmla="*/ 317064 w 10007644"/>
              <a:gd name="connsiteY396" fmla="*/ 31438 h 1331086"/>
              <a:gd name="connsiteX397" fmla="*/ 318918 w 10007644"/>
              <a:gd name="connsiteY397" fmla="*/ 29651 h 1331086"/>
              <a:gd name="connsiteX398" fmla="*/ 318918 w 10007644"/>
              <a:gd name="connsiteY398" fmla="*/ 0 h 1331086"/>
              <a:gd name="connsiteX399" fmla="*/ 1872092 w 10007644"/>
              <a:gd name="connsiteY399" fmla="*/ 0 h 1331086"/>
              <a:gd name="connsiteX400" fmla="*/ 1872092 w 10007644"/>
              <a:gd name="connsiteY400" fmla="*/ 29651 h 1331086"/>
              <a:gd name="connsiteX401" fmla="*/ 1873946 w 10007644"/>
              <a:gd name="connsiteY401" fmla="*/ 31438 h 1331086"/>
              <a:gd name="connsiteX402" fmla="*/ 1882754 w 10007644"/>
              <a:gd name="connsiteY402" fmla="*/ 31438 h 1331086"/>
              <a:gd name="connsiteX403" fmla="*/ 1884608 w 10007644"/>
              <a:gd name="connsiteY403" fmla="*/ 29651 h 1331086"/>
              <a:gd name="connsiteX404" fmla="*/ 1884608 w 10007644"/>
              <a:gd name="connsiteY404" fmla="*/ 0 h 1331086"/>
              <a:gd name="connsiteX405" fmla="*/ 3437782 w 10007644"/>
              <a:gd name="connsiteY405" fmla="*/ 0 h 1331086"/>
              <a:gd name="connsiteX406" fmla="*/ 3437782 w 10007644"/>
              <a:gd name="connsiteY406" fmla="*/ 29651 h 1331086"/>
              <a:gd name="connsiteX407" fmla="*/ 3439636 w 10007644"/>
              <a:gd name="connsiteY407" fmla="*/ 31438 h 1331086"/>
              <a:gd name="connsiteX408" fmla="*/ 3448444 w 10007644"/>
              <a:gd name="connsiteY408" fmla="*/ 31438 h 1331086"/>
              <a:gd name="connsiteX409" fmla="*/ 3450298 w 10007644"/>
              <a:gd name="connsiteY409" fmla="*/ 29651 h 1331086"/>
              <a:gd name="connsiteX410" fmla="*/ 3450298 w 10007644"/>
              <a:gd name="connsiteY410" fmla="*/ 0 h 1331086"/>
              <a:gd name="connsiteX411" fmla="*/ 5003471 w 10007644"/>
              <a:gd name="connsiteY411" fmla="*/ 0 h 1331086"/>
              <a:gd name="connsiteX412" fmla="*/ 5003471 w 10007644"/>
              <a:gd name="connsiteY412" fmla="*/ 29651 h 1331086"/>
              <a:gd name="connsiteX413" fmla="*/ 5005325 w 10007644"/>
              <a:gd name="connsiteY413" fmla="*/ 31438 h 1331086"/>
              <a:gd name="connsiteX414" fmla="*/ 5014133 w 10007644"/>
              <a:gd name="connsiteY414" fmla="*/ 31438 h 1331086"/>
              <a:gd name="connsiteX415" fmla="*/ 5015987 w 10007644"/>
              <a:gd name="connsiteY415" fmla="*/ 29651 h 1331086"/>
              <a:gd name="connsiteX416" fmla="*/ 5015987 w 10007644"/>
              <a:gd name="connsiteY416" fmla="*/ 0 h 1331086"/>
              <a:gd name="connsiteX417" fmla="*/ 6569161 w 10007644"/>
              <a:gd name="connsiteY417" fmla="*/ 0 h 1331086"/>
              <a:gd name="connsiteX418" fmla="*/ 6569161 w 10007644"/>
              <a:gd name="connsiteY418" fmla="*/ 29651 h 1331086"/>
              <a:gd name="connsiteX419" fmla="*/ 6571015 w 10007644"/>
              <a:gd name="connsiteY419" fmla="*/ 31438 h 1331086"/>
              <a:gd name="connsiteX420" fmla="*/ 6579823 w 10007644"/>
              <a:gd name="connsiteY420" fmla="*/ 31438 h 1331086"/>
              <a:gd name="connsiteX421" fmla="*/ 6581677 w 10007644"/>
              <a:gd name="connsiteY421" fmla="*/ 29651 h 1331086"/>
              <a:gd name="connsiteX422" fmla="*/ 6581677 w 10007644"/>
              <a:gd name="connsiteY422" fmla="*/ 0 h 1331086"/>
              <a:gd name="connsiteX423" fmla="*/ 8134850 w 10007644"/>
              <a:gd name="connsiteY423" fmla="*/ 0 h 1331086"/>
              <a:gd name="connsiteX424" fmla="*/ 8134850 w 10007644"/>
              <a:gd name="connsiteY424" fmla="*/ 29651 h 1331086"/>
              <a:gd name="connsiteX425" fmla="*/ 8136704 w 10007644"/>
              <a:gd name="connsiteY425" fmla="*/ 31438 h 1331086"/>
              <a:gd name="connsiteX426" fmla="*/ 8145512 w 10007644"/>
              <a:gd name="connsiteY426" fmla="*/ 31438 h 1331086"/>
              <a:gd name="connsiteX427" fmla="*/ 8147366 w 10007644"/>
              <a:gd name="connsiteY427" fmla="*/ 29651 h 1331086"/>
              <a:gd name="connsiteX428" fmla="*/ 8147366 w 10007644"/>
              <a:gd name="connsiteY428" fmla="*/ 0 h 1331086"/>
              <a:gd name="connsiteX429" fmla="*/ 9700539 w 10007644"/>
              <a:gd name="connsiteY429" fmla="*/ 0 h 1331086"/>
              <a:gd name="connsiteX430" fmla="*/ 9700539 w 10007644"/>
              <a:gd name="connsiteY430" fmla="*/ 29651 h 1331086"/>
              <a:gd name="connsiteX431" fmla="*/ 9702393 w 10007644"/>
              <a:gd name="connsiteY431" fmla="*/ 31438 h 1331086"/>
              <a:gd name="connsiteX432" fmla="*/ 9711201 w 10007644"/>
              <a:gd name="connsiteY432" fmla="*/ 31438 h 1331086"/>
              <a:gd name="connsiteX433" fmla="*/ 9713055 w 10007644"/>
              <a:gd name="connsiteY433" fmla="*/ 29651 h 1331086"/>
              <a:gd name="connsiteX434" fmla="*/ 9713055 w 10007644"/>
              <a:gd name="connsiteY434" fmla="*/ 0 h 1331086"/>
              <a:gd name="connsiteX435" fmla="*/ 9741347 w 10007644"/>
              <a:gd name="connsiteY435" fmla="*/ 0 h 1331086"/>
              <a:gd name="connsiteX436" fmla="*/ 10007644 w 10007644"/>
              <a:gd name="connsiteY436" fmla="*/ 266297 h 1331086"/>
              <a:gd name="connsiteX437" fmla="*/ 10007644 w 10007644"/>
              <a:gd name="connsiteY437" fmla="*/ 1064789 h 1331086"/>
              <a:gd name="connsiteX438" fmla="*/ 9741347 w 10007644"/>
              <a:gd name="connsiteY438" fmla="*/ 1331086 h 1331086"/>
              <a:gd name="connsiteX439" fmla="*/ 0 w 10007644"/>
              <a:gd name="connsiteY439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</a:cxnLst>
            <a:rect l="l" t="t" r="r" b="b"/>
            <a:pathLst>
              <a:path w="10007644" h="1331086">
                <a:moveTo>
                  <a:pt x="9702393" y="1236122"/>
                </a:moveTo>
                <a:cubicBezTo>
                  <a:pt x="9702393" y="1236122"/>
                  <a:pt x="9700539" y="1236122"/>
                  <a:pt x="9700539" y="1237909"/>
                </a:cubicBezTo>
                <a:lnTo>
                  <a:pt x="9700539" y="1329298"/>
                </a:lnTo>
                <a:cubicBezTo>
                  <a:pt x="9700539" y="1329298"/>
                  <a:pt x="9700539" y="1331085"/>
                  <a:pt x="9702393" y="1331085"/>
                </a:cubicBezTo>
                <a:lnTo>
                  <a:pt x="9711201" y="1331085"/>
                </a:lnTo>
                <a:cubicBezTo>
                  <a:pt x="9711201" y="1331085"/>
                  <a:pt x="9713055" y="1331085"/>
                  <a:pt x="9713055" y="1329298"/>
                </a:cubicBezTo>
                <a:lnTo>
                  <a:pt x="9713055" y="1237909"/>
                </a:lnTo>
                <a:cubicBezTo>
                  <a:pt x="9713055" y="1237909"/>
                  <a:pt x="9713055" y="1236122"/>
                  <a:pt x="9711201" y="1236122"/>
                </a:cubicBezTo>
                <a:close/>
                <a:moveTo>
                  <a:pt x="8136704" y="1236122"/>
                </a:moveTo>
                <a:cubicBezTo>
                  <a:pt x="8136704" y="1236122"/>
                  <a:pt x="8134850" y="1236122"/>
                  <a:pt x="8134850" y="1237909"/>
                </a:cubicBezTo>
                <a:lnTo>
                  <a:pt x="8134850" y="1329298"/>
                </a:lnTo>
                <a:cubicBezTo>
                  <a:pt x="8134850" y="1329298"/>
                  <a:pt x="8134850" y="1331085"/>
                  <a:pt x="8136704" y="1331085"/>
                </a:cubicBezTo>
                <a:lnTo>
                  <a:pt x="8145512" y="1331085"/>
                </a:lnTo>
                <a:cubicBezTo>
                  <a:pt x="8145512" y="1331085"/>
                  <a:pt x="8147366" y="1331085"/>
                  <a:pt x="8147366" y="1329298"/>
                </a:cubicBezTo>
                <a:lnTo>
                  <a:pt x="8147366" y="1237909"/>
                </a:lnTo>
                <a:cubicBezTo>
                  <a:pt x="8147366" y="1237909"/>
                  <a:pt x="8147366" y="1236122"/>
                  <a:pt x="8145512" y="1236122"/>
                </a:cubicBezTo>
                <a:close/>
                <a:moveTo>
                  <a:pt x="6571015" y="1236122"/>
                </a:moveTo>
                <a:cubicBezTo>
                  <a:pt x="6571015" y="1236122"/>
                  <a:pt x="6569161" y="1236122"/>
                  <a:pt x="6569161" y="1237909"/>
                </a:cubicBezTo>
                <a:lnTo>
                  <a:pt x="6569161" y="1329298"/>
                </a:lnTo>
                <a:cubicBezTo>
                  <a:pt x="6569161" y="1329298"/>
                  <a:pt x="6569161" y="1331085"/>
                  <a:pt x="6571015" y="1331085"/>
                </a:cubicBezTo>
                <a:lnTo>
                  <a:pt x="6579823" y="1331085"/>
                </a:lnTo>
                <a:cubicBezTo>
                  <a:pt x="6579823" y="1331085"/>
                  <a:pt x="6581677" y="1331085"/>
                  <a:pt x="6581677" y="1329298"/>
                </a:cubicBezTo>
                <a:lnTo>
                  <a:pt x="6581677" y="1237909"/>
                </a:lnTo>
                <a:cubicBezTo>
                  <a:pt x="6581677" y="1237909"/>
                  <a:pt x="6581677" y="1236122"/>
                  <a:pt x="6579823" y="1236122"/>
                </a:cubicBezTo>
                <a:close/>
                <a:moveTo>
                  <a:pt x="5005325" y="1236122"/>
                </a:moveTo>
                <a:cubicBezTo>
                  <a:pt x="5005325" y="1236122"/>
                  <a:pt x="5003471" y="1236122"/>
                  <a:pt x="5003471" y="1237909"/>
                </a:cubicBezTo>
                <a:lnTo>
                  <a:pt x="5003471" y="1329298"/>
                </a:lnTo>
                <a:cubicBezTo>
                  <a:pt x="5003471" y="1329298"/>
                  <a:pt x="5003471" y="1331085"/>
                  <a:pt x="5005325" y="1331085"/>
                </a:cubicBezTo>
                <a:lnTo>
                  <a:pt x="5014133" y="1331085"/>
                </a:lnTo>
                <a:cubicBezTo>
                  <a:pt x="5014133" y="1331085"/>
                  <a:pt x="5015987" y="1331085"/>
                  <a:pt x="5015987" y="1329298"/>
                </a:cubicBezTo>
                <a:lnTo>
                  <a:pt x="5015987" y="1237909"/>
                </a:lnTo>
                <a:cubicBezTo>
                  <a:pt x="5015987" y="1237909"/>
                  <a:pt x="5015987" y="1236122"/>
                  <a:pt x="5014133" y="1236122"/>
                </a:cubicBezTo>
                <a:close/>
                <a:moveTo>
                  <a:pt x="3439636" y="1236122"/>
                </a:moveTo>
                <a:cubicBezTo>
                  <a:pt x="3439636" y="1236122"/>
                  <a:pt x="3437782" y="1236122"/>
                  <a:pt x="3437782" y="1237909"/>
                </a:cubicBezTo>
                <a:lnTo>
                  <a:pt x="3437782" y="1329298"/>
                </a:lnTo>
                <a:cubicBezTo>
                  <a:pt x="3437782" y="1329298"/>
                  <a:pt x="3437782" y="1331085"/>
                  <a:pt x="3439636" y="1331085"/>
                </a:cubicBezTo>
                <a:lnTo>
                  <a:pt x="3448444" y="1331085"/>
                </a:lnTo>
                <a:cubicBezTo>
                  <a:pt x="3448444" y="1331085"/>
                  <a:pt x="3450298" y="1331085"/>
                  <a:pt x="3450298" y="1329298"/>
                </a:cubicBezTo>
                <a:lnTo>
                  <a:pt x="3450298" y="1237909"/>
                </a:lnTo>
                <a:cubicBezTo>
                  <a:pt x="3450298" y="1237909"/>
                  <a:pt x="3450298" y="1236122"/>
                  <a:pt x="3448444" y="1236122"/>
                </a:cubicBezTo>
                <a:close/>
                <a:moveTo>
                  <a:pt x="1873946" y="1236122"/>
                </a:moveTo>
                <a:cubicBezTo>
                  <a:pt x="1873946" y="1236122"/>
                  <a:pt x="1872092" y="1236122"/>
                  <a:pt x="1872092" y="1237909"/>
                </a:cubicBezTo>
                <a:lnTo>
                  <a:pt x="1872092" y="1329298"/>
                </a:lnTo>
                <a:cubicBezTo>
                  <a:pt x="1872092" y="1329298"/>
                  <a:pt x="1872092" y="1331085"/>
                  <a:pt x="1873946" y="1331085"/>
                </a:cubicBezTo>
                <a:lnTo>
                  <a:pt x="1882754" y="1331085"/>
                </a:lnTo>
                <a:cubicBezTo>
                  <a:pt x="1882754" y="1331085"/>
                  <a:pt x="1884608" y="1331085"/>
                  <a:pt x="1884608" y="1329298"/>
                </a:cubicBezTo>
                <a:lnTo>
                  <a:pt x="1884608" y="1237909"/>
                </a:lnTo>
                <a:cubicBezTo>
                  <a:pt x="1884608" y="1237909"/>
                  <a:pt x="1884608" y="1236122"/>
                  <a:pt x="1882754" y="1236122"/>
                </a:cubicBezTo>
                <a:close/>
                <a:moveTo>
                  <a:pt x="308256" y="1236122"/>
                </a:moveTo>
                <a:cubicBezTo>
                  <a:pt x="308256" y="1236122"/>
                  <a:pt x="306402" y="1236122"/>
                  <a:pt x="306402" y="1237909"/>
                </a:cubicBezTo>
                <a:lnTo>
                  <a:pt x="306402" y="1329298"/>
                </a:lnTo>
                <a:cubicBezTo>
                  <a:pt x="306402" y="1329298"/>
                  <a:pt x="306402" y="1331085"/>
                  <a:pt x="308256" y="1331085"/>
                </a:cubicBezTo>
                <a:lnTo>
                  <a:pt x="317064" y="1331085"/>
                </a:lnTo>
                <a:cubicBezTo>
                  <a:pt x="317064" y="1331085"/>
                  <a:pt x="318918" y="1331085"/>
                  <a:pt x="318918" y="1329298"/>
                </a:cubicBezTo>
                <a:lnTo>
                  <a:pt x="318918" y="1237909"/>
                </a:lnTo>
                <a:cubicBezTo>
                  <a:pt x="318918" y="1237909"/>
                  <a:pt x="318918" y="1236122"/>
                  <a:pt x="317064" y="1236122"/>
                </a:cubicBezTo>
                <a:close/>
                <a:moveTo>
                  <a:pt x="9702393" y="1050459"/>
                </a:moveTo>
                <a:cubicBezTo>
                  <a:pt x="9702393" y="1050459"/>
                  <a:pt x="9700539" y="1050459"/>
                  <a:pt x="9700539" y="1052246"/>
                </a:cubicBezTo>
                <a:lnTo>
                  <a:pt x="9700539" y="1143635"/>
                </a:lnTo>
                <a:cubicBezTo>
                  <a:pt x="9700539" y="1143635"/>
                  <a:pt x="9700539" y="1145422"/>
                  <a:pt x="9702393" y="1145422"/>
                </a:cubicBezTo>
                <a:lnTo>
                  <a:pt x="9711201" y="1145422"/>
                </a:lnTo>
                <a:cubicBezTo>
                  <a:pt x="9711201" y="1145422"/>
                  <a:pt x="9713055" y="1145422"/>
                  <a:pt x="9713055" y="1143635"/>
                </a:cubicBezTo>
                <a:lnTo>
                  <a:pt x="9713055" y="1052246"/>
                </a:lnTo>
                <a:cubicBezTo>
                  <a:pt x="9713055" y="1052246"/>
                  <a:pt x="9713055" y="1050459"/>
                  <a:pt x="9711201" y="1050459"/>
                </a:cubicBezTo>
                <a:close/>
                <a:moveTo>
                  <a:pt x="8136704" y="1050459"/>
                </a:moveTo>
                <a:cubicBezTo>
                  <a:pt x="8136704" y="1050459"/>
                  <a:pt x="8134850" y="1050459"/>
                  <a:pt x="8134850" y="1052246"/>
                </a:cubicBezTo>
                <a:lnTo>
                  <a:pt x="8134850" y="1143635"/>
                </a:lnTo>
                <a:cubicBezTo>
                  <a:pt x="8134850" y="1143635"/>
                  <a:pt x="8134850" y="1145422"/>
                  <a:pt x="8136704" y="1145422"/>
                </a:cubicBezTo>
                <a:lnTo>
                  <a:pt x="8145512" y="1145422"/>
                </a:lnTo>
                <a:cubicBezTo>
                  <a:pt x="8145512" y="1145422"/>
                  <a:pt x="8147366" y="1145422"/>
                  <a:pt x="8147366" y="1143635"/>
                </a:cubicBezTo>
                <a:lnTo>
                  <a:pt x="8147366" y="1052246"/>
                </a:lnTo>
                <a:cubicBezTo>
                  <a:pt x="8147366" y="1052246"/>
                  <a:pt x="8147366" y="1050459"/>
                  <a:pt x="8145512" y="1050459"/>
                </a:cubicBezTo>
                <a:close/>
                <a:moveTo>
                  <a:pt x="6571015" y="1050459"/>
                </a:moveTo>
                <a:cubicBezTo>
                  <a:pt x="6571015" y="1050459"/>
                  <a:pt x="6569161" y="1050459"/>
                  <a:pt x="6569161" y="1052246"/>
                </a:cubicBezTo>
                <a:lnTo>
                  <a:pt x="6569161" y="1143635"/>
                </a:lnTo>
                <a:cubicBezTo>
                  <a:pt x="6569161" y="1143635"/>
                  <a:pt x="6569161" y="1145422"/>
                  <a:pt x="6571015" y="1145422"/>
                </a:cubicBezTo>
                <a:lnTo>
                  <a:pt x="6579823" y="1145422"/>
                </a:lnTo>
                <a:cubicBezTo>
                  <a:pt x="6579823" y="1145422"/>
                  <a:pt x="6581677" y="1145422"/>
                  <a:pt x="6581677" y="1143635"/>
                </a:cubicBezTo>
                <a:lnTo>
                  <a:pt x="6581677" y="1052246"/>
                </a:lnTo>
                <a:cubicBezTo>
                  <a:pt x="6581677" y="1052246"/>
                  <a:pt x="6581677" y="1050459"/>
                  <a:pt x="6579823" y="1050459"/>
                </a:cubicBezTo>
                <a:close/>
                <a:moveTo>
                  <a:pt x="5005325" y="1050459"/>
                </a:moveTo>
                <a:cubicBezTo>
                  <a:pt x="5005325" y="1050459"/>
                  <a:pt x="5003471" y="1050459"/>
                  <a:pt x="5003471" y="1052246"/>
                </a:cubicBezTo>
                <a:lnTo>
                  <a:pt x="5003471" y="1143635"/>
                </a:lnTo>
                <a:cubicBezTo>
                  <a:pt x="5003471" y="1143635"/>
                  <a:pt x="5003471" y="1145422"/>
                  <a:pt x="5005325" y="1145422"/>
                </a:cubicBezTo>
                <a:lnTo>
                  <a:pt x="5014133" y="1145422"/>
                </a:lnTo>
                <a:cubicBezTo>
                  <a:pt x="5014133" y="1145422"/>
                  <a:pt x="5015987" y="1145422"/>
                  <a:pt x="5015987" y="1143635"/>
                </a:cubicBezTo>
                <a:lnTo>
                  <a:pt x="5015987" y="1052246"/>
                </a:lnTo>
                <a:cubicBezTo>
                  <a:pt x="5015987" y="1052246"/>
                  <a:pt x="5015987" y="1050459"/>
                  <a:pt x="5014133" y="1050459"/>
                </a:cubicBezTo>
                <a:close/>
                <a:moveTo>
                  <a:pt x="3439636" y="1050459"/>
                </a:moveTo>
                <a:cubicBezTo>
                  <a:pt x="3439636" y="1050459"/>
                  <a:pt x="3437782" y="1050459"/>
                  <a:pt x="3437782" y="1052246"/>
                </a:cubicBezTo>
                <a:lnTo>
                  <a:pt x="3437782" y="1143635"/>
                </a:lnTo>
                <a:cubicBezTo>
                  <a:pt x="3437782" y="1143635"/>
                  <a:pt x="3437782" y="1145422"/>
                  <a:pt x="3439636" y="1145422"/>
                </a:cubicBezTo>
                <a:lnTo>
                  <a:pt x="3448444" y="1145422"/>
                </a:lnTo>
                <a:cubicBezTo>
                  <a:pt x="3448444" y="1145422"/>
                  <a:pt x="3450298" y="1145422"/>
                  <a:pt x="3450298" y="1143635"/>
                </a:cubicBezTo>
                <a:lnTo>
                  <a:pt x="3450298" y="1052246"/>
                </a:lnTo>
                <a:cubicBezTo>
                  <a:pt x="3450298" y="1052246"/>
                  <a:pt x="3450298" y="1050459"/>
                  <a:pt x="3448444" y="1050459"/>
                </a:cubicBezTo>
                <a:close/>
                <a:moveTo>
                  <a:pt x="1873946" y="1050459"/>
                </a:moveTo>
                <a:cubicBezTo>
                  <a:pt x="1873946" y="1050459"/>
                  <a:pt x="1872092" y="1050459"/>
                  <a:pt x="1872092" y="1052246"/>
                </a:cubicBezTo>
                <a:lnTo>
                  <a:pt x="1872092" y="1143635"/>
                </a:lnTo>
                <a:cubicBezTo>
                  <a:pt x="1872092" y="1143635"/>
                  <a:pt x="1872092" y="1145422"/>
                  <a:pt x="1873946" y="1145422"/>
                </a:cubicBezTo>
                <a:lnTo>
                  <a:pt x="1882754" y="1145422"/>
                </a:lnTo>
                <a:cubicBezTo>
                  <a:pt x="1882754" y="1145422"/>
                  <a:pt x="1884608" y="1145422"/>
                  <a:pt x="1884608" y="1143635"/>
                </a:cubicBezTo>
                <a:lnTo>
                  <a:pt x="1884608" y="1052246"/>
                </a:lnTo>
                <a:cubicBezTo>
                  <a:pt x="1884608" y="1052246"/>
                  <a:pt x="1884608" y="1050459"/>
                  <a:pt x="1882754" y="1050459"/>
                </a:cubicBezTo>
                <a:close/>
                <a:moveTo>
                  <a:pt x="308256" y="1050459"/>
                </a:moveTo>
                <a:cubicBezTo>
                  <a:pt x="308256" y="1050459"/>
                  <a:pt x="306402" y="1050459"/>
                  <a:pt x="306402" y="1052246"/>
                </a:cubicBezTo>
                <a:lnTo>
                  <a:pt x="306402" y="1143635"/>
                </a:lnTo>
                <a:cubicBezTo>
                  <a:pt x="306402" y="1143635"/>
                  <a:pt x="306402" y="1145422"/>
                  <a:pt x="308256" y="1145422"/>
                </a:cubicBezTo>
                <a:lnTo>
                  <a:pt x="317064" y="1145422"/>
                </a:lnTo>
                <a:cubicBezTo>
                  <a:pt x="317064" y="1145422"/>
                  <a:pt x="318918" y="1145422"/>
                  <a:pt x="318918" y="1143635"/>
                </a:cubicBezTo>
                <a:lnTo>
                  <a:pt x="318918" y="1052246"/>
                </a:lnTo>
                <a:cubicBezTo>
                  <a:pt x="318918" y="1052246"/>
                  <a:pt x="318918" y="1050459"/>
                  <a:pt x="317064" y="1050459"/>
                </a:cubicBezTo>
                <a:close/>
                <a:moveTo>
                  <a:pt x="9702393" y="864795"/>
                </a:moveTo>
                <a:cubicBezTo>
                  <a:pt x="9702393" y="864795"/>
                  <a:pt x="9700539" y="864795"/>
                  <a:pt x="9700539" y="866582"/>
                </a:cubicBezTo>
                <a:lnTo>
                  <a:pt x="9700539" y="957971"/>
                </a:lnTo>
                <a:cubicBezTo>
                  <a:pt x="9700539" y="957971"/>
                  <a:pt x="9700539" y="959758"/>
                  <a:pt x="9702393" y="959758"/>
                </a:cubicBezTo>
                <a:lnTo>
                  <a:pt x="9711201" y="959758"/>
                </a:lnTo>
                <a:cubicBezTo>
                  <a:pt x="9711201" y="959758"/>
                  <a:pt x="9713055" y="959758"/>
                  <a:pt x="9713055" y="957971"/>
                </a:cubicBezTo>
                <a:lnTo>
                  <a:pt x="9713055" y="866582"/>
                </a:lnTo>
                <a:cubicBezTo>
                  <a:pt x="9713055" y="866582"/>
                  <a:pt x="9713055" y="864795"/>
                  <a:pt x="9711201" y="864795"/>
                </a:cubicBezTo>
                <a:close/>
                <a:moveTo>
                  <a:pt x="8136704" y="864795"/>
                </a:moveTo>
                <a:cubicBezTo>
                  <a:pt x="8136704" y="864795"/>
                  <a:pt x="8134850" y="864795"/>
                  <a:pt x="8134850" y="866582"/>
                </a:cubicBezTo>
                <a:lnTo>
                  <a:pt x="8134850" y="957971"/>
                </a:lnTo>
                <a:cubicBezTo>
                  <a:pt x="8134850" y="957971"/>
                  <a:pt x="8134850" y="959758"/>
                  <a:pt x="8136704" y="959758"/>
                </a:cubicBezTo>
                <a:lnTo>
                  <a:pt x="8145512" y="959758"/>
                </a:lnTo>
                <a:cubicBezTo>
                  <a:pt x="8145512" y="959758"/>
                  <a:pt x="8147366" y="959758"/>
                  <a:pt x="8147366" y="957971"/>
                </a:cubicBezTo>
                <a:lnTo>
                  <a:pt x="8147366" y="866582"/>
                </a:lnTo>
                <a:cubicBezTo>
                  <a:pt x="8147366" y="866582"/>
                  <a:pt x="8147366" y="864795"/>
                  <a:pt x="8145512" y="864795"/>
                </a:cubicBezTo>
                <a:close/>
                <a:moveTo>
                  <a:pt x="6571015" y="864795"/>
                </a:moveTo>
                <a:cubicBezTo>
                  <a:pt x="6571015" y="864795"/>
                  <a:pt x="6569161" y="864795"/>
                  <a:pt x="6569161" y="866582"/>
                </a:cubicBezTo>
                <a:lnTo>
                  <a:pt x="6569161" y="957971"/>
                </a:lnTo>
                <a:cubicBezTo>
                  <a:pt x="6569161" y="957971"/>
                  <a:pt x="6569161" y="959758"/>
                  <a:pt x="6571015" y="959758"/>
                </a:cubicBezTo>
                <a:lnTo>
                  <a:pt x="6579823" y="959758"/>
                </a:lnTo>
                <a:cubicBezTo>
                  <a:pt x="6579823" y="959758"/>
                  <a:pt x="6581677" y="959758"/>
                  <a:pt x="6581677" y="957971"/>
                </a:cubicBezTo>
                <a:lnTo>
                  <a:pt x="6581677" y="866582"/>
                </a:lnTo>
                <a:cubicBezTo>
                  <a:pt x="6581677" y="866582"/>
                  <a:pt x="6581677" y="864795"/>
                  <a:pt x="6579823" y="864795"/>
                </a:cubicBezTo>
                <a:close/>
                <a:moveTo>
                  <a:pt x="5005325" y="864795"/>
                </a:moveTo>
                <a:cubicBezTo>
                  <a:pt x="5005325" y="864795"/>
                  <a:pt x="5003471" y="864795"/>
                  <a:pt x="5003471" y="866582"/>
                </a:cubicBezTo>
                <a:lnTo>
                  <a:pt x="5003471" y="957971"/>
                </a:lnTo>
                <a:cubicBezTo>
                  <a:pt x="5003471" y="957971"/>
                  <a:pt x="5003471" y="959758"/>
                  <a:pt x="5005325" y="959758"/>
                </a:cubicBezTo>
                <a:lnTo>
                  <a:pt x="5014133" y="959758"/>
                </a:lnTo>
                <a:cubicBezTo>
                  <a:pt x="5014133" y="959758"/>
                  <a:pt x="5015987" y="959758"/>
                  <a:pt x="5015987" y="957971"/>
                </a:cubicBezTo>
                <a:lnTo>
                  <a:pt x="5015987" y="866582"/>
                </a:lnTo>
                <a:cubicBezTo>
                  <a:pt x="5015987" y="866582"/>
                  <a:pt x="5015987" y="864795"/>
                  <a:pt x="5014133" y="864795"/>
                </a:cubicBezTo>
                <a:close/>
                <a:moveTo>
                  <a:pt x="3439636" y="864795"/>
                </a:moveTo>
                <a:cubicBezTo>
                  <a:pt x="3439636" y="864795"/>
                  <a:pt x="3437782" y="864795"/>
                  <a:pt x="3437782" y="866582"/>
                </a:cubicBezTo>
                <a:lnTo>
                  <a:pt x="3437782" y="957971"/>
                </a:lnTo>
                <a:cubicBezTo>
                  <a:pt x="3437782" y="957971"/>
                  <a:pt x="3437782" y="959758"/>
                  <a:pt x="3439636" y="959758"/>
                </a:cubicBezTo>
                <a:lnTo>
                  <a:pt x="3448444" y="959758"/>
                </a:lnTo>
                <a:cubicBezTo>
                  <a:pt x="3448444" y="959758"/>
                  <a:pt x="3450298" y="959758"/>
                  <a:pt x="3450298" y="957971"/>
                </a:cubicBezTo>
                <a:lnTo>
                  <a:pt x="3450298" y="866582"/>
                </a:lnTo>
                <a:cubicBezTo>
                  <a:pt x="3450298" y="866582"/>
                  <a:pt x="3450298" y="864795"/>
                  <a:pt x="3448444" y="864795"/>
                </a:cubicBezTo>
                <a:close/>
                <a:moveTo>
                  <a:pt x="1873946" y="864795"/>
                </a:moveTo>
                <a:cubicBezTo>
                  <a:pt x="1873946" y="864795"/>
                  <a:pt x="1872092" y="864795"/>
                  <a:pt x="1872092" y="866582"/>
                </a:cubicBezTo>
                <a:lnTo>
                  <a:pt x="1872092" y="957971"/>
                </a:lnTo>
                <a:cubicBezTo>
                  <a:pt x="1872092" y="957971"/>
                  <a:pt x="1872092" y="959758"/>
                  <a:pt x="1873946" y="959758"/>
                </a:cubicBezTo>
                <a:lnTo>
                  <a:pt x="1882754" y="959758"/>
                </a:lnTo>
                <a:cubicBezTo>
                  <a:pt x="1882754" y="959758"/>
                  <a:pt x="1884608" y="959758"/>
                  <a:pt x="1884608" y="957971"/>
                </a:cubicBezTo>
                <a:lnTo>
                  <a:pt x="1884608" y="866582"/>
                </a:lnTo>
                <a:cubicBezTo>
                  <a:pt x="1884608" y="866582"/>
                  <a:pt x="1884608" y="864795"/>
                  <a:pt x="1882754" y="864795"/>
                </a:cubicBezTo>
                <a:close/>
                <a:moveTo>
                  <a:pt x="308256" y="864795"/>
                </a:moveTo>
                <a:cubicBezTo>
                  <a:pt x="308256" y="864795"/>
                  <a:pt x="306402" y="864795"/>
                  <a:pt x="306402" y="866582"/>
                </a:cubicBezTo>
                <a:lnTo>
                  <a:pt x="306402" y="957971"/>
                </a:lnTo>
                <a:cubicBezTo>
                  <a:pt x="306402" y="957971"/>
                  <a:pt x="306402" y="959758"/>
                  <a:pt x="308256" y="959758"/>
                </a:cubicBezTo>
                <a:lnTo>
                  <a:pt x="317064" y="959758"/>
                </a:lnTo>
                <a:cubicBezTo>
                  <a:pt x="317064" y="959758"/>
                  <a:pt x="318918" y="959758"/>
                  <a:pt x="318918" y="957971"/>
                </a:cubicBezTo>
                <a:lnTo>
                  <a:pt x="318918" y="866582"/>
                </a:lnTo>
                <a:cubicBezTo>
                  <a:pt x="318918" y="866582"/>
                  <a:pt x="318918" y="864795"/>
                  <a:pt x="317064" y="864795"/>
                </a:cubicBezTo>
                <a:close/>
                <a:moveTo>
                  <a:pt x="9702393" y="679131"/>
                </a:moveTo>
                <a:cubicBezTo>
                  <a:pt x="9702393" y="679131"/>
                  <a:pt x="9700539" y="679131"/>
                  <a:pt x="9700539" y="680918"/>
                </a:cubicBezTo>
                <a:lnTo>
                  <a:pt x="9700539" y="772307"/>
                </a:lnTo>
                <a:cubicBezTo>
                  <a:pt x="9700539" y="772307"/>
                  <a:pt x="9700539" y="774094"/>
                  <a:pt x="9702393" y="774094"/>
                </a:cubicBezTo>
                <a:lnTo>
                  <a:pt x="9711201" y="774094"/>
                </a:lnTo>
                <a:cubicBezTo>
                  <a:pt x="9711201" y="774094"/>
                  <a:pt x="9713055" y="774094"/>
                  <a:pt x="9713055" y="772307"/>
                </a:cubicBezTo>
                <a:lnTo>
                  <a:pt x="9713055" y="680918"/>
                </a:lnTo>
                <a:cubicBezTo>
                  <a:pt x="9713055" y="680918"/>
                  <a:pt x="9713055" y="679131"/>
                  <a:pt x="9711201" y="679131"/>
                </a:cubicBezTo>
                <a:close/>
                <a:moveTo>
                  <a:pt x="8136704" y="679131"/>
                </a:moveTo>
                <a:cubicBezTo>
                  <a:pt x="8136704" y="679131"/>
                  <a:pt x="8134850" y="679131"/>
                  <a:pt x="8134850" y="680918"/>
                </a:cubicBezTo>
                <a:lnTo>
                  <a:pt x="8134850" y="772307"/>
                </a:lnTo>
                <a:cubicBezTo>
                  <a:pt x="8134850" y="772307"/>
                  <a:pt x="8134850" y="774094"/>
                  <a:pt x="8136704" y="774094"/>
                </a:cubicBezTo>
                <a:lnTo>
                  <a:pt x="8145512" y="774094"/>
                </a:lnTo>
                <a:cubicBezTo>
                  <a:pt x="8145512" y="774094"/>
                  <a:pt x="8147366" y="774094"/>
                  <a:pt x="8147366" y="772307"/>
                </a:cubicBezTo>
                <a:lnTo>
                  <a:pt x="8147366" y="680918"/>
                </a:lnTo>
                <a:cubicBezTo>
                  <a:pt x="8147366" y="680918"/>
                  <a:pt x="8147366" y="679131"/>
                  <a:pt x="8145512" y="679131"/>
                </a:cubicBezTo>
                <a:close/>
                <a:moveTo>
                  <a:pt x="6571015" y="679131"/>
                </a:moveTo>
                <a:cubicBezTo>
                  <a:pt x="6571015" y="679131"/>
                  <a:pt x="6569161" y="679131"/>
                  <a:pt x="6569161" y="680918"/>
                </a:cubicBezTo>
                <a:lnTo>
                  <a:pt x="6569161" y="772307"/>
                </a:lnTo>
                <a:cubicBezTo>
                  <a:pt x="6569161" y="772307"/>
                  <a:pt x="6569161" y="774094"/>
                  <a:pt x="6571015" y="774094"/>
                </a:cubicBezTo>
                <a:lnTo>
                  <a:pt x="6579823" y="774094"/>
                </a:lnTo>
                <a:cubicBezTo>
                  <a:pt x="6579823" y="774094"/>
                  <a:pt x="6581677" y="774094"/>
                  <a:pt x="6581677" y="772307"/>
                </a:cubicBezTo>
                <a:lnTo>
                  <a:pt x="6581677" y="680918"/>
                </a:lnTo>
                <a:cubicBezTo>
                  <a:pt x="6581677" y="680918"/>
                  <a:pt x="6581677" y="679131"/>
                  <a:pt x="6579823" y="679131"/>
                </a:cubicBezTo>
                <a:close/>
                <a:moveTo>
                  <a:pt x="5005325" y="679131"/>
                </a:moveTo>
                <a:cubicBezTo>
                  <a:pt x="5005325" y="679131"/>
                  <a:pt x="5003471" y="679131"/>
                  <a:pt x="5003471" y="680918"/>
                </a:cubicBezTo>
                <a:lnTo>
                  <a:pt x="5003471" y="772307"/>
                </a:lnTo>
                <a:cubicBezTo>
                  <a:pt x="5003471" y="772307"/>
                  <a:pt x="5003471" y="774094"/>
                  <a:pt x="5005325" y="774094"/>
                </a:cubicBezTo>
                <a:lnTo>
                  <a:pt x="5014133" y="774094"/>
                </a:lnTo>
                <a:cubicBezTo>
                  <a:pt x="5014133" y="774094"/>
                  <a:pt x="5015987" y="774094"/>
                  <a:pt x="5015987" y="772307"/>
                </a:cubicBezTo>
                <a:lnTo>
                  <a:pt x="5015987" y="680918"/>
                </a:lnTo>
                <a:cubicBezTo>
                  <a:pt x="5015987" y="680918"/>
                  <a:pt x="5015987" y="679131"/>
                  <a:pt x="5014133" y="679131"/>
                </a:cubicBezTo>
                <a:close/>
                <a:moveTo>
                  <a:pt x="3439636" y="679131"/>
                </a:moveTo>
                <a:cubicBezTo>
                  <a:pt x="3439636" y="679131"/>
                  <a:pt x="3437782" y="679131"/>
                  <a:pt x="3437782" y="680918"/>
                </a:cubicBezTo>
                <a:lnTo>
                  <a:pt x="3437782" y="772307"/>
                </a:lnTo>
                <a:cubicBezTo>
                  <a:pt x="3437782" y="772307"/>
                  <a:pt x="3437782" y="774094"/>
                  <a:pt x="3439636" y="774094"/>
                </a:cubicBezTo>
                <a:lnTo>
                  <a:pt x="3448444" y="774094"/>
                </a:lnTo>
                <a:cubicBezTo>
                  <a:pt x="3448444" y="774094"/>
                  <a:pt x="3450298" y="774094"/>
                  <a:pt x="3450298" y="772307"/>
                </a:cubicBezTo>
                <a:lnTo>
                  <a:pt x="3450298" y="680918"/>
                </a:lnTo>
                <a:cubicBezTo>
                  <a:pt x="3450298" y="680918"/>
                  <a:pt x="3450298" y="679131"/>
                  <a:pt x="3448444" y="679131"/>
                </a:cubicBezTo>
                <a:close/>
                <a:moveTo>
                  <a:pt x="1873946" y="679131"/>
                </a:moveTo>
                <a:cubicBezTo>
                  <a:pt x="1873946" y="679131"/>
                  <a:pt x="1872092" y="679131"/>
                  <a:pt x="1872092" y="680918"/>
                </a:cubicBezTo>
                <a:lnTo>
                  <a:pt x="1872092" y="772307"/>
                </a:lnTo>
                <a:cubicBezTo>
                  <a:pt x="1872092" y="772307"/>
                  <a:pt x="1872092" y="774094"/>
                  <a:pt x="1873946" y="774094"/>
                </a:cubicBezTo>
                <a:lnTo>
                  <a:pt x="1882754" y="774094"/>
                </a:lnTo>
                <a:cubicBezTo>
                  <a:pt x="1882754" y="774094"/>
                  <a:pt x="1884608" y="774094"/>
                  <a:pt x="1884608" y="772307"/>
                </a:cubicBezTo>
                <a:lnTo>
                  <a:pt x="1884608" y="680918"/>
                </a:lnTo>
                <a:cubicBezTo>
                  <a:pt x="1884608" y="680918"/>
                  <a:pt x="1884608" y="679131"/>
                  <a:pt x="1882754" y="679131"/>
                </a:cubicBezTo>
                <a:close/>
                <a:moveTo>
                  <a:pt x="308256" y="679131"/>
                </a:moveTo>
                <a:cubicBezTo>
                  <a:pt x="308256" y="679131"/>
                  <a:pt x="306402" y="679131"/>
                  <a:pt x="306402" y="680918"/>
                </a:cubicBezTo>
                <a:lnTo>
                  <a:pt x="306402" y="772307"/>
                </a:lnTo>
                <a:cubicBezTo>
                  <a:pt x="306402" y="772307"/>
                  <a:pt x="306402" y="774094"/>
                  <a:pt x="308256" y="774094"/>
                </a:cubicBezTo>
                <a:lnTo>
                  <a:pt x="317064" y="774094"/>
                </a:lnTo>
                <a:cubicBezTo>
                  <a:pt x="317064" y="774094"/>
                  <a:pt x="318918" y="774094"/>
                  <a:pt x="318918" y="772307"/>
                </a:cubicBezTo>
                <a:lnTo>
                  <a:pt x="318918" y="680918"/>
                </a:lnTo>
                <a:cubicBezTo>
                  <a:pt x="318918" y="680918"/>
                  <a:pt x="318918" y="679131"/>
                  <a:pt x="317064" y="679131"/>
                </a:cubicBezTo>
                <a:close/>
                <a:moveTo>
                  <a:pt x="9702393" y="493467"/>
                </a:moveTo>
                <a:cubicBezTo>
                  <a:pt x="9702393" y="493467"/>
                  <a:pt x="9700539" y="493467"/>
                  <a:pt x="9700539" y="495254"/>
                </a:cubicBezTo>
                <a:lnTo>
                  <a:pt x="9700539" y="586643"/>
                </a:lnTo>
                <a:cubicBezTo>
                  <a:pt x="9700539" y="586643"/>
                  <a:pt x="9700539" y="588430"/>
                  <a:pt x="9702393" y="588430"/>
                </a:cubicBezTo>
                <a:lnTo>
                  <a:pt x="9711201" y="588430"/>
                </a:lnTo>
                <a:cubicBezTo>
                  <a:pt x="9711201" y="588430"/>
                  <a:pt x="9713055" y="588430"/>
                  <a:pt x="9713055" y="586643"/>
                </a:cubicBezTo>
                <a:lnTo>
                  <a:pt x="9713055" y="495254"/>
                </a:lnTo>
                <a:cubicBezTo>
                  <a:pt x="9713055" y="495254"/>
                  <a:pt x="9713055" y="493467"/>
                  <a:pt x="9711201" y="493467"/>
                </a:cubicBezTo>
                <a:close/>
                <a:moveTo>
                  <a:pt x="8136704" y="493467"/>
                </a:moveTo>
                <a:cubicBezTo>
                  <a:pt x="8136704" y="493467"/>
                  <a:pt x="8134850" y="493467"/>
                  <a:pt x="8134850" y="495254"/>
                </a:cubicBezTo>
                <a:lnTo>
                  <a:pt x="8134850" y="586643"/>
                </a:lnTo>
                <a:cubicBezTo>
                  <a:pt x="8134850" y="586643"/>
                  <a:pt x="8134850" y="588430"/>
                  <a:pt x="8136704" y="588430"/>
                </a:cubicBezTo>
                <a:lnTo>
                  <a:pt x="8145512" y="588430"/>
                </a:lnTo>
                <a:cubicBezTo>
                  <a:pt x="8145512" y="588430"/>
                  <a:pt x="8147366" y="588430"/>
                  <a:pt x="8147366" y="586643"/>
                </a:cubicBezTo>
                <a:lnTo>
                  <a:pt x="8147366" y="495254"/>
                </a:lnTo>
                <a:cubicBezTo>
                  <a:pt x="8147366" y="495254"/>
                  <a:pt x="8147366" y="493467"/>
                  <a:pt x="8145512" y="493467"/>
                </a:cubicBezTo>
                <a:close/>
                <a:moveTo>
                  <a:pt x="6571015" y="493467"/>
                </a:moveTo>
                <a:cubicBezTo>
                  <a:pt x="6571015" y="493467"/>
                  <a:pt x="6569161" y="493467"/>
                  <a:pt x="6569161" y="495254"/>
                </a:cubicBezTo>
                <a:lnTo>
                  <a:pt x="6569161" y="586643"/>
                </a:lnTo>
                <a:cubicBezTo>
                  <a:pt x="6569161" y="586643"/>
                  <a:pt x="6569161" y="588430"/>
                  <a:pt x="6571015" y="588430"/>
                </a:cubicBezTo>
                <a:lnTo>
                  <a:pt x="6579823" y="588430"/>
                </a:lnTo>
                <a:cubicBezTo>
                  <a:pt x="6579823" y="588430"/>
                  <a:pt x="6581677" y="588430"/>
                  <a:pt x="6581677" y="586643"/>
                </a:cubicBezTo>
                <a:lnTo>
                  <a:pt x="6581677" y="495254"/>
                </a:lnTo>
                <a:cubicBezTo>
                  <a:pt x="6581677" y="495254"/>
                  <a:pt x="6581677" y="493467"/>
                  <a:pt x="6579823" y="493467"/>
                </a:cubicBezTo>
                <a:close/>
                <a:moveTo>
                  <a:pt x="5005325" y="493467"/>
                </a:moveTo>
                <a:cubicBezTo>
                  <a:pt x="5005325" y="493467"/>
                  <a:pt x="5003471" y="493467"/>
                  <a:pt x="5003471" y="495254"/>
                </a:cubicBezTo>
                <a:lnTo>
                  <a:pt x="5003471" y="586643"/>
                </a:lnTo>
                <a:cubicBezTo>
                  <a:pt x="5003471" y="586643"/>
                  <a:pt x="5003471" y="588430"/>
                  <a:pt x="5005325" y="588430"/>
                </a:cubicBezTo>
                <a:lnTo>
                  <a:pt x="5014133" y="588430"/>
                </a:lnTo>
                <a:cubicBezTo>
                  <a:pt x="5014133" y="588430"/>
                  <a:pt x="5015987" y="588430"/>
                  <a:pt x="5015987" y="586643"/>
                </a:cubicBezTo>
                <a:lnTo>
                  <a:pt x="5015987" y="495254"/>
                </a:lnTo>
                <a:cubicBezTo>
                  <a:pt x="5015987" y="495254"/>
                  <a:pt x="5015987" y="493467"/>
                  <a:pt x="5014133" y="493467"/>
                </a:cubicBezTo>
                <a:close/>
                <a:moveTo>
                  <a:pt x="3439636" y="493467"/>
                </a:moveTo>
                <a:cubicBezTo>
                  <a:pt x="3439636" y="493467"/>
                  <a:pt x="3437782" y="493467"/>
                  <a:pt x="3437782" y="495254"/>
                </a:cubicBezTo>
                <a:lnTo>
                  <a:pt x="3437782" y="586643"/>
                </a:lnTo>
                <a:cubicBezTo>
                  <a:pt x="3437782" y="586643"/>
                  <a:pt x="3437782" y="588430"/>
                  <a:pt x="3439636" y="588430"/>
                </a:cubicBezTo>
                <a:lnTo>
                  <a:pt x="3448444" y="588430"/>
                </a:lnTo>
                <a:cubicBezTo>
                  <a:pt x="3448444" y="588430"/>
                  <a:pt x="3450298" y="588430"/>
                  <a:pt x="3450298" y="586643"/>
                </a:cubicBezTo>
                <a:lnTo>
                  <a:pt x="3450298" y="495254"/>
                </a:lnTo>
                <a:cubicBezTo>
                  <a:pt x="3450298" y="495254"/>
                  <a:pt x="3450298" y="493467"/>
                  <a:pt x="3448444" y="493467"/>
                </a:cubicBezTo>
                <a:close/>
                <a:moveTo>
                  <a:pt x="1873946" y="493467"/>
                </a:moveTo>
                <a:cubicBezTo>
                  <a:pt x="1873946" y="493467"/>
                  <a:pt x="1872092" y="493467"/>
                  <a:pt x="1872092" y="495254"/>
                </a:cubicBezTo>
                <a:lnTo>
                  <a:pt x="1872092" y="586643"/>
                </a:lnTo>
                <a:cubicBezTo>
                  <a:pt x="1872092" y="586643"/>
                  <a:pt x="1872092" y="588430"/>
                  <a:pt x="1873946" y="588430"/>
                </a:cubicBezTo>
                <a:lnTo>
                  <a:pt x="1882754" y="588430"/>
                </a:lnTo>
                <a:cubicBezTo>
                  <a:pt x="1882754" y="588430"/>
                  <a:pt x="1884608" y="588430"/>
                  <a:pt x="1884608" y="586643"/>
                </a:cubicBezTo>
                <a:lnTo>
                  <a:pt x="1884608" y="495254"/>
                </a:lnTo>
                <a:cubicBezTo>
                  <a:pt x="1884608" y="495254"/>
                  <a:pt x="1884608" y="493467"/>
                  <a:pt x="1882754" y="493467"/>
                </a:cubicBezTo>
                <a:close/>
                <a:moveTo>
                  <a:pt x="308256" y="493467"/>
                </a:moveTo>
                <a:cubicBezTo>
                  <a:pt x="308256" y="493467"/>
                  <a:pt x="306402" y="493467"/>
                  <a:pt x="306402" y="495254"/>
                </a:cubicBezTo>
                <a:lnTo>
                  <a:pt x="306402" y="586643"/>
                </a:lnTo>
                <a:cubicBezTo>
                  <a:pt x="306402" y="586643"/>
                  <a:pt x="306402" y="588430"/>
                  <a:pt x="308256" y="588430"/>
                </a:cubicBezTo>
                <a:lnTo>
                  <a:pt x="317064" y="588430"/>
                </a:lnTo>
                <a:cubicBezTo>
                  <a:pt x="317064" y="588430"/>
                  <a:pt x="318918" y="588430"/>
                  <a:pt x="318918" y="586643"/>
                </a:cubicBezTo>
                <a:lnTo>
                  <a:pt x="318918" y="495254"/>
                </a:lnTo>
                <a:cubicBezTo>
                  <a:pt x="318918" y="495254"/>
                  <a:pt x="318918" y="493467"/>
                  <a:pt x="317064" y="493467"/>
                </a:cubicBezTo>
                <a:close/>
                <a:moveTo>
                  <a:pt x="9702393" y="307803"/>
                </a:moveTo>
                <a:cubicBezTo>
                  <a:pt x="9702393" y="307803"/>
                  <a:pt x="9700539" y="307803"/>
                  <a:pt x="9700539" y="309590"/>
                </a:cubicBezTo>
                <a:lnTo>
                  <a:pt x="9700539" y="400979"/>
                </a:lnTo>
                <a:cubicBezTo>
                  <a:pt x="9700539" y="400979"/>
                  <a:pt x="9700539" y="402766"/>
                  <a:pt x="9702393" y="402766"/>
                </a:cubicBezTo>
                <a:lnTo>
                  <a:pt x="9711201" y="402766"/>
                </a:lnTo>
                <a:cubicBezTo>
                  <a:pt x="9711201" y="402766"/>
                  <a:pt x="9713055" y="402766"/>
                  <a:pt x="9713055" y="400979"/>
                </a:cubicBezTo>
                <a:lnTo>
                  <a:pt x="9713055" y="309590"/>
                </a:lnTo>
                <a:cubicBezTo>
                  <a:pt x="9713055" y="309590"/>
                  <a:pt x="9713055" y="307803"/>
                  <a:pt x="9711201" y="307803"/>
                </a:cubicBezTo>
                <a:close/>
                <a:moveTo>
                  <a:pt x="8136704" y="307803"/>
                </a:moveTo>
                <a:cubicBezTo>
                  <a:pt x="8136704" y="307803"/>
                  <a:pt x="8134850" y="307803"/>
                  <a:pt x="8134850" y="309590"/>
                </a:cubicBezTo>
                <a:lnTo>
                  <a:pt x="8134850" y="400979"/>
                </a:lnTo>
                <a:cubicBezTo>
                  <a:pt x="8134850" y="400979"/>
                  <a:pt x="8134850" y="402766"/>
                  <a:pt x="8136704" y="402766"/>
                </a:cubicBezTo>
                <a:lnTo>
                  <a:pt x="8145512" y="402766"/>
                </a:lnTo>
                <a:cubicBezTo>
                  <a:pt x="8145512" y="402766"/>
                  <a:pt x="8147366" y="402766"/>
                  <a:pt x="8147366" y="400979"/>
                </a:cubicBezTo>
                <a:lnTo>
                  <a:pt x="8147366" y="309590"/>
                </a:lnTo>
                <a:cubicBezTo>
                  <a:pt x="8147366" y="309590"/>
                  <a:pt x="8147366" y="307803"/>
                  <a:pt x="8145512" y="307803"/>
                </a:cubicBezTo>
                <a:close/>
                <a:moveTo>
                  <a:pt x="6571015" y="307803"/>
                </a:moveTo>
                <a:cubicBezTo>
                  <a:pt x="6571015" y="307803"/>
                  <a:pt x="6569161" y="307803"/>
                  <a:pt x="6569161" y="309590"/>
                </a:cubicBezTo>
                <a:lnTo>
                  <a:pt x="6569161" y="400979"/>
                </a:lnTo>
                <a:cubicBezTo>
                  <a:pt x="6569161" y="400979"/>
                  <a:pt x="6569161" y="402766"/>
                  <a:pt x="6571015" y="402766"/>
                </a:cubicBezTo>
                <a:lnTo>
                  <a:pt x="6579823" y="402766"/>
                </a:lnTo>
                <a:cubicBezTo>
                  <a:pt x="6579823" y="402766"/>
                  <a:pt x="6581677" y="402766"/>
                  <a:pt x="6581677" y="400979"/>
                </a:cubicBezTo>
                <a:lnTo>
                  <a:pt x="6581677" y="309590"/>
                </a:lnTo>
                <a:cubicBezTo>
                  <a:pt x="6581677" y="309590"/>
                  <a:pt x="6581677" y="307803"/>
                  <a:pt x="6579823" y="307803"/>
                </a:cubicBezTo>
                <a:close/>
                <a:moveTo>
                  <a:pt x="5005325" y="307803"/>
                </a:moveTo>
                <a:cubicBezTo>
                  <a:pt x="5005325" y="307803"/>
                  <a:pt x="5003471" y="307803"/>
                  <a:pt x="5003471" y="309590"/>
                </a:cubicBezTo>
                <a:lnTo>
                  <a:pt x="5003471" y="400979"/>
                </a:lnTo>
                <a:cubicBezTo>
                  <a:pt x="5003471" y="400979"/>
                  <a:pt x="5003471" y="402766"/>
                  <a:pt x="5005325" y="402766"/>
                </a:cubicBezTo>
                <a:lnTo>
                  <a:pt x="5014133" y="402766"/>
                </a:lnTo>
                <a:cubicBezTo>
                  <a:pt x="5014133" y="402766"/>
                  <a:pt x="5015987" y="402766"/>
                  <a:pt x="5015987" y="400979"/>
                </a:cubicBezTo>
                <a:lnTo>
                  <a:pt x="5015987" y="309590"/>
                </a:lnTo>
                <a:cubicBezTo>
                  <a:pt x="5015987" y="309590"/>
                  <a:pt x="5015987" y="307803"/>
                  <a:pt x="5014133" y="307803"/>
                </a:cubicBezTo>
                <a:close/>
                <a:moveTo>
                  <a:pt x="3439636" y="307803"/>
                </a:moveTo>
                <a:cubicBezTo>
                  <a:pt x="3439636" y="307803"/>
                  <a:pt x="3437782" y="307803"/>
                  <a:pt x="3437782" y="309590"/>
                </a:cubicBezTo>
                <a:lnTo>
                  <a:pt x="3437782" y="400979"/>
                </a:lnTo>
                <a:cubicBezTo>
                  <a:pt x="3437782" y="400979"/>
                  <a:pt x="3437782" y="402766"/>
                  <a:pt x="3439636" y="402766"/>
                </a:cubicBezTo>
                <a:lnTo>
                  <a:pt x="3448444" y="402766"/>
                </a:lnTo>
                <a:cubicBezTo>
                  <a:pt x="3448444" y="402766"/>
                  <a:pt x="3450298" y="402766"/>
                  <a:pt x="3450298" y="400979"/>
                </a:cubicBezTo>
                <a:lnTo>
                  <a:pt x="3450298" y="309590"/>
                </a:lnTo>
                <a:cubicBezTo>
                  <a:pt x="3450298" y="309590"/>
                  <a:pt x="3450298" y="307803"/>
                  <a:pt x="3448444" y="307803"/>
                </a:cubicBezTo>
                <a:close/>
                <a:moveTo>
                  <a:pt x="1873946" y="307803"/>
                </a:moveTo>
                <a:cubicBezTo>
                  <a:pt x="1873946" y="307803"/>
                  <a:pt x="1872092" y="307803"/>
                  <a:pt x="1872092" y="309590"/>
                </a:cubicBezTo>
                <a:lnTo>
                  <a:pt x="1872092" y="400979"/>
                </a:lnTo>
                <a:cubicBezTo>
                  <a:pt x="1872092" y="400979"/>
                  <a:pt x="1872092" y="402766"/>
                  <a:pt x="1873946" y="402766"/>
                </a:cubicBezTo>
                <a:lnTo>
                  <a:pt x="1882754" y="402766"/>
                </a:lnTo>
                <a:cubicBezTo>
                  <a:pt x="1882754" y="402766"/>
                  <a:pt x="1884608" y="402766"/>
                  <a:pt x="1884608" y="400979"/>
                </a:cubicBezTo>
                <a:lnTo>
                  <a:pt x="1884608" y="309590"/>
                </a:lnTo>
                <a:cubicBezTo>
                  <a:pt x="1884608" y="309590"/>
                  <a:pt x="1884608" y="307803"/>
                  <a:pt x="1882754" y="307803"/>
                </a:cubicBezTo>
                <a:close/>
                <a:moveTo>
                  <a:pt x="308256" y="307803"/>
                </a:moveTo>
                <a:cubicBezTo>
                  <a:pt x="308256" y="307803"/>
                  <a:pt x="306402" y="307803"/>
                  <a:pt x="306402" y="309590"/>
                </a:cubicBezTo>
                <a:lnTo>
                  <a:pt x="306402" y="400979"/>
                </a:lnTo>
                <a:cubicBezTo>
                  <a:pt x="306402" y="400979"/>
                  <a:pt x="306402" y="402766"/>
                  <a:pt x="308256" y="402766"/>
                </a:cubicBezTo>
                <a:lnTo>
                  <a:pt x="317064" y="402766"/>
                </a:lnTo>
                <a:cubicBezTo>
                  <a:pt x="317064" y="402766"/>
                  <a:pt x="318918" y="402766"/>
                  <a:pt x="318918" y="400979"/>
                </a:cubicBezTo>
                <a:lnTo>
                  <a:pt x="318918" y="309590"/>
                </a:lnTo>
                <a:cubicBezTo>
                  <a:pt x="318918" y="309590"/>
                  <a:pt x="318918" y="307803"/>
                  <a:pt x="317064" y="307803"/>
                </a:cubicBezTo>
                <a:close/>
                <a:moveTo>
                  <a:pt x="9702393" y="122139"/>
                </a:moveTo>
                <a:cubicBezTo>
                  <a:pt x="9702393" y="122139"/>
                  <a:pt x="9700539" y="122139"/>
                  <a:pt x="9700539" y="123926"/>
                </a:cubicBezTo>
                <a:lnTo>
                  <a:pt x="9700539" y="215315"/>
                </a:lnTo>
                <a:cubicBezTo>
                  <a:pt x="9700539" y="215315"/>
                  <a:pt x="9700539" y="217102"/>
                  <a:pt x="9702393" y="217102"/>
                </a:cubicBezTo>
                <a:lnTo>
                  <a:pt x="9711201" y="217102"/>
                </a:lnTo>
                <a:cubicBezTo>
                  <a:pt x="9711201" y="217102"/>
                  <a:pt x="9713055" y="217102"/>
                  <a:pt x="9713055" y="215315"/>
                </a:cubicBezTo>
                <a:lnTo>
                  <a:pt x="9713055" y="123926"/>
                </a:lnTo>
                <a:cubicBezTo>
                  <a:pt x="9713055" y="123926"/>
                  <a:pt x="9713055" y="122139"/>
                  <a:pt x="9711201" y="122139"/>
                </a:cubicBezTo>
                <a:close/>
                <a:moveTo>
                  <a:pt x="8136704" y="122139"/>
                </a:moveTo>
                <a:cubicBezTo>
                  <a:pt x="8136704" y="122139"/>
                  <a:pt x="8134850" y="122139"/>
                  <a:pt x="8134850" y="123926"/>
                </a:cubicBezTo>
                <a:lnTo>
                  <a:pt x="8134850" y="215315"/>
                </a:lnTo>
                <a:cubicBezTo>
                  <a:pt x="8134850" y="215315"/>
                  <a:pt x="8134850" y="217102"/>
                  <a:pt x="8136704" y="217102"/>
                </a:cubicBezTo>
                <a:lnTo>
                  <a:pt x="8145512" y="217102"/>
                </a:lnTo>
                <a:cubicBezTo>
                  <a:pt x="8145512" y="217102"/>
                  <a:pt x="8147366" y="217102"/>
                  <a:pt x="8147366" y="215315"/>
                </a:cubicBezTo>
                <a:lnTo>
                  <a:pt x="8147366" y="123926"/>
                </a:lnTo>
                <a:cubicBezTo>
                  <a:pt x="8147366" y="123926"/>
                  <a:pt x="8147366" y="122139"/>
                  <a:pt x="8145512" y="122139"/>
                </a:cubicBezTo>
                <a:close/>
                <a:moveTo>
                  <a:pt x="6571015" y="122139"/>
                </a:moveTo>
                <a:cubicBezTo>
                  <a:pt x="6571015" y="122139"/>
                  <a:pt x="6569161" y="122139"/>
                  <a:pt x="6569161" y="123926"/>
                </a:cubicBezTo>
                <a:lnTo>
                  <a:pt x="6569161" y="215315"/>
                </a:lnTo>
                <a:cubicBezTo>
                  <a:pt x="6569161" y="215315"/>
                  <a:pt x="6569161" y="217102"/>
                  <a:pt x="6571015" y="217102"/>
                </a:cubicBezTo>
                <a:lnTo>
                  <a:pt x="6579823" y="217102"/>
                </a:lnTo>
                <a:cubicBezTo>
                  <a:pt x="6579823" y="217102"/>
                  <a:pt x="6581677" y="217102"/>
                  <a:pt x="6581677" y="215315"/>
                </a:cubicBezTo>
                <a:lnTo>
                  <a:pt x="6581677" y="123926"/>
                </a:lnTo>
                <a:cubicBezTo>
                  <a:pt x="6581677" y="123926"/>
                  <a:pt x="6581677" y="122139"/>
                  <a:pt x="6579823" y="122139"/>
                </a:cubicBezTo>
                <a:close/>
                <a:moveTo>
                  <a:pt x="5005325" y="122139"/>
                </a:moveTo>
                <a:cubicBezTo>
                  <a:pt x="5005325" y="122139"/>
                  <a:pt x="5003471" y="122139"/>
                  <a:pt x="5003471" y="123926"/>
                </a:cubicBezTo>
                <a:lnTo>
                  <a:pt x="5003471" y="215315"/>
                </a:lnTo>
                <a:cubicBezTo>
                  <a:pt x="5003471" y="215315"/>
                  <a:pt x="5003471" y="217102"/>
                  <a:pt x="5005325" y="217102"/>
                </a:cubicBezTo>
                <a:lnTo>
                  <a:pt x="5014133" y="217102"/>
                </a:lnTo>
                <a:cubicBezTo>
                  <a:pt x="5014133" y="217102"/>
                  <a:pt x="5015987" y="217102"/>
                  <a:pt x="5015987" y="215315"/>
                </a:cubicBezTo>
                <a:lnTo>
                  <a:pt x="5015987" y="123926"/>
                </a:lnTo>
                <a:cubicBezTo>
                  <a:pt x="5015987" y="123926"/>
                  <a:pt x="5015987" y="122139"/>
                  <a:pt x="5014133" y="122139"/>
                </a:cubicBezTo>
                <a:close/>
                <a:moveTo>
                  <a:pt x="3439636" y="122139"/>
                </a:moveTo>
                <a:cubicBezTo>
                  <a:pt x="3439636" y="122139"/>
                  <a:pt x="3437782" y="122139"/>
                  <a:pt x="3437782" y="123926"/>
                </a:cubicBezTo>
                <a:lnTo>
                  <a:pt x="3437782" y="215315"/>
                </a:lnTo>
                <a:cubicBezTo>
                  <a:pt x="3437782" y="215315"/>
                  <a:pt x="3437782" y="217102"/>
                  <a:pt x="3439636" y="217102"/>
                </a:cubicBezTo>
                <a:lnTo>
                  <a:pt x="3448444" y="217102"/>
                </a:lnTo>
                <a:cubicBezTo>
                  <a:pt x="3448444" y="217102"/>
                  <a:pt x="3450298" y="217102"/>
                  <a:pt x="3450298" y="215315"/>
                </a:cubicBezTo>
                <a:lnTo>
                  <a:pt x="3450298" y="123926"/>
                </a:lnTo>
                <a:cubicBezTo>
                  <a:pt x="3450298" y="123926"/>
                  <a:pt x="3450298" y="122139"/>
                  <a:pt x="3448444" y="122139"/>
                </a:cubicBezTo>
                <a:close/>
                <a:moveTo>
                  <a:pt x="1873946" y="122139"/>
                </a:moveTo>
                <a:cubicBezTo>
                  <a:pt x="1873946" y="122139"/>
                  <a:pt x="1872092" y="122139"/>
                  <a:pt x="1872092" y="123926"/>
                </a:cubicBezTo>
                <a:lnTo>
                  <a:pt x="1872092" y="215315"/>
                </a:lnTo>
                <a:cubicBezTo>
                  <a:pt x="1872092" y="215315"/>
                  <a:pt x="1872092" y="217102"/>
                  <a:pt x="1873946" y="217102"/>
                </a:cubicBezTo>
                <a:lnTo>
                  <a:pt x="1882754" y="217102"/>
                </a:lnTo>
                <a:cubicBezTo>
                  <a:pt x="1882754" y="217102"/>
                  <a:pt x="1884608" y="217102"/>
                  <a:pt x="1884608" y="215315"/>
                </a:cubicBezTo>
                <a:lnTo>
                  <a:pt x="1884608" y="123926"/>
                </a:lnTo>
                <a:cubicBezTo>
                  <a:pt x="1884608" y="123926"/>
                  <a:pt x="1884608" y="122139"/>
                  <a:pt x="1882754" y="122139"/>
                </a:cubicBezTo>
                <a:close/>
                <a:moveTo>
                  <a:pt x="308256" y="122139"/>
                </a:moveTo>
                <a:cubicBezTo>
                  <a:pt x="308256" y="122139"/>
                  <a:pt x="306402" y="122139"/>
                  <a:pt x="306402" y="123926"/>
                </a:cubicBezTo>
                <a:lnTo>
                  <a:pt x="306402" y="215315"/>
                </a:lnTo>
                <a:cubicBezTo>
                  <a:pt x="306402" y="215315"/>
                  <a:pt x="306402" y="217102"/>
                  <a:pt x="308256" y="217102"/>
                </a:cubicBezTo>
                <a:lnTo>
                  <a:pt x="317064" y="217102"/>
                </a:lnTo>
                <a:cubicBezTo>
                  <a:pt x="317064" y="217102"/>
                  <a:pt x="318918" y="217102"/>
                  <a:pt x="318918" y="215315"/>
                </a:cubicBezTo>
                <a:lnTo>
                  <a:pt x="318918" y="123926"/>
                </a:lnTo>
                <a:cubicBezTo>
                  <a:pt x="318918" y="123926"/>
                  <a:pt x="318918" y="122139"/>
                  <a:pt x="317064" y="122139"/>
                </a:cubicBezTo>
                <a:close/>
                <a:moveTo>
                  <a:pt x="0" y="0"/>
                </a:moveTo>
                <a:lnTo>
                  <a:pt x="306402" y="0"/>
                </a:lnTo>
                <a:lnTo>
                  <a:pt x="306402" y="29651"/>
                </a:lnTo>
                <a:cubicBezTo>
                  <a:pt x="306402" y="29651"/>
                  <a:pt x="306402" y="31438"/>
                  <a:pt x="308256" y="31438"/>
                </a:cubicBezTo>
                <a:lnTo>
                  <a:pt x="317064" y="31438"/>
                </a:lnTo>
                <a:cubicBezTo>
                  <a:pt x="317064" y="31438"/>
                  <a:pt x="318918" y="31438"/>
                  <a:pt x="318918" y="29651"/>
                </a:cubicBezTo>
                <a:lnTo>
                  <a:pt x="318918" y="0"/>
                </a:lnTo>
                <a:lnTo>
                  <a:pt x="1872092" y="0"/>
                </a:lnTo>
                <a:lnTo>
                  <a:pt x="1872092" y="29651"/>
                </a:lnTo>
                <a:cubicBezTo>
                  <a:pt x="1872092" y="29651"/>
                  <a:pt x="1872092" y="31438"/>
                  <a:pt x="1873946" y="31438"/>
                </a:cubicBezTo>
                <a:lnTo>
                  <a:pt x="1882754" y="31438"/>
                </a:lnTo>
                <a:cubicBezTo>
                  <a:pt x="1882754" y="31438"/>
                  <a:pt x="1884608" y="31438"/>
                  <a:pt x="1884608" y="29651"/>
                </a:cubicBezTo>
                <a:lnTo>
                  <a:pt x="1884608" y="0"/>
                </a:lnTo>
                <a:lnTo>
                  <a:pt x="3437782" y="0"/>
                </a:lnTo>
                <a:lnTo>
                  <a:pt x="3437782" y="29651"/>
                </a:lnTo>
                <a:cubicBezTo>
                  <a:pt x="3437782" y="29651"/>
                  <a:pt x="3437782" y="31438"/>
                  <a:pt x="3439636" y="31438"/>
                </a:cubicBezTo>
                <a:lnTo>
                  <a:pt x="3448444" y="31438"/>
                </a:lnTo>
                <a:cubicBezTo>
                  <a:pt x="3448444" y="31438"/>
                  <a:pt x="3450298" y="31438"/>
                  <a:pt x="3450298" y="29651"/>
                </a:cubicBezTo>
                <a:lnTo>
                  <a:pt x="3450298" y="0"/>
                </a:lnTo>
                <a:lnTo>
                  <a:pt x="5003471" y="0"/>
                </a:lnTo>
                <a:lnTo>
                  <a:pt x="5003471" y="29651"/>
                </a:lnTo>
                <a:cubicBezTo>
                  <a:pt x="5003471" y="29651"/>
                  <a:pt x="5003471" y="31438"/>
                  <a:pt x="5005325" y="31438"/>
                </a:cubicBezTo>
                <a:lnTo>
                  <a:pt x="5014133" y="31438"/>
                </a:lnTo>
                <a:cubicBezTo>
                  <a:pt x="5014133" y="31438"/>
                  <a:pt x="5015987" y="31438"/>
                  <a:pt x="5015987" y="29651"/>
                </a:cubicBezTo>
                <a:lnTo>
                  <a:pt x="5015987" y="0"/>
                </a:lnTo>
                <a:lnTo>
                  <a:pt x="6569161" y="0"/>
                </a:lnTo>
                <a:lnTo>
                  <a:pt x="6569161" y="29651"/>
                </a:lnTo>
                <a:cubicBezTo>
                  <a:pt x="6569161" y="29651"/>
                  <a:pt x="6569161" y="31438"/>
                  <a:pt x="6571015" y="31438"/>
                </a:cubicBezTo>
                <a:lnTo>
                  <a:pt x="6579823" y="31438"/>
                </a:lnTo>
                <a:cubicBezTo>
                  <a:pt x="6579823" y="31438"/>
                  <a:pt x="6581677" y="31438"/>
                  <a:pt x="6581677" y="29651"/>
                </a:cubicBezTo>
                <a:lnTo>
                  <a:pt x="6581677" y="0"/>
                </a:lnTo>
                <a:lnTo>
                  <a:pt x="8134850" y="0"/>
                </a:lnTo>
                <a:lnTo>
                  <a:pt x="8134850" y="29651"/>
                </a:lnTo>
                <a:cubicBezTo>
                  <a:pt x="8134850" y="29651"/>
                  <a:pt x="8134850" y="31438"/>
                  <a:pt x="8136704" y="31438"/>
                </a:cubicBezTo>
                <a:lnTo>
                  <a:pt x="8145512" y="31438"/>
                </a:lnTo>
                <a:cubicBezTo>
                  <a:pt x="8145512" y="31438"/>
                  <a:pt x="8147366" y="31438"/>
                  <a:pt x="8147366" y="29651"/>
                </a:cubicBezTo>
                <a:lnTo>
                  <a:pt x="8147366" y="0"/>
                </a:lnTo>
                <a:lnTo>
                  <a:pt x="9700539" y="0"/>
                </a:lnTo>
                <a:lnTo>
                  <a:pt x="9700539" y="29651"/>
                </a:lnTo>
                <a:cubicBezTo>
                  <a:pt x="9700539" y="29651"/>
                  <a:pt x="9700539" y="31438"/>
                  <a:pt x="9702393" y="31438"/>
                </a:cubicBezTo>
                <a:lnTo>
                  <a:pt x="9711201" y="31438"/>
                </a:lnTo>
                <a:cubicBezTo>
                  <a:pt x="9711201" y="31438"/>
                  <a:pt x="9713055" y="31438"/>
                  <a:pt x="9713055" y="29651"/>
                </a:cubicBezTo>
                <a:lnTo>
                  <a:pt x="9713055" y="0"/>
                </a:ln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609F979-F88F-49FF-8FA4-2847C924960F}"/>
              </a:ext>
            </a:extLst>
          </p:cNvPr>
          <p:cNvSpPr/>
          <p:nvPr/>
        </p:nvSpPr>
        <p:spPr>
          <a:xfrm>
            <a:off x="1263879" y="2934459"/>
            <a:ext cx="10007644" cy="1331086"/>
          </a:xfrm>
          <a:custGeom>
            <a:avLst/>
            <a:gdLst>
              <a:gd name="connsiteX0" fmla="*/ 9702393 w 10007644"/>
              <a:gd name="connsiteY0" fmla="*/ 1175053 h 1331086"/>
              <a:gd name="connsiteX1" fmla="*/ 9700539 w 10007644"/>
              <a:gd name="connsiteY1" fmla="*/ 1176840 h 1331086"/>
              <a:gd name="connsiteX2" fmla="*/ 9700539 w 10007644"/>
              <a:gd name="connsiteY2" fmla="*/ 1268229 h 1331086"/>
              <a:gd name="connsiteX3" fmla="*/ 9702393 w 10007644"/>
              <a:gd name="connsiteY3" fmla="*/ 1270016 h 1331086"/>
              <a:gd name="connsiteX4" fmla="*/ 9711201 w 10007644"/>
              <a:gd name="connsiteY4" fmla="*/ 1270016 h 1331086"/>
              <a:gd name="connsiteX5" fmla="*/ 9713055 w 10007644"/>
              <a:gd name="connsiteY5" fmla="*/ 1268229 h 1331086"/>
              <a:gd name="connsiteX6" fmla="*/ 9713055 w 10007644"/>
              <a:gd name="connsiteY6" fmla="*/ 1176840 h 1331086"/>
              <a:gd name="connsiteX7" fmla="*/ 9711201 w 10007644"/>
              <a:gd name="connsiteY7" fmla="*/ 1175053 h 1331086"/>
              <a:gd name="connsiteX8" fmla="*/ 8136704 w 10007644"/>
              <a:gd name="connsiteY8" fmla="*/ 1175053 h 1331086"/>
              <a:gd name="connsiteX9" fmla="*/ 8134850 w 10007644"/>
              <a:gd name="connsiteY9" fmla="*/ 1176840 h 1331086"/>
              <a:gd name="connsiteX10" fmla="*/ 8134850 w 10007644"/>
              <a:gd name="connsiteY10" fmla="*/ 1268229 h 1331086"/>
              <a:gd name="connsiteX11" fmla="*/ 8136704 w 10007644"/>
              <a:gd name="connsiteY11" fmla="*/ 1270016 h 1331086"/>
              <a:gd name="connsiteX12" fmla="*/ 8145512 w 10007644"/>
              <a:gd name="connsiteY12" fmla="*/ 1270016 h 1331086"/>
              <a:gd name="connsiteX13" fmla="*/ 8147366 w 10007644"/>
              <a:gd name="connsiteY13" fmla="*/ 1268229 h 1331086"/>
              <a:gd name="connsiteX14" fmla="*/ 8147366 w 10007644"/>
              <a:gd name="connsiteY14" fmla="*/ 1176840 h 1331086"/>
              <a:gd name="connsiteX15" fmla="*/ 8145512 w 10007644"/>
              <a:gd name="connsiteY15" fmla="*/ 1175053 h 1331086"/>
              <a:gd name="connsiteX16" fmla="*/ 6571015 w 10007644"/>
              <a:gd name="connsiteY16" fmla="*/ 1175053 h 1331086"/>
              <a:gd name="connsiteX17" fmla="*/ 6569161 w 10007644"/>
              <a:gd name="connsiteY17" fmla="*/ 1176840 h 1331086"/>
              <a:gd name="connsiteX18" fmla="*/ 6569161 w 10007644"/>
              <a:gd name="connsiteY18" fmla="*/ 1268229 h 1331086"/>
              <a:gd name="connsiteX19" fmla="*/ 6571015 w 10007644"/>
              <a:gd name="connsiteY19" fmla="*/ 1270016 h 1331086"/>
              <a:gd name="connsiteX20" fmla="*/ 6579823 w 10007644"/>
              <a:gd name="connsiteY20" fmla="*/ 1270016 h 1331086"/>
              <a:gd name="connsiteX21" fmla="*/ 6581677 w 10007644"/>
              <a:gd name="connsiteY21" fmla="*/ 1268229 h 1331086"/>
              <a:gd name="connsiteX22" fmla="*/ 6581677 w 10007644"/>
              <a:gd name="connsiteY22" fmla="*/ 1176840 h 1331086"/>
              <a:gd name="connsiteX23" fmla="*/ 6579823 w 10007644"/>
              <a:gd name="connsiteY23" fmla="*/ 1175053 h 1331086"/>
              <a:gd name="connsiteX24" fmla="*/ 5005325 w 10007644"/>
              <a:gd name="connsiteY24" fmla="*/ 1175053 h 1331086"/>
              <a:gd name="connsiteX25" fmla="*/ 5003471 w 10007644"/>
              <a:gd name="connsiteY25" fmla="*/ 1176840 h 1331086"/>
              <a:gd name="connsiteX26" fmla="*/ 5003471 w 10007644"/>
              <a:gd name="connsiteY26" fmla="*/ 1268229 h 1331086"/>
              <a:gd name="connsiteX27" fmla="*/ 5005325 w 10007644"/>
              <a:gd name="connsiteY27" fmla="*/ 1270016 h 1331086"/>
              <a:gd name="connsiteX28" fmla="*/ 5014133 w 10007644"/>
              <a:gd name="connsiteY28" fmla="*/ 1270016 h 1331086"/>
              <a:gd name="connsiteX29" fmla="*/ 5015987 w 10007644"/>
              <a:gd name="connsiteY29" fmla="*/ 1268229 h 1331086"/>
              <a:gd name="connsiteX30" fmla="*/ 5015987 w 10007644"/>
              <a:gd name="connsiteY30" fmla="*/ 1176840 h 1331086"/>
              <a:gd name="connsiteX31" fmla="*/ 5014133 w 10007644"/>
              <a:gd name="connsiteY31" fmla="*/ 1175053 h 1331086"/>
              <a:gd name="connsiteX32" fmla="*/ 3439636 w 10007644"/>
              <a:gd name="connsiteY32" fmla="*/ 1175053 h 1331086"/>
              <a:gd name="connsiteX33" fmla="*/ 3437782 w 10007644"/>
              <a:gd name="connsiteY33" fmla="*/ 1176840 h 1331086"/>
              <a:gd name="connsiteX34" fmla="*/ 3437782 w 10007644"/>
              <a:gd name="connsiteY34" fmla="*/ 1268229 h 1331086"/>
              <a:gd name="connsiteX35" fmla="*/ 3439636 w 10007644"/>
              <a:gd name="connsiteY35" fmla="*/ 1270016 h 1331086"/>
              <a:gd name="connsiteX36" fmla="*/ 3448444 w 10007644"/>
              <a:gd name="connsiteY36" fmla="*/ 1270016 h 1331086"/>
              <a:gd name="connsiteX37" fmla="*/ 3450298 w 10007644"/>
              <a:gd name="connsiteY37" fmla="*/ 1268229 h 1331086"/>
              <a:gd name="connsiteX38" fmla="*/ 3450298 w 10007644"/>
              <a:gd name="connsiteY38" fmla="*/ 1176840 h 1331086"/>
              <a:gd name="connsiteX39" fmla="*/ 3448444 w 10007644"/>
              <a:gd name="connsiteY39" fmla="*/ 1175053 h 1331086"/>
              <a:gd name="connsiteX40" fmla="*/ 1873946 w 10007644"/>
              <a:gd name="connsiteY40" fmla="*/ 1175053 h 1331086"/>
              <a:gd name="connsiteX41" fmla="*/ 1872092 w 10007644"/>
              <a:gd name="connsiteY41" fmla="*/ 1176840 h 1331086"/>
              <a:gd name="connsiteX42" fmla="*/ 1872092 w 10007644"/>
              <a:gd name="connsiteY42" fmla="*/ 1268229 h 1331086"/>
              <a:gd name="connsiteX43" fmla="*/ 1873946 w 10007644"/>
              <a:gd name="connsiteY43" fmla="*/ 1270016 h 1331086"/>
              <a:gd name="connsiteX44" fmla="*/ 1882754 w 10007644"/>
              <a:gd name="connsiteY44" fmla="*/ 1270016 h 1331086"/>
              <a:gd name="connsiteX45" fmla="*/ 1884608 w 10007644"/>
              <a:gd name="connsiteY45" fmla="*/ 1268229 h 1331086"/>
              <a:gd name="connsiteX46" fmla="*/ 1884608 w 10007644"/>
              <a:gd name="connsiteY46" fmla="*/ 1176840 h 1331086"/>
              <a:gd name="connsiteX47" fmla="*/ 1882754 w 10007644"/>
              <a:gd name="connsiteY47" fmla="*/ 1175053 h 1331086"/>
              <a:gd name="connsiteX48" fmla="*/ 308256 w 10007644"/>
              <a:gd name="connsiteY48" fmla="*/ 1175053 h 1331086"/>
              <a:gd name="connsiteX49" fmla="*/ 306402 w 10007644"/>
              <a:gd name="connsiteY49" fmla="*/ 1176840 h 1331086"/>
              <a:gd name="connsiteX50" fmla="*/ 306402 w 10007644"/>
              <a:gd name="connsiteY50" fmla="*/ 1268229 h 1331086"/>
              <a:gd name="connsiteX51" fmla="*/ 308256 w 10007644"/>
              <a:gd name="connsiteY51" fmla="*/ 1270016 h 1331086"/>
              <a:gd name="connsiteX52" fmla="*/ 317064 w 10007644"/>
              <a:gd name="connsiteY52" fmla="*/ 1270016 h 1331086"/>
              <a:gd name="connsiteX53" fmla="*/ 318918 w 10007644"/>
              <a:gd name="connsiteY53" fmla="*/ 1268229 h 1331086"/>
              <a:gd name="connsiteX54" fmla="*/ 318918 w 10007644"/>
              <a:gd name="connsiteY54" fmla="*/ 1176840 h 1331086"/>
              <a:gd name="connsiteX55" fmla="*/ 317064 w 10007644"/>
              <a:gd name="connsiteY55" fmla="*/ 1175053 h 1331086"/>
              <a:gd name="connsiteX56" fmla="*/ 9702393 w 10007644"/>
              <a:gd name="connsiteY56" fmla="*/ 989389 h 1331086"/>
              <a:gd name="connsiteX57" fmla="*/ 9700539 w 10007644"/>
              <a:gd name="connsiteY57" fmla="*/ 991176 h 1331086"/>
              <a:gd name="connsiteX58" fmla="*/ 9700539 w 10007644"/>
              <a:gd name="connsiteY58" fmla="*/ 1082565 h 1331086"/>
              <a:gd name="connsiteX59" fmla="*/ 9702393 w 10007644"/>
              <a:gd name="connsiteY59" fmla="*/ 1084352 h 1331086"/>
              <a:gd name="connsiteX60" fmla="*/ 9711201 w 10007644"/>
              <a:gd name="connsiteY60" fmla="*/ 1084352 h 1331086"/>
              <a:gd name="connsiteX61" fmla="*/ 9713055 w 10007644"/>
              <a:gd name="connsiteY61" fmla="*/ 1082565 h 1331086"/>
              <a:gd name="connsiteX62" fmla="*/ 9713055 w 10007644"/>
              <a:gd name="connsiteY62" fmla="*/ 991176 h 1331086"/>
              <a:gd name="connsiteX63" fmla="*/ 9711201 w 10007644"/>
              <a:gd name="connsiteY63" fmla="*/ 989389 h 1331086"/>
              <a:gd name="connsiteX64" fmla="*/ 8136704 w 10007644"/>
              <a:gd name="connsiteY64" fmla="*/ 989389 h 1331086"/>
              <a:gd name="connsiteX65" fmla="*/ 8134850 w 10007644"/>
              <a:gd name="connsiteY65" fmla="*/ 991176 h 1331086"/>
              <a:gd name="connsiteX66" fmla="*/ 8134850 w 10007644"/>
              <a:gd name="connsiteY66" fmla="*/ 1082565 h 1331086"/>
              <a:gd name="connsiteX67" fmla="*/ 8136704 w 10007644"/>
              <a:gd name="connsiteY67" fmla="*/ 1084352 h 1331086"/>
              <a:gd name="connsiteX68" fmla="*/ 8145512 w 10007644"/>
              <a:gd name="connsiteY68" fmla="*/ 1084352 h 1331086"/>
              <a:gd name="connsiteX69" fmla="*/ 8147366 w 10007644"/>
              <a:gd name="connsiteY69" fmla="*/ 1082565 h 1331086"/>
              <a:gd name="connsiteX70" fmla="*/ 8147366 w 10007644"/>
              <a:gd name="connsiteY70" fmla="*/ 991176 h 1331086"/>
              <a:gd name="connsiteX71" fmla="*/ 8145512 w 10007644"/>
              <a:gd name="connsiteY71" fmla="*/ 989389 h 1331086"/>
              <a:gd name="connsiteX72" fmla="*/ 6571015 w 10007644"/>
              <a:gd name="connsiteY72" fmla="*/ 989389 h 1331086"/>
              <a:gd name="connsiteX73" fmla="*/ 6569161 w 10007644"/>
              <a:gd name="connsiteY73" fmla="*/ 991176 h 1331086"/>
              <a:gd name="connsiteX74" fmla="*/ 6569161 w 10007644"/>
              <a:gd name="connsiteY74" fmla="*/ 1082565 h 1331086"/>
              <a:gd name="connsiteX75" fmla="*/ 6571015 w 10007644"/>
              <a:gd name="connsiteY75" fmla="*/ 1084352 h 1331086"/>
              <a:gd name="connsiteX76" fmla="*/ 6579823 w 10007644"/>
              <a:gd name="connsiteY76" fmla="*/ 1084352 h 1331086"/>
              <a:gd name="connsiteX77" fmla="*/ 6581677 w 10007644"/>
              <a:gd name="connsiteY77" fmla="*/ 1082565 h 1331086"/>
              <a:gd name="connsiteX78" fmla="*/ 6581677 w 10007644"/>
              <a:gd name="connsiteY78" fmla="*/ 991176 h 1331086"/>
              <a:gd name="connsiteX79" fmla="*/ 6579823 w 10007644"/>
              <a:gd name="connsiteY79" fmla="*/ 989389 h 1331086"/>
              <a:gd name="connsiteX80" fmla="*/ 5005325 w 10007644"/>
              <a:gd name="connsiteY80" fmla="*/ 989389 h 1331086"/>
              <a:gd name="connsiteX81" fmla="*/ 5003471 w 10007644"/>
              <a:gd name="connsiteY81" fmla="*/ 991176 h 1331086"/>
              <a:gd name="connsiteX82" fmla="*/ 5003471 w 10007644"/>
              <a:gd name="connsiteY82" fmla="*/ 1082565 h 1331086"/>
              <a:gd name="connsiteX83" fmla="*/ 5005325 w 10007644"/>
              <a:gd name="connsiteY83" fmla="*/ 1084352 h 1331086"/>
              <a:gd name="connsiteX84" fmla="*/ 5014133 w 10007644"/>
              <a:gd name="connsiteY84" fmla="*/ 1084352 h 1331086"/>
              <a:gd name="connsiteX85" fmla="*/ 5015987 w 10007644"/>
              <a:gd name="connsiteY85" fmla="*/ 1082565 h 1331086"/>
              <a:gd name="connsiteX86" fmla="*/ 5015987 w 10007644"/>
              <a:gd name="connsiteY86" fmla="*/ 991176 h 1331086"/>
              <a:gd name="connsiteX87" fmla="*/ 5014133 w 10007644"/>
              <a:gd name="connsiteY87" fmla="*/ 989389 h 1331086"/>
              <a:gd name="connsiteX88" fmla="*/ 3439636 w 10007644"/>
              <a:gd name="connsiteY88" fmla="*/ 989389 h 1331086"/>
              <a:gd name="connsiteX89" fmla="*/ 3437782 w 10007644"/>
              <a:gd name="connsiteY89" fmla="*/ 991176 h 1331086"/>
              <a:gd name="connsiteX90" fmla="*/ 3437782 w 10007644"/>
              <a:gd name="connsiteY90" fmla="*/ 1082565 h 1331086"/>
              <a:gd name="connsiteX91" fmla="*/ 3439636 w 10007644"/>
              <a:gd name="connsiteY91" fmla="*/ 1084352 h 1331086"/>
              <a:gd name="connsiteX92" fmla="*/ 3448444 w 10007644"/>
              <a:gd name="connsiteY92" fmla="*/ 1084352 h 1331086"/>
              <a:gd name="connsiteX93" fmla="*/ 3450298 w 10007644"/>
              <a:gd name="connsiteY93" fmla="*/ 1082565 h 1331086"/>
              <a:gd name="connsiteX94" fmla="*/ 3450298 w 10007644"/>
              <a:gd name="connsiteY94" fmla="*/ 991176 h 1331086"/>
              <a:gd name="connsiteX95" fmla="*/ 3448444 w 10007644"/>
              <a:gd name="connsiteY95" fmla="*/ 989389 h 1331086"/>
              <a:gd name="connsiteX96" fmla="*/ 1873946 w 10007644"/>
              <a:gd name="connsiteY96" fmla="*/ 989389 h 1331086"/>
              <a:gd name="connsiteX97" fmla="*/ 1872092 w 10007644"/>
              <a:gd name="connsiteY97" fmla="*/ 991176 h 1331086"/>
              <a:gd name="connsiteX98" fmla="*/ 1872092 w 10007644"/>
              <a:gd name="connsiteY98" fmla="*/ 1082565 h 1331086"/>
              <a:gd name="connsiteX99" fmla="*/ 1873946 w 10007644"/>
              <a:gd name="connsiteY99" fmla="*/ 1084352 h 1331086"/>
              <a:gd name="connsiteX100" fmla="*/ 1882754 w 10007644"/>
              <a:gd name="connsiteY100" fmla="*/ 1084352 h 1331086"/>
              <a:gd name="connsiteX101" fmla="*/ 1884608 w 10007644"/>
              <a:gd name="connsiteY101" fmla="*/ 1082565 h 1331086"/>
              <a:gd name="connsiteX102" fmla="*/ 1884608 w 10007644"/>
              <a:gd name="connsiteY102" fmla="*/ 991176 h 1331086"/>
              <a:gd name="connsiteX103" fmla="*/ 1882754 w 10007644"/>
              <a:gd name="connsiteY103" fmla="*/ 989389 h 1331086"/>
              <a:gd name="connsiteX104" fmla="*/ 308256 w 10007644"/>
              <a:gd name="connsiteY104" fmla="*/ 989389 h 1331086"/>
              <a:gd name="connsiteX105" fmla="*/ 306402 w 10007644"/>
              <a:gd name="connsiteY105" fmla="*/ 991176 h 1331086"/>
              <a:gd name="connsiteX106" fmla="*/ 306402 w 10007644"/>
              <a:gd name="connsiteY106" fmla="*/ 1082565 h 1331086"/>
              <a:gd name="connsiteX107" fmla="*/ 308256 w 10007644"/>
              <a:gd name="connsiteY107" fmla="*/ 1084352 h 1331086"/>
              <a:gd name="connsiteX108" fmla="*/ 317064 w 10007644"/>
              <a:gd name="connsiteY108" fmla="*/ 1084352 h 1331086"/>
              <a:gd name="connsiteX109" fmla="*/ 318918 w 10007644"/>
              <a:gd name="connsiteY109" fmla="*/ 1082565 h 1331086"/>
              <a:gd name="connsiteX110" fmla="*/ 318918 w 10007644"/>
              <a:gd name="connsiteY110" fmla="*/ 991176 h 1331086"/>
              <a:gd name="connsiteX111" fmla="*/ 317064 w 10007644"/>
              <a:gd name="connsiteY111" fmla="*/ 989389 h 1331086"/>
              <a:gd name="connsiteX112" fmla="*/ 9702393 w 10007644"/>
              <a:gd name="connsiteY112" fmla="*/ 803725 h 1331086"/>
              <a:gd name="connsiteX113" fmla="*/ 9700539 w 10007644"/>
              <a:gd name="connsiteY113" fmla="*/ 805512 h 1331086"/>
              <a:gd name="connsiteX114" fmla="*/ 9700539 w 10007644"/>
              <a:gd name="connsiteY114" fmla="*/ 896901 h 1331086"/>
              <a:gd name="connsiteX115" fmla="*/ 9702393 w 10007644"/>
              <a:gd name="connsiteY115" fmla="*/ 898688 h 1331086"/>
              <a:gd name="connsiteX116" fmla="*/ 9711201 w 10007644"/>
              <a:gd name="connsiteY116" fmla="*/ 898688 h 1331086"/>
              <a:gd name="connsiteX117" fmla="*/ 9713055 w 10007644"/>
              <a:gd name="connsiteY117" fmla="*/ 896901 h 1331086"/>
              <a:gd name="connsiteX118" fmla="*/ 9713055 w 10007644"/>
              <a:gd name="connsiteY118" fmla="*/ 805512 h 1331086"/>
              <a:gd name="connsiteX119" fmla="*/ 9711201 w 10007644"/>
              <a:gd name="connsiteY119" fmla="*/ 803725 h 1331086"/>
              <a:gd name="connsiteX120" fmla="*/ 8136704 w 10007644"/>
              <a:gd name="connsiteY120" fmla="*/ 803725 h 1331086"/>
              <a:gd name="connsiteX121" fmla="*/ 8134850 w 10007644"/>
              <a:gd name="connsiteY121" fmla="*/ 805512 h 1331086"/>
              <a:gd name="connsiteX122" fmla="*/ 8134850 w 10007644"/>
              <a:gd name="connsiteY122" fmla="*/ 896901 h 1331086"/>
              <a:gd name="connsiteX123" fmla="*/ 8136704 w 10007644"/>
              <a:gd name="connsiteY123" fmla="*/ 898688 h 1331086"/>
              <a:gd name="connsiteX124" fmla="*/ 8145512 w 10007644"/>
              <a:gd name="connsiteY124" fmla="*/ 898688 h 1331086"/>
              <a:gd name="connsiteX125" fmla="*/ 8147366 w 10007644"/>
              <a:gd name="connsiteY125" fmla="*/ 896901 h 1331086"/>
              <a:gd name="connsiteX126" fmla="*/ 8147366 w 10007644"/>
              <a:gd name="connsiteY126" fmla="*/ 805512 h 1331086"/>
              <a:gd name="connsiteX127" fmla="*/ 8145512 w 10007644"/>
              <a:gd name="connsiteY127" fmla="*/ 803725 h 1331086"/>
              <a:gd name="connsiteX128" fmla="*/ 6571015 w 10007644"/>
              <a:gd name="connsiteY128" fmla="*/ 803725 h 1331086"/>
              <a:gd name="connsiteX129" fmla="*/ 6569161 w 10007644"/>
              <a:gd name="connsiteY129" fmla="*/ 805512 h 1331086"/>
              <a:gd name="connsiteX130" fmla="*/ 6569161 w 10007644"/>
              <a:gd name="connsiteY130" fmla="*/ 896901 h 1331086"/>
              <a:gd name="connsiteX131" fmla="*/ 6571015 w 10007644"/>
              <a:gd name="connsiteY131" fmla="*/ 898688 h 1331086"/>
              <a:gd name="connsiteX132" fmla="*/ 6579823 w 10007644"/>
              <a:gd name="connsiteY132" fmla="*/ 898688 h 1331086"/>
              <a:gd name="connsiteX133" fmla="*/ 6581677 w 10007644"/>
              <a:gd name="connsiteY133" fmla="*/ 896901 h 1331086"/>
              <a:gd name="connsiteX134" fmla="*/ 6581677 w 10007644"/>
              <a:gd name="connsiteY134" fmla="*/ 805512 h 1331086"/>
              <a:gd name="connsiteX135" fmla="*/ 6579823 w 10007644"/>
              <a:gd name="connsiteY135" fmla="*/ 803725 h 1331086"/>
              <a:gd name="connsiteX136" fmla="*/ 5005325 w 10007644"/>
              <a:gd name="connsiteY136" fmla="*/ 803725 h 1331086"/>
              <a:gd name="connsiteX137" fmla="*/ 5003471 w 10007644"/>
              <a:gd name="connsiteY137" fmla="*/ 805512 h 1331086"/>
              <a:gd name="connsiteX138" fmla="*/ 5003471 w 10007644"/>
              <a:gd name="connsiteY138" fmla="*/ 896901 h 1331086"/>
              <a:gd name="connsiteX139" fmla="*/ 5005325 w 10007644"/>
              <a:gd name="connsiteY139" fmla="*/ 898688 h 1331086"/>
              <a:gd name="connsiteX140" fmla="*/ 5014133 w 10007644"/>
              <a:gd name="connsiteY140" fmla="*/ 898688 h 1331086"/>
              <a:gd name="connsiteX141" fmla="*/ 5015987 w 10007644"/>
              <a:gd name="connsiteY141" fmla="*/ 896901 h 1331086"/>
              <a:gd name="connsiteX142" fmla="*/ 5015987 w 10007644"/>
              <a:gd name="connsiteY142" fmla="*/ 805512 h 1331086"/>
              <a:gd name="connsiteX143" fmla="*/ 5014133 w 10007644"/>
              <a:gd name="connsiteY143" fmla="*/ 803725 h 1331086"/>
              <a:gd name="connsiteX144" fmla="*/ 3439636 w 10007644"/>
              <a:gd name="connsiteY144" fmla="*/ 803725 h 1331086"/>
              <a:gd name="connsiteX145" fmla="*/ 3437782 w 10007644"/>
              <a:gd name="connsiteY145" fmla="*/ 805512 h 1331086"/>
              <a:gd name="connsiteX146" fmla="*/ 3437782 w 10007644"/>
              <a:gd name="connsiteY146" fmla="*/ 896901 h 1331086"/>
              <a:gd name="connsiteX147" fmla="*/ 3439636 w 10007644"/>
              <a:gd name="connsiteY147" fmla="*/ 898688 h 1331086"/>
              <a:gd name="connsiteX148" fmla="*/ 3448444 w 10007644"/>
              <a:gd name="connsiteY148" fmla="*/ 898688 h 1331086"/>
              <a:gd name="connsiteX149" fmla="*/ 3450298 w 10007644"/>
              <a:gd name="connsiteY149" fmla="*/ 896901 h 1331086"/>
              <a:gd name="connsiteX150" fmla="*/ 3450298 w 10007644"/>
              <a:gd name="connsiteY150" fmla="*/ 805512 h 1331086"/>
              <a:gd name="connsiteX151" fmla="*/ 3448444 w 10007644"/>
              <a:gd name="connsiteY151" fmla="*/ 803725 h 1331086"/>
              <a:gd name="connsiteX152" fmla="*/ 1873946 w 10007644"/>
              <a:gd name="connsiteY152" fmla="*/ 803725 h 1331086"/>
              <a:gd name="connsiteX153" fmla="*/ 1872092 w 10007644"/>
              <a:gd name="connsiteY153" fmla="*/ 805512 h 1331086"/>
              <a:gd name="connsiteX154" fmla="*/ 1872092 w 10007644"/>
              <a:gd name="connsiteY154" fmla="*/ 896901 h 1331086"/>
              <a:gd name="connsiteX155" fmla="*/ 1873946 w 10007644"/>
              <a:gd name="connsiteY155" fmla="*/ 898688 h 1331086"/>
              <a:gd name="connsiteX156" fmla="*/ 1882754 w 10007644"/>
              <a:gd name="connsiteY156" fmla="*/ 898688 h 1331086"/>
              <a:gd name="connsiteX157" fmla="*/ 1884608 w 10007644"/>
              <a:gd name="connsiteY157" fmla="*/ 896901 h 1331086"/>
              <a:gd name="connsiteX158" fmla="*/ 1884608 w 10007644"/>
              <a:gd name="connsiteY158" fmla="*/ 805512 h 1331086"/>
              <a:gd name="connsiteX159" fmla="*/ 1882754 w 10007644"/>
              <a:gd name="connsiteY159" fmla="*/ 803725 h 1331086"/>
              <a:gd name="connsiteX160" fmla="*/ 308256 w 10007644"/>
              <a:gd name="connsiteY160" fmla="*/ 803725 h 1331086"/>
              <a:gd name="connsiteX161" fmla="*/ 306402 w 10007644"/>
              <a:gd name="connsiteY161" fmla="*/ 805512 h 1331086"/>
              <a:gd name="connsiteX162" fmla="*/ 306402 w 10007644"/>
              <a:gd name="connsiteY162" fmla="*/ 896901 h 1331086"/>
              <a:gd name="connsiteX163" fmla="*/ 308256 w 10007644"/>
              <a:gd name="connsiteY163" fmla="*/ 898688 h 1331086"/>
              <a:gd name="connsiteX164" fmla="*/ 317064 w 10007644"/>
              <a:gd name="connsiteY164" fmla="*/ 898688 h 1331086"/>
              <a:gd name="connsiteX165" fmla="*/ 318918 w 10007644"/>
              <a:gd name="connsiteY165" fmla="*/ 896901 h 1331086"/>
              <a:gd name="connsiteX166" fmla="*/ 318918 w 10007644"/>
              <a:gd name="connsiteY166" fmla="*/ 805512 h 1331086"/>
              <a:gd name="connsiteX167" fmla="*/ 317064 w 10007644"/>
              <a:gd name="connsiteY167" fmla="*/ 803725 h 1331086"/>
              <a:gd name="connsiteX168" fmla="*/ 9702393 w 10007644"/>
              <a:gd name="connsiteY168" fmla="*/ 618061 h 1331086"/>
              <a:gd name="connsiteX169" fmla="*/ 9700539 w 10007644"/>
              <a:gd name="connsiteY169" fmla="*/ 619848 h 1331086"/>
              <a:gd name="connsiteX170" fmla="*/ 9700539 w 10007644"/>
              <a:gd name="connsiteY170" fmla="*/ 711237 h 1331086"/>
              <a:gd name="connsiteX171" fmla="*/ 9702393 w 10007644"/>
              <a:gd name="connsiteY171" fmla="*/ 713024 h 1331086"/>
              <a:gd name="connsiteX172" fmla="*/ 9711201 w 10007644"/>
              <a:gd name="connsiteY172" fmla="*/ 713024 h 1331086"/>
              <a:gd name="connsiteX173" fmla="*/ 9713055 w 10007644"/>
              <a:gd name="connsiteY173" fmla="*/ 711237 h 1331086"/>
              <a:gd name="connsiteX174" fmla="*/ 9713055 w 10007644"/>
              <a:gd name="connsiteY174" fmla="*/ 619848 h 1331086"/>
              <a:gd name="connsiteX175" fmla="*/ 9711201 w 10007644"/>
              <a:gd name="connsiteY175" fmla="*/ 618061 h 1331086"/>
              <a:gd name="connsiteX176" fmla="*/ 8136704 w 10007644"/>
              <a:gd name="connsiteY176" fmla="*/ 618061 h 1331086"/>
              <a:gd name="connsiteX177" fmla="*/ 8134850 w 10007644"/>
              <a:gd name="connsiteY177" fmla="*/ 619848 h 1331086"/>
              <a:gd name="connsiteX178" fmla="*/ 8134850 w 10007644"/>
              <a:gd name="connsiteY178" fmla="*/ 711237 h 1331086"/>
              <a:gd name="connsiteX179" fmla="*/ 8136704 w 10007644"/>
              <a:gd name="connsiteY179" fmla="*/ 713024 h 1331086"/>
              <a:gd name="connsiteX180" fmla="*/ 8145512 w 10007644"/>
              <a:gd name="connsiteY180" fmla="*/ 713024 h 1331086"/>
              <a:gd name="connsiteX181" fmla="*/ 8147366 w 10007644"/>
              <a:gd name="connsiteY181" fmla="*/ 711237 h 1331086"/>
              <a:gd name="connsiteX182" fmla="*/ 8147366 w 10007644"/>
              <a:gd name="connsiteY182" fmla="*/ 619848 h 1331086"/>
              <a:gd name="connsiteX183" fmla="*/ 8145512 w 10007644"/>
              <a:gd name="connsiteY183" fmla="*/ 618061 h 1331086"/>
              <a:gd name="connsiteX184" fmla="*/ 6571015 w 10007644"/>
              <a:gd name="connsiteY184" fmla="*/ 618061 h 1331086"/>
              <a:gd name="connsiteX185" fmla="*/ 6569161 w 10007644"/>
              <a:gd name="connsiteY185" fmla="*/ 619848 h 1331086"/>
              <a:gd name="connsiteX186" fmla="*/ 6569161 w 10007644"/>
              <a:gd name="connsiteY186" fmla="*/ 711237 h 1331086"/>
              <a:gd name="connsiteX187" fmla="*/ 6571015 w 10007644"/>
              <a:gd name="connsiteY187" fmla="*/ 713024 h 1331086"/>
              <a:gd name="connsiteX188" fmla="*/ 6579823 w 10007644"/>
              <a:gd name="connsiteY188" fmla="*/ 713024 h 1331086"/>
              <a:gd name="connsiteX189" fmla="*/ 6581677 w 10007644"/>
              <a:gd name="connsiteY189" fmla="*/ 711237 h 1331086"/>
              <a:gd name="connsiteX190" fmla="*/ 6581677 w 10007644"/>
              <a:gd name="connsiteY190" fmla="*/ 619848 h 1331086"/>
              <a:gd name="connsiteX191" fmla="*/ 6579823 w 10007644"/>
              <a:gd name="connsiteY191" fmla="*/ 618061 h 1331086"/>
              <a:gd name="connsiteX192" fmla="*/ 5005325 w 10007644"/>
              <a:gd name="connsiteY192" fmla="*/ 618061 h 1331086"/>
              <a:gd name="connsiteX193" fmla="*/ 5003471 w 10007644"/>
              <a:gd name="connsiteY193" fmla="*/ 619848 h 1331086"/>
              <a:gd name="connsiteX194" fmla="*/ 5003471 w 10007644"/>
              <a:gd name="connsiteY194" fmla="*/ 711237 h 1331086"/>
              <a:gd name="connsiteX195" fmla="*/ 5005325 w 10007644"/>
              <a:gd name="connsiteY195" fmla="*/ 713024 h 1331086"/>
              <a:gd name="connsiteX196" fmla="*/ 5014133 w 10007644"/>
              <a:gd name="connsiteY196" fmla="*/ 713024 h 1331086"/>
              <a:gd name="connsiteX197" fmla="*/ 5015987 w 10007644"/>
              <a:gd name="connsiteY197" fmla="*/ 711237 h 1331086"/>
              <a:gd name="connsiteX198" fmla="*/ 5015987 w 10007644"/>
              <a:gd name="connsiteY198" fmla="*/ 619848 h 1331086"/>
              <a:gd name="connsiteX199" fmla="*/ 5014133 w 10007644"/>
              <a:gd name="connsiteY199" fmla="*/ 618061 h 1331086"/>
              <a:gd name="connsiteX200" fmla="*/ 3439636 w 10007644"/>
              <a:gd name="connsiteY200" fmla="*/ 618061 h 1331086"/>
              <a:gd name="connsiteX201" fmla="*/ 3437782 w 10007644"/>
              <a:gd name="connsiteY201" fmla="*/ 619848 h 1331086"/>
              <a:gd name="connsiteX202" fmla="*/ 3437782 w 10007644"/>
              <a:gd name="connsiteY202" fmla="*/ 711237 h 1331086"/>
              <a:gd name="connsiteX203" fmla="*/ 3439636 w 10007644"/>
              <a:gd name="connsiteY203" fmla="*/ 713024 h 1331086"/>
              <a:gd name="connsiteX204" fmla="*/ 3448444 w 10007644"/>
              <a:gd name="connsiteY204" fmla="*/ 713024 h 1331086"/>
              <a:gd name="connsiteX205" fmla="*/ 3450298 w 10007644"/>
              <a:gd name="connsiteY205" fmla="*/ 711237 h 1331086"/>
              <a:gd name="connsiteX206" fmla="*/ 3450298 w 10007644"/>
              <a:gd name="connsiteY206" fmla="*/ 619848 h 1331086"/>
              <a:gd name="connsiteX207" fmla="*/ 3448444 w 10007644"/>
              <a:gd name="connsiteY207" fmla="*/ 618061 h 1331086"/>
              <a:gd name="connsiteX208" fmla="*/ 1873946 w 10007644"/>
              <a:gd name="connsiteY208" fmla="*/ 618061 h 1331086"/>
              <a:gd name="connsiteX209" fmla="*/ 1872092 w 10007644"/>
              <a:gd name="connsiteY209" fmla="*/ 619848 h 1331086"/>
              <a:gd name="connsiteX210" fmla="*/ 1872092 w 10007644"/>
              <a:gd name="connsiteY210" fmla="*/ 711237 h 1331086"/>
              <a:gd name="connsiteX211" fmla="*/ 1873946 w 10007644"/>
              <a:gd name="connsiteY211" fmla="*/ 713024 h 1331086"/>
              <a:gd name="connsiteX212" fmla="*/ 1882754 w 10007644"/>
              <a:gd name="connsiteY212" fmla="*/ 713024 h 1331086"/>
              <a:gd name="connsiteX213" fmla="*/ 1884608 w 10007644"/>
              <a:gd name="connsiteY213" fmla="*/ 711237 h 1331086"/>
              <a:gd name="connsiteX214" fmla="*/ 1884608 w 10007644"/>
              <a:gd name="connsiteY214" fmla="*/ 619848 h 1331086"/>
              <a:gd name="connsiteX215" fmla="*/ 1882754 w 10007644"/>
              <a:gd name="connsiteY215" fmla="*/ 618061 h 1331086"/>
              <a:gd name="connsiteX216" fmla="*/ 308256 w 10007644"/>
              <a:gd name="connsiteY216" fmla="*/ 618061 h 1331086"/>
              <a:gd name="connsiteX217" fmla="*/ 306402 w 10007644"/>
              <a:gd name="connsiteY217" fmla="*/ 619848 h 1331086"/>
              <a:gd name="connsiteX218" fmla="*/ 306402 w 10007644"/>
              <a:gd name="connsiteY218" fmla="*/ 711237 h 1331086"/>
              <a:gd name="connsiteX219" fmla="*/ 308256 w 10007644"/>
              <a:gd name="connsiteY219" fmla="*/ 713024 h 1331086"/>
              <a:gd name="connsiteX220" fmla="*/ 317064 w 10007644"/>
              <a:gd name="connsiteY220" fmla="*/ 713024 h 1331086"/>
              <a:gd name="connsiteX221" fmla="*/ 318918 w 10007644"/>
              <a:gd name="connsiteY221" fmla="*/ 711237 h 1331086"/>
              <a:gd name="connsiteX222" fmla="*/ 318918 w 10007644"/>
              <a:gd name="connsiteY222" fmla="*/ 619848 h 1331086"/>
              <a:gd name="connsiteX223" fmla="*/ 317064 w 10007644"/>
              <a:gd name="connsiteY223" fmla="*/ 618061 h 1331086"/>
              <a:gd name="connsiteX224" fmla="*/ 9702393 w 10007644"/>
              <a:gd name="connsiteY224" fmla="*/ 432397 h 1331086"/>
              <a:gd name="connsiteX225" fmla="*/ 9700539 w 10007644"/>
              <a:gd name="connsiteY225" fmla="*/ 434184 h 1331086"/>
              <a:gd name="connsiteX226" fmla="*/ 9700539 w 10007644"/>
              <a:gd name="connsiteY226" fmla="*/ 525573 h 1331086"/>
              <a:gd name="connsiteX227" fmla="*/ 9702393 w 10007644"/>
              <a:gd name="connsiteY227" fmla="*/ 527360 h 1331086"/>
              <a:gd name="connsiteX228" fmla="*/ 9711201 w 10007644"/>
              <a:gd name="connsiteY228" fmla="*/ 527360 h 1331086"/>
              <a:gd name="connsiteX229" fmla="*/ 9713055 w 10007644"/>
              <a:gd name="connsiteY229" fmla="*/ 525573 h 1331086"/>
              <a:gd name="connsiteX230" fmla="*/ 9713055 w 10007644"/>
              <a:gd name="connsiteY230" fmla="*/ 434184 h 1331086"/>
              <a:gd name="connsiteX231" fmla="*/ 9711201 w 10007644"/>
              <a:gd name="connsiteY231" fmla="*/ 432397 h 1331086"/>
              <a:gd name="connsiteX232" fmla="*/ 8136704 w 10007644"/>
              <a:gd name="connsiteY232" fmla="*/ 432397 h 1331086"/>
              <a:gd name="connsiteX233" fmla="*/ 8134850 w 10007644"/>
              <a:gd name="connsiteY233" fmla="*/ 434184 h 1331086"/>
              <a:gd name="connsiteX234" fmla="*/ 8134850 w 10007644"/>
              <a:gd name="connsiteY234" fmla="*/ 525573 h 1331086"/>
              <a:gd name="connsiteX235" fmla="*/ 8136704 w 10007644"/>
              <a:gd name="connsiteY235" fmla="*/ 527360 h 1331086"/>
              <a:gd name="connsiteX236" fmla="*/ 8145512 w 10007644"/>
              <a:gd name="connsiteY236" fmla="*/ 527360 h 1331086"/>
              <a:gd name="connsiteX237" fmla="*/ 8147366 w 10007644"/>
              <a:gd name="connsiteY237" fmla="*/ 525573 h 1331086"/>
              <a:gd name="connsiteX238" fmla="*/ 8147366 w 10007644"/>
              <a:gd name="connsiteY238" fmla="*/ 434184 h 1331086"/>
              <a:gd name="connsiteX239" fmla="*/ 8145512 w 10007644"/>
              <a:gd name="connsiteY239" fmla="*/ 432397 h 1331086"/>
              <a:gd name="connsiteX240" fmla="*/ 6571015 w 10007644"/>
              <a:gd name="connsiteY240" fmla="*/ 432397 h 1331086"/>
              <a:gd name="connsiteX241" fmla="*/ 6569161 w 10007644"/>
              <a:gd name="connsiteY241" fmla="*/ 434184 h 1331086"/>
              <a:gd name="connsiteX242" fmla="*/ 6569161 w 10007644"/>
              <a:gd name="connsiteY242" fmla="*/ 525573 h 1331086"/>
              <a:gd name="connsiteX243" fmla="*/ 6571015 w 10007644"/>
              <a:gd name="connsiteY243" fmla="*/ 527360 h 1331086"/>
              <a:gd name="connsiteX244" fmla="*/ 6579823 w 10007644"/>
              <a:gd name="connsiteY244" fmla="*/ 527360 h 1331086"/>
              <a:gd name="connsiteX245" fmla="*/ 6581677 w 10007644"/>
              <a:gd name="connsiteY245" fmla="*/ 525573 h 1331086"/>
              <a:gd name="connsiteX246" fmla="*/ 6581677 w 10007644"/>
              <a:gd name="connsiteY246" fmla="*/ 434184 h 1331086"/>
              <a:gd name="connsiteX247" fmla="*/ 6579823 w 10007644"/>
              <a:gd name="connsiteY247" fmla="*/ 432397 h 1331086"/>
              <a:gd name="connsiteX248" fmla="*/ 5005325 w 10007644"/>
              <a:gd name="connsiteY248" fmla="*/ 432397 h 1331086"/>
              <a:gd name="connsiteX249" fmla="*/ 5003471 w 10007644"/>
              <a:gd name="connsiteY249" fmla="*/ 434184 h 1331086"/>
              <a:gd name="connsiteX250" fmla="*/ 5003471 w 10007644"/>
              <a:gd name="connsiteY250" fmla="*/ 525573 h 1331086"/>
              <a:gd name="connsiteX251" fmla="*/ 5005325 w 10007644"/>
              <a:gd name="connsiteY251" fmla="*/ 527360 h 1331086"/>
              <a:gd name="connsiteX252" fmla="*/ 5014133 w 10007644"/>
              <a:gd name="connsiteY252" fmla="*/ 527360 h 1331086"/>
              <a:gd name="connsiteX253" fmla="*/ 5015987 w 10007644"/>
              <a:gd name="connsiteY253" fmla="*/ 525573 h 1331086"/>
              <a:gd name="connsiteX254" fmla="*/ 5015987 w 10007644"/>
              <a:gd name="connsiteY254" fmla="*/ 434184 h 1331086"/>
              <a:gd name="connsiteX255" fmla="*/ 5014133 w 10007644"/>
              <a:gd name="connsiteY255" fmla="*/ 432397 h 1331086"/>
              <a:gd name="connsiteX256" fmla="*/ 3439636 w 10007644"/>
              <a:gd name="connsiteY256" fmla="*/ 432397 h 1331086"/>
              <a:gd name="connsiteX257" fmla="*/ 3437782 w 10007644"/>
              <a:gd name="connsiteY257" fmla="*/ 434184 h 1331086"/>
              <a:gd name="connsiteX258" fmla="*/ 3437782 w 10007644"/>
              <a:gd name="connsiteY258" fmla="*/ 525573 h 1331086"/>
              <a:gd name="connsiteX259" fmla="*/ 3439636 w 10007644"/>
              <a:gd name="connsiteY259" fmla="*/ 527360 h 1331086"/>
              <a:gd name="connsiteX260" fmla="*/ 3448444 w 10007644"/>
              <a:gd name="connsiteY260" fmla="*/ 527360 h 1331086"/>
              <a:gd name="connsiteX261" fmla="*/ 3450298 w 10007644"/>
              <a:gd name="connsiteY261" fmla="*/ 525573 h 1331086"/>
              <a:gd name="connsiteX262" fmla="*/ 3450298 w 10007644"/>
              <a:gd name="connsiteY262" fmla="*/ 434184 h 1331086"/>
              <a:gd name="connsiteX263" fmla="*/ 3448444 w 10007644"/>
              <a:gd name="connsiteY263" fmla="*/ 432397 h 1331086"/>
              <a:gd name="connsiteX264" fmla="*/ 1873946 w 10007644"/>
              <a:gd name="connsiteY264" fmla="*/ 432397 h 1331086"/>
              <a:gd name="connsiteX265" fmla="*/ 1872092 w 10007644"/>
              <a:gd name="connsiteY265" fmla="*/ 434184 h 1331086"/>
              <a:gd name="connsiteX266" fmla="*/ 1872092 w 10007644"/>
              <a:gd name="connsiteY266" fmla="*/ 525573 h 1331086"/>
              <a:gd name="connsiteX267" fmla="*/ 1873946 w 10007644"/>
              <a:gd name="connsiteY267" fmla="*/ 527360 h 1331086"/>
              <a:gd name="connsiteX268" fmla="*/ 1882754 w 10007644"/>
              <a:gd name="connsiteY268" fmla="*/ 527360 h 1331086"/>
              <a:gd name="connsiteX269" fmla="*/ 1884608 w 10007644"/>
              <a:gd name="connsiteY269" fmla="*/ 525573 h 1331086"/>
              <a:gd name="connsiteX270" fmla="*/ 1884608 w 10007644"/>
              <a:gd name="connsiteY270" fmla="*/ 434184 h 1331086"/>
              <a:gd name="connsiteX271" fmla="*/ 1882754 w 10007644"/>
              <a:gd name="connsiteY271" fmla="*/ 432397 h 1331086"/>
              <a:gd name="connsiteX272" fmla="*/ 308256 w 10007644"/>
              <a:gd name="connsiteY272" fmla="*/ 432397 h 1331086"/>
              <a:gd name="connsiteX273" fmla="*/ 306402 w 10007644"/>
              <a:gd name="connsiteY273" fmla="*/ 434184 h 1331086"/>
              <a:gd name="connsiteX274" fmla="*/ 306402 w 10007644"/>
              <a:gd name="connsiteY274" fmla="*/ 525573 h 1331086"/>
              <a:gd name="connsiteX275" fmla="*/ 308256 w 10007644"/>
              <a:gd name="connsiteY275" fmla="*/ 527360 h 1331086"/>
              <a:gd name="connsiteX276" fmla="*/ 317064 w 10007644"/>
              <a:gd name="connsiteY276" fmla="*/ 527360 h 1331086"/>
              <a:gd name="connsiteX277" fmla="*/ 318918 w 10007644"/>
              <a:gd name="connsiteY277" fmla="*/ 525573 h 1331086"/>
              <a:gd name="connsiteX278" fmla="*/ 318918 w 10007644"/>
              <a:gd name="connsiteY278" fmla="*/ 434184 h 1331086"/>
              <a:gd name="connsiteX279" fmla="*/ 317064 w 10007644"/>
              <a:gd name="connsiteY279" fmla="*/ 432397 h 1331086"/>
              <a:gd name="connsiteX280" fmla="*/ 9702393 w 10007644"/>
              <a:gd name="connsiteY280" fmla="*/ 246733 h 1331086"/>
              <a:gd name="connsiteX281" fmla="*/ 9700539 w 10007644"/>
              <a:gd name="connsiteY281" fmla="*/ 248520 h 1331086"/>
              <a:gd name="connsiteX282" fmla="*/ 9700539 w 10007644"/>
              <a:gd name="connsiteY282" fmla="*/ 339909 h 1331086"/>
              <a:gd name="connsiteX283" fmla="*/ 9702393 w 10007644"/>
              <a:gd name="connsiteY283" fmla="*/ 341696 h 1331086"/>
              <a:gd name="connsiteX284" fmla="*/ 9711201 w 10007644"/>
              <a:gd name="connsiteY284" fmla="*/ 341696 h 1331086"/>
              <a:gd name="connsiteX285" fmla="*/ 9713055 w 10007644"/>
              <a:gd name="connsiteY285" fmla="*/ 339909 h 1331086"/>
              <a:gd name="connsiteX286" fmla="*/ 9713055 w 10007644"/>
              <a:gd name="connsiteY286" fmla="*/ 248520 h 1331086"/>
              <a:gd name="connsiteX287" fmla="*/ 9711201 w 10007644"/>
              <a:gd name="connsiteY287" fmla="*/ 246733 h 1331086"/>
              <a:gd name="connsiteX288" fmla="*/ 8136704 w 10007644"/>
              <a:gd name="connsiteY288" fmla="*/ 246733 h 1331086"/>
              <a:gd name="connsiteX289" fmla="*/ 8134850 w 10007644"/>
              <a:gd name="connsiteY289" fmla="*/ 248520 h 1331086"/>
              <a:gd name="connsiteX290" fmla="*/ 8134850 w 10007644"/>
              <a:gd name="connsiteY290" fmla="*/ 339909 h 1331086"/>
              <a:gd name="connsiteX291" fmla="*/ 8136704 w 10007644"/>
              <a:gd name="connsiteY291" fmla="*/ 341696 h 1331086"/>
              <a:gd name="connsiteX292" fmla="*/ 8145512 w 10007644"/>
              <a:gd name="connsiteY292" fmla="*/ 341696 h 1331086"/>
              <a:gd name="connsiteX293" fmla="*/ 8147366 w 10007644"/>
              <a:gd name="connsiteY293" fmla="*/ 339909 h 1331086"/>
              <a:gd name="connsiteX294" fmla="*/ 8147366 w 10007644"/>
              <a:gd name="connsiteY294" fmla="*/ 248520 h 1331086"/>
              <a:gd name="connsiteX295" fmla="*/ 8145512 w 10007644"/>
              <a:gd name="connsiteY295" fmla="*/ 246733 h 1331086"/>
              <a:gd name="connsiteX296" fmla="*/ 6571015 w 10007644"/>
              <a:gd name="connsiteY296" fmla="*/ 246733 h 1331086"/>
              <a:gd name="connsiteX297" fmla="*/ 6569161 w 10007644"/>
              <a:gd name="connsiteY297" fmla="*/ 248520 h 1331086"/>
              <a:gd name="connsiteX298" fmla="*/ 6569161 w 10007644"/>
              <a:gd name="connsiteY298" fmla="*/ 339909 h 1331086"/>
              <a:gd name="connsiteX299" fmla="*/ 6571015 w 10007644"/>
              <a:gd name="connsiteY299" fmla="*/ 341696 h 1331086"/>
              <a:gd name="connsiteX300" fmla="*/ 6579823 w 10007644"/>
              <a:gd name="connsiteY300" fmla="*/ 341696 h 1331086"/>
              <a:gd name="connsiteX301" fmla="*/ 6581677 w 10007644"/>
              <a:gd name="connsiteY301" fmla="*/ 339909 h 1331086"/>
              <a:gd name="connsiteX302" fmla="*/ 6581677 w 10007644"/>
              <a:gd name="connsiteY302" fmla="*/ 248520 h 1331086"/>
              <a:gd name="connsiteX303" fmla="*/ 6579823 w 10007644"/>
              <a:gd name="connsiteY303" fmla="*/ 246733 h 1331086"/>
              <a:gd name="connsiteX304" fmla="*/ 5005325 w 10007644"/>
              <a:gd name="connsiteY304" fmla="*/ 246733 h 1331086"/>
              <a:gd name="connsiteX305" fmla="*/ 5003471 w 10007644"/>
              <a:gd name="connsiteY305" fmla="*/ 248520 h 1331086"/>
              <a:gd name="connsiteX306" fmla="*/ 5003471 w 10007644"/>
              <a:gd name="connsiteY306" fmla="*/ 339909 h 1331086"/>
              <a:gd name="connsiteX307" fmla="*/ 5005325 w 10007644"/>
              <a:gd name="connsiteY307" fmla="*/ 341696 h 1331086"/>
              <a:gd name="connsiteX308" fmla="*/ 5014133 w 10007644"/>
              <a:gd name="connsiteY308" fmla="*/ 341696 h 1331086"/>
              <a:gd name="connsiteX309" fmla="*/ 5015987 w 10007644"/>
              <a:gd name="connsiteY309" fmla="*/ 339909 h 1331086"/>
              <a:gd name="connsiteX310" fmla="*/ 5015987 w 10007644"/>
              <a:gd name="connsiteY310" fmla="*/ 248520 h 1331086"/>
              <a:gd name="connsiteX311" fmla="*/ 5014133 w 10007644"/>
              <a:gd name="connsiteY311" fmla="*/ 246733 h 1331086"/>
              <a:gd name="connsiteX312" fmla="*/ 3439636 w 10007644"/>
              <a:gd name="connsiteY312" fmla="*/ 246733 h 1331086"/>
              <a:gd name="connsiteX313" fmla="*/ 3437782 w 10007644"/>
              <a:gd name="connsiteY313" fmla="*/ 248520 h 1331086"/>
              <a:gd name="connsiteX314" fmla="*/ 3437782 w 10007644"/>
              <a:gd name="connsiteY314" fmla="*/ 339909 h 1331086"/>
              <a:gd name="connsiteX315" fmla="*/ 3439636 w 10007644"/>
              <a:gd name="connsiteY315" fmla="*/ 341696 h 1331086"/>
              <a:gd name="connsiteX316" fmla="*/ 3448444 w 10007644"/>
              <a:gd name="connsiteY316" fmla="*/ 341696 h 1331086"/>
              <a:gd name="connsiteX317" fmla="*/ 3450298 w 10007644"/>
              <a:gd name="connsiteY317" fmla="*/ 339909 h 1331086"/>
              <a:gd name="connsiteX318" fmla="*/ 3450298 w 10007644"/>
              <a:gd name="connsiteY318" fmla="*/ 248520 h 1331086"/>
              <a:gd name="connsiteX319" fmla="*/ 3448444 w 10007644"/>
              <a:gd name="connsiteY319" fmla="*/ 246733 h 1331086"/>
              <a:gd name="connsiteX320" fmla="*/ 1873946 w 10007644"/>
              <a:gd name="connsiteY320" fmla="*/ 246733 h 1331086"/>
              <a:gd name="connsiteX321" fmla="*/ 1872092 w 10007644"/>
              <a:gd name="connsiteY321" fmla="*/ 248520 h 1331086"/>
              <a:gd name="connsiteX322" fmla="*/ 1872092 w 10007644"/>
              <a:gd name="connsiteY322" fmla="*/ 339909 h 1331086"/>
              <a:gd name="connsiteX323" fmla="*/ 1873946 w 10007644"/>
              <a:gd name="connsiteY323" fmla="*/ 341696 h 1331086"/>
              <a:gd name="connsiteX324" fmla="*/ 1882754 w 10007644"/>
              <a:gd name="connsiteY324" fmla="*/ 341696 h 1331086"/>
              <a:gd name="connsiteX325" fmla="*/ 1884608 w 10007644"/>
              <a:gd name="connsiteY325" fmla="*/ 339909 h 1331086"/>
              <a:gd name="connsiteX326" fmla="*/ 1884608 w 10007644"/>
              <a:gd name="connsiteY326" fmla="*/ 248520 h 1331086"/>
              <a:gd name="connsiteX327" fmla="*/ 1882754 w 10007644"/>
              <a:gd name="connsiteY327" fmla="*/ 246733 h 1331086"/>
              <a:gd name="connsiteX328" fmla="*/ 308256 w 10007644"/>
              <a:gd name="connsiteY328" fmla="*/ 246733 h 1331086"/>
              <a:gd name="connsiteX329" fmla="*/ 306402 w 10007644"/>
              <a:gd name="connsiteY329" fmla="*/ 248520 h 1331086"/>
              <a:gd name="connsiteX330" fmla="*/ 306402 w 10007644"/>
              <a:gd name="connsiteY330" fmla="*/ 339909 h 1331086"/>
              <a:gd name="connsiteX331" fmla="*/ 308256 w 10007644"/>
              <a:gd name="connsiteY331" fmla="*/ 341696 h 1331086"/>
              <a:gd name="connsiteX332" fmla="*/ 317064 w 10007644"/>
              <a:gd name="connsiteY332" fmla="*/ 341696 h 1331086"/>
              <a:gd name="connsiteX333" fmla="*/ 318918 w 10007644"/>
              <a:gd name="connsiteY333" fmla="*/ 339909 h 1331086"/>
              <a:gd name="connsiteX334" fmla="*/ 318918 w 10007644"/>
              <a:gd name="connsiteY334" fmla="*/ 248520 h 1331086"/>
              <a:gd name="connsiteX335" fmla="*/ 317064 w 10007644"/>
              <a:gd name="connsiteY335" fmla="*/ 246733 h 1331086"/>
              <a:gd name="connsiteX336" fmla="*/ 9702393 w 10007644"/>
              <a:gd name="connsiteY336" fmla="*/ 61069 h 1331086"/>
              <a:gd name="connsiteX337" fmla="*/ 9700539 w 10007644"/>
              <a:gd name="connsiteY337" fmla="*/ 62856 h 1331086"/>
              <a:gd name="connsiteX338" fmla="*/ 9700539 w 10007644"/>
              <a:gd name="connsiteY338" fmla="*/ 154245 h 1331086"/>
              <a:gd name="connsiteX339" fmla="*/ 9702393 w 10007644"/>
              <a:gd name="connsiteY339" fmla="*/ 156032 h 1331086"/>
              <a:gd name="connsiteX340" fmla="*/ 9711201 w 10007644"/>
              <a:gd name="connsiteY340" fmla="*/ 156032 h 1331086"/>
              <a:gd name="connsiteX341" fmla="*/ 9713055 w 10007644"/>
              <a:gd name="connsiteY341" fmla="*/ 154245 h 1331086"/>
              <a:gd name="connsiteX342" fmla="*/ 9713055 w 10007644"/>
              <a:gd name="connsiteY342" fmla="*/ 62856 h 1331086"/>
              <a:gd name="connsiteX343" fmla="*/ 9711201 w 10007644"/>
              <a:gd name="connsiteY343" fmla="*/ 61069 h 1331086"/>
              <a:gd name="connsiteX344" fmla="*/ 8136704 w 10007644"/>
              <a:gd name="connsiteY344" fmla="*/ 61069 h 1331086"/>
              <a:gd name="connsiteX345" fmla="*/ 8134850 w 10007644"/>
              <a:gd name="connsiteY345" fmla="*/ 62856 h 1331086"/>
              <a:gd name="connsiteX346" fmla="*/ 8134850 w 10007644"/>
              <a:gd name="connsiteY346" fmla="*/ 154245 h 1331086"/>
              <a:gd name="connsiteX347" fmla="*/ 8136704 w 10007644"/>
              <a:gd name="connsiteY347" fmla="*/ 156032 h 1331086"/>
              <a:gd name="connsiteX348" fmla="*/ 8145512 w 10007644"/>
              <a:gd name="connsiteY348" fmla="*/ 156032 h 1331086"/>
              <a:gd name="connsiteX349" fmla="*/ 8147366 w 10007644"/>
              <a:gd name="connsiteY349" fmla="*/ 154245 h 1331086"/>
              <a:gd name="connsiteX350" fmla="*/ 8147366 w 10007644"/>
              <a:gd name="connsiteY350" fmla="*/ 62856 h 1331086"/>
              <a:gd name="connsiteX351" fmla="*/ 8145512 w 10007644"/>
              <a:gd name="connsiteY351" fmla="*/ 61069 h 1331086"/>
              <a:gd name="connsiteX352" fmla="*/ 6571015 w 10007644"/>
              <a:gd name="connsiteY352" fmla="*/ 61069 h 1331086"/>
              <a:gd name="connsiteX353" fmla="*/ 6569161 w 10007644"/>
              <a:gd name="connsiteY353" fmla="*/ 62856 h 1331086"/>
              <a:gd name="connsiteX354" fmla="*/ 6569161 w 10007644"/>
              <a:gd name="connsiteY354" fmla="*/ 154245 h 1331086"/>
              <a:gd name="connsiteX355" fmla="*/ 6571015 w 10007644"/>
              <a:gd name="connsiteY355" fmla="*/ 156032 h 1331086"/>
              <a:gd name="connsiteX356" fmla="*/ 6579823 w 10007644"/>
              <a:gd name="connsiteY356" fmla="*/ 156032 h 1331086"/>
              <a:gd name="connsiteX357" fmla="*/ 6581677 w 10007644"/>
              <a:gd name="connsiteY357" fmla="*/ 154245 h 1331086"/>
              <a:gd name="connsiteX358" fmla="*/ 6581677 w 10007644"/>
              <a:gd name="connsiteY358" fmla="*/ 62856 h 1331086"/>
              <a:gd name="connsiteX359" fmla="*/ 6579823 w 10007644"/>
              <a:gd name="connsiteY359" fmla="*/ 61069 h 1331086"/>
              <a:gd name="connsiteX360" fmla="*/ 5005325 w 10007644"/>
              <a:gd name="connsiteY360" fmla="*/ 61069 h 1331086"/>
              <a:gd name="connsiteX361" fmla="*/ 5003471 w 10007644"/>
              <a:gd name="connsiteY361" fmla="*/ 62856 h 1331086"/>
              <a:gd name="connsiteX362" fmla="*/ 5003471 w 10007644"/>
              <a:gd name="connsiteY362" fmla="*/ 154245 h 1331086"/>
              <a:gd name="connsiteX363" fmla="*/ 5005325 w 10007644"/>
              <a:gd name="connsiteY363" fmla="*/ 156032 h 1331086"/>
              <a:gd name="connsiteX364" fmla="*/ 5014133 w 10007644"/>
              <a:gd name="connsiteY364" fmla="*/ 156032 h 1331086"/>
              <a:gd name="connsiteX365" fmla="*/ 5015987 w 10007644"/>
              <a:gd name="connsiteY365" fmla="*/ 154245 h 1331086"/>
              <a:gd name="connsiteX366" fmla="*/ 5015987 w 10007644"/>
              <a:gd name="connsiteY366" fmla="*/ 62856 h 1331086"/>
              <a:gd name="connsiteX367" fmla="*/ 5014133 w 10007644"/>
              <a:gd name="connsiteY367" fmla="*/ 61069 h 1331086"/>
              <a:gd name="connsiteX368" fmla="*/ 3439636 w 10007644"/>
              <a:gd name="connsiteY368" fmla="*/ 61069 h 1331086"/>
              <a:gd name="connsiteX369" fmla="*/ 3437782 w 10007644"/>
              <a:gd name="connsiteY369" fmla="*/ 62856 h 1331086"/>
              <a:gd name="connsiteX370" fmla="*/ 3437782 w 10007644"/>
              <a:gd name="connsiteY370" fmla="*/ 154245 h 1331086"/>
              <a:gd name="connsiteX371" fmla="*/ 3439636 w 10007644"/>
              <a:gd name="connsiteY371" fmla="*/ 156032 h 1331086"/>
              <a:gd name="connsiteX372" fmla="*/ 3448444 w 10007644"/>
              <a:gd name="connsiteY372" fmla="*/ 156032 h 1331086"/>
              <a:gd name="connsiteX373" fmla="*/ 3450298 w 10007644"/>
              <a:gd name="connsiteY373" fmla="*/ 154245 h 1331086"/>
              <a:gd name="connsiteX374" fmla="*/ 3450298 w 10007644"/>
              <a:gd name="connsiteY374" fmla="*/ 62856 h 1331086"/>
              <a:gd name="connsiteX375" fmla="*/ 3448444 w 10007644"/>
              <a:gd name="connsiteY375" fmla="*/ 61069 h 1331086"/>
              <a:gd name="connsiteX376" fmla="*/ 1873946 w 10007644"/>
              <a:gd name="connsiteY376" fmla="*/ 61069 h 1331086"/>
              <a:gd name="connsiteX377" fmla="*/ 1872092 w 10007644"/>
              <a:gd name="connsiteY377" fmla="*/ 62856 h 1331086"/>
              <a:gd name="connsiteX378" fmla="*/ 1872092 w 10007644"/>
              <a:gd name="connsiteY378" fmla="*/ 154245 h 1331086"/>
              <a:gd name="connsiteX379" fmla="*/ 1873946 w 10007644"/>
              <a:gd name="connsiteY379" fmla="*/ 156032 h 1331086"/>
              <a:gd name="connsiteX380" fmla="*/ 1882754 w 10007644"/>
              <a:gd name="connsiteY380" fmla="*/ 156032 h 1331086"/>
              <a:gd name="connsiteX381" fmla="*/ 1884608 w 10007644"/>
              <a:gd name="connsiteY381" fmla="*/ 154245 h 1331086"/>
              <a:gd name="connsiteX382" fmla="*/ 1884608 w 10007644"/>
              <a:gd name="connsiteY382" fmla="*/ 62856 h 1331086"/>
              <a:gd name="connsiteX383" fmla="*/ 1882754 w 10007644"/>
              <a:gd name="connsiteY383" fmla="*/ 61069 h 1331086"/>
              <a:gd name="connsiteX384" fmla="*/ 308256 w 10007644"/>
              <a:gd name="connsiteY384" fmla="*/ 61069 h 1331086"/>
              <a:gd name="connsiteX385" fmla="*/ 306402 w 10007644"/>
              <a:gd name="connsiteY385" fmla="*/ 62856 h 1331086"/>
              <a:gd name="connsiteX386" fmla="*/ 306402 w 10007644"/>
              <a:gd name="connsiteY386" fmla="*/ 154245 h 1331086"/>
              <a:gd name="connsiteX387" fmla="*/ 308256 w 10007644"/>
              <a:gd name="connsiteY387" fmla="*/ 156032 h 1331086"/>
              <a:gd name="connsiteX388" fmla="*/ 317064 w 10007644"/>
              <a:gd name="connsiteY388" fmla="*/ 156032 h 1331086"/>
              <a:gd name="connsiteX389" fmla="*/ 318918 w 10007644"/>
              <a:gd name="connsiteY389" fmla="*/ 154245 h 1331086"/>
              <a:gd name="connsiteX390" fmla="*/ 318918 w 10007644"/>
              <a:gd name="connsiteY390" fmla="*/ 62856 h 1331086"/>
              <a:gd name="connsiteX391" fmla="*/ 317064 w 10007644"/>
              <a:gd name="connsiteY391" fmla="*/ 61069 h 1331086"/>
              <a:gd name="connsiteX392" fmla="*/ 0 w 10007644"/>
              <a:gd name="connsiteY392" fmla="*/ 0 h 1331086"/>
              <a:gd name="connsiteX393" fmla="*/ 9741347 w 10007644"/>
              <a:gd name="connsiteY393" fmla="*/ 0 h 1331086"/>
              <a:gd name="connsiteX394" fmla="*/ 10007644 w 10007644"/>
              <a:gd name="connsiteY394" fmla="*/ 266297 h 1331086"/>
              <a:gd name="connsiteX395" fmla="*/ 10007644 w 10007644"/>
              <a:gd name="connsiteY395" fmla="*/ 1064789 h 1331086"/>
              <a:gd name="connsiteX396" fmla="*/ 9741347 w 10007644"/>
              <a:gd name="connsiteY396" fmla="*/ 1331086 h 1331086"/>
              <a:gd name="connsiteX397" fmla="*/ 0 w 10007644"/>
              <a:gd name="connsiteY397" fmla="*/ 1331086 h 1331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</a:cxnLst>
            <a:rect l="l" t="t" r="r" b="b"/>
            <a:pathLst>
              <a:path w="10007644" h="1331086">
                <a:moveTo>
                  <a:pt x="9702393" y="1175053"/>
                </a:moveTo>
                <a:cubicBezTo>
                  <a:pt x="9702393" y="1175053"/>
                  <a:pt x="9700539" y="1175053"/>
                  <a:pt x="9700539" y="1176840"/>
                </a:cubicBezTo>
                <a:lnTo>
                  <a:pt x="9700539" y="1268229"/>
                </a:lnTo>
                <a:cubicBezTo>
                  <a:pt x="9700539" y="1268229"/>
                  <a:pt x="9700539" y="1270016"/>
                  <a:pt x="9702393" y="1270016"/>
                </a:cubicBezTo>
                <a:lnTo>
                  <a:pt x="9711201" y="1270016"/>
                </a:lnTo>
                <a:cubicBezTo>
                  <a:pt x="9711201" y="1270016"/>
                  <a:pt x="9713055" y="1270016"/>
                  <a:pt x="9713055" y="1268229"/>
                </a:cubicBezTo>
                <a:lnTo>
                  <a:pt x="9713055" y="1176840"/>
                </a:lnTo>
                <a:cubicBezTo>
                  <a:pt x="9713055" y="1176840"/>
                  <a:pt x="9713055" y="1175053"/>
                  <a:pt x="9711201" y="1175053"/>
                </a:cubicBezTo>
                <a:close/>
                <a:moveTo>
                  <a:pt x="8136704" y="1175053"/>
                </a:moveTo>
                <a:cubicBezTo>
                  <a:pt x="8136704" y="1175053"/>
                  <a:pt x="8134850" y="1175053"/>
                  <a:pt x="8134850" y="1176840"/>
                </a:cubicBezTo>
                <a:lnTo>
                  <a:pt x="8134850" y="1268229"/>
                </a:lnTo>
                <a:cubicBezTo>
                  <a:pt x="8134850" y="1268229"/>
                  <a:pt x="8134850" y="1270016"/>
                  <a:pt x="8136704" y="1270016"/>
                </a:cubicBezTo>
                <a:lnTo>
                  <a:pt x="8145512" y="1270016"/>
                </a:lnTo>
                <a:cubicBezTo>
                  <a:pt x="8145512" y="1270016"/>
                  <a:pt x="8147366" y="1270016"/>
                  <a:pt x="8147366" y="1268229"/>
                </a:cubicBezTo>
                <a:lnTo>
                  <a:pt x="8147366" y="1176840"/>
                </a:lnTo>
                <a:cubicBezTo>
                  <a:pt x="8147366" y="1176840"/>
                  <a:pt x="8147366" y="1175053"/>
                  <a:pt x="8145512" y="1175053"/>
                </a:cubicBezTo>
                <a:close/>
                <a:moveTo>
                  <a:pt x="6571015" y="1175053"/>
                </a:moveTo>
                <a:cubicBezTo>
                  <a:pt x="6571015" y="1175053"/>
                  <a:pt x="6569161" y="1175053"/>
                  <a:pt x="6569161" y="1176840"/>
                </a:cubicBezTo>
                <a:lnTo>
                  <a:pt x="6569161" y="1268229"/>
                </a:lnTo>
                <a:cubicBezTo>
                  <a:pt x="6569161" y="1268229"/>
                  <a:pt x="6569161" y="1270016"/>
                  <a:pt x="6571015" y="1270016"/>
                </a:cubicBezTo>
                <a:lnTo>
                  <a:pt x="6579823" y="1270016"/>
                </a:lnTo>
                <a:cubicBezTo>
                  <a:pt x="6579823" y="1270016"/>
                  <a:pt x="6581677" y="1270016"/>
                  <a:pt x="6581677" y="1268229"/>
                </a:cubicBezTo>
                <a:lnTo>
                  <a:pt x="6581677" y="1176840"/>
                </a:lnTo>
                <a:cubicBezTo>
                  <a:pt x="6581677" y="1176840"/>
                  <a:pt x="6581677" y="1175053"/>
                  <a:pt x="6579823" y="1175053"/>
                </a:cubicBezTo>
                <a:close/>
                <a:moveTo>
                  <a:pt x="5005325" y="1175053"/>
                </a:moveTo>
                <a:cubicBezTo>
                  <a:pt x="5005325" y="1175053"/>
                  <a:pt x="5003471" y="1175053"/>
                  <a:pt x="5003471" y="1176840"/>
                </a:cubicBezTo>
                <a:lnTo>
                  <a:pt x="5003471" y="1268229"/>
                </a:lnTo>
                <a:cubicBezTo>
                  <a:pt x="5003471" y="1268229"/>
                  <a:pt x="5003471" y="1270016"/>
                  <a:pt x="5005325" y="1270016"/>
                </a:cubicBezTo>
                <a:lnTo>
                  <a:pt x="5014133" y="1270016"/>
                </a:lnTo>
                <a:cubicBezTo>
                  <a:pt x="5014133" y="1270016"/>
                  <a:pt x="5015987" y="1270016"/>
                  <a:pt x="5015987" y="1268229"/>
                </a:cubicBezTo>
                <a:lnTo>
                  <a:pt x="5015987" y="1176840"/>
                </a:lnTo>
                <a:cubicBezTo>
                  <a:pt x="5015987" y="1176840"/>
                  <a:pt x="5015987" y="1175053"/>
                  <a:pt x="5014133" y="1175053"/>
                </a:cubicBezTo>
                <a:close/>
                <a:moveTo>
                  <a:pt x="3439636" y="1175053"/>
                </a:moveTo>
                <a:cubicBezTo>
                  <a:pt x="3439636" y="1175053"/>
                  <a:pt x="3437782" y="1175053"/>
                  <a:pt x="3437782" y="1176840"/>
                </a:cubicBezTo>
                <a:lnTo>
                  <a:pt x="3437782" y="1268229"/>
                </a:lnTo>
                <a:cubicBezTo>
                  <a:pt x="3437782" y="1268229"/>
                  <a:pt x="3437782" y="1270016"/>
                  <a:pt x="3439636" y="1270016"/>
                </a:cubicBezTo>
                <a:lnTo>
                  <a:pt x="3448444" y="1270016"/>
                </a:lnTo>
                <a:cubicBezTo>
                  <a:pt x="3448444" y="1270016"/>
                  <a:pt x="3450298" y="1270016"/>
                  <a:pt x="3450298" y="1268229"/>
                </a:cubicBezTo>
                <a:lnTo>
                  <a:pt x="3450298" y="1176840"/>
                </a:lnTo>
                <a:cubicBezTo>
                  <a:pt x="3450298" y="1176840"/>
                  <a:pt x="3450298" y="1175053"/>
                  <a:pt x="3448444" y="1175053"/>
                </a:cubicBezTo>
                <a:close/>
                <a:moveTo>
                  <a:pt x="1873946" y="1175053"/>
                </a:moveTo>
                <a:cubicBezTo>
                  <a:pt x="1873946" y="1175053"/>
                  <a:pt x="1872092" y="1175053"/>
                  <a:pt x="1872092" y="1176840"/>
                </a:cubicBezTo>
                <a:lnTo>
                  <a:pt x="1872092" y="1268229"/>
                </a:lnTo>
                <a:cubicBezTo>
                  <a:pt x="1872092" y="1268229"/>
                  <a:pt x="1872092" y="1270016"/>
                  <a:pt x="1873946" y="1270016"/>
                </a:cubicBezTo>
                <a:lnTo>
                  <a:pt x="1882754" y="1270016"/>
                </a:lnTo>
                <a:cubicBezTo>
                  <a:pt x="1882754" y="1270016"/>
                  <a:pt x="1884608" y="1270016"/>
                  <a:pt x="1884608" y="1268229"/>
                </a:cubicBezTo>
                <a:lnTo>
                  <a:pt x="1884608" y="1176840"/>
                </a:lnTo>
                <a:cubicBezTo>
                  <a:pt x="1884608" y="1176840"/>
                  <a:pt x="1884608" y="1175053"/>
                  <a:pt x="1882754" y="1175053"/>
                </a:cubicBezTo>
                <a:close/>
                <a:moveTo>
                  <a:pt x="308256" y="1175053"/>
                </a:moveTo>
                <a:cubicBezTo>
                  <a:pt x="308256" y="1175053"/>
                  <a:pt x="306402" y="1175053"/>
                  <a:pt x="306402" y="1176840"/>
                </a:cubicBezTo>
                <a:lnTo>
                  <a:pt x="306402" y="1268229"/>
                </a:lnTo>
                <a:cubicBezTo>
                  <a:pt x="306402" y="1268229"/>
                  <a:pt x="306402" y="1270016"/>
                  <a:pt x="308256" y="1270016"/>
                </a:cubicBezTo>
                <a:lnTo>
                  <a:pt x="317064" y="1270016"/>
                </a:lnTo>
                <a:cubicBezTo>
                  <a:pt x="317064" y="1270016"/>
                  <a:pt x="318918" y="1270016"/>
                  <a:pt x="318918" y="1268229"/>
                </a:cubicBezTo>
                <a:lnTo>
                  <a:pt x="318918" y="1176840"/>
                </a:lnTo>
                <a:cubicBezTo>
                  <a:pt x="318918" y="1176840"/>
                  <a:pt x="318918" y="1175053"/>
                  <a:pt x="317064" y="1175053"/>
                </a:cubicBezTo>
                <a:close/>
                <a:moveTo>
                  <a:pt x="9702393" y="989389"/>
                </a:moveTo>
                <a:cubicBezTo>
                  <a:pt x="9702393" y="989389"/>
                  <a:pt x="9700539" y="989389"/>
                  <a:pt x="9700539" y="991176"/>
                </a:cubicBezTo>
                <a:lnTo>
                  <a:pt x="9700539" y="1082565"/>
                </a:lnTo>
                <a:cubicBezTo>
                  <a:pt x="9700539" y="1082565"/>
                  <a:pt x="9700539" y="1084352"/>
                  <a:pt x="9702393" y="1084352"/>
                </a:cubicBezTo>
                <a:lnTo>
                  <a:pt x="9711201" y="1084352"/>
                </a:lnTo>
                <a:cubicBezTo>
                  <a:pt x="9711201" y="1084352"/>
                  <a:pt x="9713055" y="1084352"/>
                  <a:pt x="9713055" y="1082565"/>
                </a:cubicBezTo>
                <a:lnTo>
                  <a:pt x="9713055" y="991176"/>
                </a:lnTo>
                <a:cubicBezTo>
                  <a:pt x="9713055" y="991176"/>
                  <a:pt x="9713055" y="989389"/>
                  <a:pt x="9711201" y="989389"/>
                </a:cubicBezTo>
                <a:close/>
                <a:moveTo>
                  <a:pt x="8136704" y="989389"/>
                </a:moveTo>
                <a:cubicBezTo>
                  <a:pt x="8136704" y="989389"/>
                  <a:pt x="8134850" y="989389"/>
                  <a:pt x="8134850" y="991176"/>
                </a:cubicBezTo>
                <a:lnTo>
                  <a:pt x="8134850" y="1082565"/>
                </a:lnTo>
                <a:cubicBezTo>
                  <a:pt x="8134850" y="1082565"/>
                  <a:pt x="8134850" y="1084352"/>
                  <a:pt x="8136704" y="1084352"/>
                </a:cubicBezTo>
                <a:lnTo>
                  <a:pt x="8145512" y="1084352"/>
                </a:lnTo>
                <a:cubicBezTo>
                  <a:pt x="8145512" y="1084352"/>
                  <a:pt x="8147366" y="1084352"/>
                  <a:pt x="8147366" y="1082565"/>
                </a:cubicBezTo>
                <a:lnTo>
                  <a:pt x="8147366" y="991176"/>
                </a:lnTo>
                <a:cubicBezTo>
                  <a:pt x="8147366" y="991176"/>
                  <a:pt x="8147366" y="989389"/>
                  <a:pt x="8145512" y="989389"/>
                </a:cubicBezTo>
                <a:close/>
                <a:moveTo>
                  <a:pt x="6571015" y="989389"/>
                </a:moveTo>
                <a:cubicBezTo>
                  <a:pt x="6571015" y="989389"/>
                  <a:pt x="6569161" y="989389"/>
                  <a:pt x="6569161" y="991176"/>
                </a:cubicBezTo>
                <a:lnTo>
                  <a:pt x="6569161" y="1082565"/>
                </a:lnTo>
                <a:cubicBezTo>
                  <a:pt x="6569161" y="1082565"/>
                  <a:pt x="6569161" y="1084352"/>
                  <a:pt x="6571015" y="1084352"/>
                </a:cubicBezTo>
                <a:lnTo>
                  <a:pt x="6579823" y="1084352"/>
                </a:lnTo>
                <a:cubicBezTo>
                  <a:pt x="6579823" y="1084352"/>
                  <a:pt x="6581677" y="1084352"/>
                  <a:pt x="6581677" y="1082565"/>
                </a:cubicBezTo>
                <a:lnTo>
                  <a:pt x="6581677" y="991176"/>
                </a:lnTo>
                <a:cubicBezTo>
                  <a:pt x="6581677" y="991176"/>
                  <a:pt x="6581677" y="989389"/>
                  <a:pt x="6579823" y="989389"/>
                </a:cubicBezTo>
                <a:close/>
                <a:moveTo>
                  <a:pt x="5005325" y="989389"/>
                </a:moveTo>
                <a:cubicBezTo>
                  <a:pt x="5005325" y="989389"/>
                  <a:pt x="5003471" y="989389"/>
                  <a:pt x="5003471" y="991176"/>
                </a:cubicBezTo>
                <a:lnTo>
                  <a:pt x="5003471" y="1082565"/>
                </a:lnTo>
                <a:cubicBezTo>
                  <a:pt x="5003471" y="1082565"/>
                  <a:pt x="5003471" y="1084352"/>
                  <a:pt x="5005325" y="1084352"/>
                </a:cubicBezTo>
                <a:lnTo>
                  <a:pt x="5014133" y="1084352"/>
                </a:lnTo>
                <a:cubicBezTo>
                  <a:pt x="5014133" y="1084352"/>
                  <a:pt x="5015987" y="1084352"/>
                  <a:pt x="5015987" y="1082565"/>
                </a:cubicBezTo>
                <a:lnTo>
                  <a:pt x="5015987" y="991176"/>
                </a:lnTo>
                <a:cubicBezTo>
                  <a:pt x="5015987" y="991176"/>
                  <a:pt x="5015987" y="989389"/>
                  <a:pt x="5014133" y="989389"/>
                </a:cubicBezTo>
                <a:close/>
                <a:moveTo>
                  <a:pt x="3439636" y="989389"/>
                </a:moveTo>
                <a:cubicBezTo>
                  <a:pt x="3439636" y="989389"/>
                  <a:pt x="3437782" y="989389"/>
                  <a:pt x="3437782" y="991176"/>
                </a:cubicBezTo>
                <a:lnTo>
                  <a:pt x="3437782" y="1082565"/>
                </a:lnTo>
                <a:cubicBezTo>
                  <a:pt x="3437782" y="1082565"/>
                  <a:pt x="3437782" y="1084352"/>
                  <a:pt x="3439636" y="1084352"/>
                </a:cubicBezTo>
                <a:lnTo>
                  <a:pt x="3448444" y="1084352"/>
                </a:lnTo>
                <a:cubicBezTo>
                  <a:pt x="3448444" y="1084352"/>
                  <a:pt x="3450298" y="1084352"/>
                  <a:pt x="3450298" y="1082565"/>
                </a:cubicBezTo>
                <a:lnTo>
                  <a:pt x="3450298" y="991176"/>
                </a:lnTo>
                <a:cubicBezTo>
                  <a:pt x="3450298" y="991176"/>
                  <a:pt x="3450298" y="989389"/>
                  <a:pt x="3448444" y="989389"/>
                </a:cubicBezTo>
                <a:close/>
                <a:moveTo>
                  <a:pt x="1873946" y="989389"/>
                </a:moveTo>
                <a:cubicBezTo>
                  <a:pt x="1873946" y="989389"/>
                  <a:pt x="1872092" y="989389"/>
                  <a:pt x="1872092" y="991176"/>
                </a:cubicBezTo>
                <a:lnTo>
                  <a:pt x="1872092" y="1082565"/>
                </a:lnTo>
                <a:cubicBezTo>
                  <a:pt x="1872092" y="1082565"/>
                  <a:pt x="1872092" y="1084352"/>
                  <a:pt x="1873946" y="1084352"/>
                </a:cubicBezTo>
                <a:lnTo>
                  <a:pt x="1882754" y="1084352"/>
                </a:lnTo>
                <a:cubicBezTo>
                  <a:pt x="1882754" y="1084352"/>
                  <a:pt x="1884608" y="1084352"/>
                  <a:pt x="1884608" y="1082565"/>
                </a:cubicBezTo>
                <a:lnTo>
                  <a:pt x="1884608" y="991176"/>
                </a:lnTo>
                <a:cubicBezTo>
                  <a:pt x="1884608" y="991176"/>
                  <a:pt x="1884608" y="989389"/>
                  <a:pt x="1882754" y="989389"/>
                </a:cubicBezTo>
                <a:close/>
                <a:moveTo>
                  <a:pt x="308256" y="989389"/>
                </a:moveTo>
                <a:cubicBezTo>
                  <a:pt x="308256" y="989389"/>
                  <a:pt x="306402" y="989389"/>
                  <a:pt x="306402" y="991176"/>
                </a:cubicBezTo>
                <a:lnTo>
                  <a:pt x="306402" y="1082565"/>
                </a:lnTo>
                <a:cubicBezTo>
                  <a:pt x="306402" y="1082565"/>
                  <a:pt x="306402" y="1084352"/>
                  <a:pt x="308256" y="1084352"/>
                </a:cubicBezTo>
                <a:lnTo>
                  <a:pt x="317064" y="1084352"/>
                </a:lnTo>
                <a:cubicBezTo>
                  <a:pt x="317064" y="1084352"/>
                  <a:pt x="318918" y="1084352"/>
                  <a:pt x="318918" y="1082565"/>
                </a:cubicBezTo>
                <a:lnTo>
                  <a:pt x="318918" y="991176"/>
                </a:lnTo>
                <a:cubicBezTo>
                  <a:pt x="318918" y="991176"/>
                  <a:pt x="318918" y="989389"/>
                  <a:pt x="317064" y="989389"/>
                </a:cubicBezTo>
                <a:close/>
                <a:moveTo>
                  <a:pt x="9702393" y="803725"/>
                </a:moveTo>
                <a:cubicBezTo>
                  <a:pt x="9702393" y="803725"/>
                  <a:pt x="9700539" y="803725"/>
                  <a:pt x="9700539" y="805512"/>
                </a:cubicBezTo>
                <a:lnTo>
                  <a:pt x="9700539" y="896901"/>
                </a:lnTo>
                <a:cubicBezTo>
                  <a:pt x="9700539" y="896901"/>
                  <a:pt x="9700539" y="898688"/>
                  <a:pt x="9702393" y="898688"/>
                </a:cubicBezTo>
                <a:lnTo>
                  <a:pt x="9711201" y="898688"/>
                </a:lnTo>
                <a:cubicBezTo>
                  <a:pt x="9711201" y="898688"/>
                  <a:pt x="9713055" y="898688"/>
                  <a:pt x="9713055" y="896901"/>
                </a:cubicBezTo>
                <a:lnTo>
                  <a:pt x="9713055" y="805512"/>
                </a:lnTo>
                <a:cubicBezTo>
                  <a:pt x="9713055" y="805512"/>
                  <a:pt x="9713055" y="803725"/>
                  <a:pt x="9711201" y="803725"/>
                </a:cubicBezTo>
                <a:close/>
                <a:moveTo>
                  <a:pt x="8136704" y="803725"/>
                </a:moveTo>
                <a:cubicBezTo>
                  <a:pt x="8136704" y="803725"/>
                  <a:pt x="8134850" y="803725"/>
                  <a:pt x="8134850" y="805512"/>
                </a:cubicBezTo>
                <a:lnTo>
                  <a:pt x="8134850" y="896901"/>
                </a:lnTo>
                <a:cubicBezTo>
                  <a:pt x="8134850" y="896901"/>
                  <a:pt x="8134850" y="898688"/>
                  <a:pt x="8136704" y="898688"/>
                </a:cubicBezTo>
                <a:lnTo>
                  <a:pt x="8145512" y="898688"/>
                </a:lnTo>
                <a:cubicBezTo>
                  <a:pt x="8145512" y="898688"/>
                  <a:pt x="8147366" y="898688"/>
                  <a:pt x="8147366" y="896901"/>
                </a:cubicBezTo>
                <a:lnTo>
                  <a:pt x="8147366" y="805512"/>
                </a:lnTo>
                <a:cubicBezTo>
                  <a:pt x="8147366" y="805512"/>
                  <a:pt x="8147366" y="803725"/>
                  <a:pt x="8145512" y="803725"/>
                </a:cubicBezTo>
                <a:close/>
                <a:moveTo>
                  <a:pt x="6571015" y="803725"/>
                </a:moveTo>
                <a:cubicBezTo>
                  <a:pt x="6571015" y="803725"/>
                  <a:pt x="6569161" y="803725"/>
                  <a:pt x="6569161" y="805512"/>
                </a:cubicBezTo>
                <a:lnTo>
                  <a:pt x="6569161" y="896901"/>
                </a:lnTo>
                <a:cubicBezTo>
                  <a:pt x="6569161" y="896901"/>
                  <a:pt x="6569161" y="898688"/>
                  <a:pt x="6571015" y="898688"/>
                </a:cubicBezTo>
                <a:lnTo>
                  <a:pt x="6579823" y="898688"/>
                </a:lnTo>
                <a:cubicBezTo>
                  <a:pt x="6579823" y="898688"/>
                  <a:pt x="6581677" y="898688"/>
                  <a:pt x="6581677" y="896901"/>
                </a:cubicBezTo>
                <a:lnTo>
                  <a:pt x="6581677" y="805512"/>
                </a:lnTo>
                <a:cubicBezTo>
                  <a:pt x="6581677" y="805512"/>
                  <a:pt x="6581677" y="803725"/>
                  <a:pt x="6579823" y="803725"/>
                </a:cubicBezTo>
                <a:close/>
                <a:moveTo>
                  <a:pt x="5005325" y="803725"/>
                </a:moveTo>
                <a:cubicBezTo>
                  <a:pt x="5005325" y="803725"/>
                  <a:pt x="5003471" y="803725"/>
                  <a:pt x="5003471" y="805512"/>
                </a:cubicBezTo>
                <a:lnTo>
                  <a:pt x="5003471" y="896901"/>
                </a:lnTo>
                <a:cubicBezTo>
                  <a:pt x="5003471" y="896901"/>
                  <a:pt x="5003471" y="898688"/>
                  <a:pt x="5005325" y="898688"/>
                </a:cubicBezTo>
                <a:lnTo>
                  <a:pt x="5014133" y="898688"/>
                </a:lnTo>
                <a:cubicBezTo>
                  <a:pt x="5014133" y="898688"/>
                  <a:pt x="5015987" y="898688"/>
                  <a:pt x="5015987" y="896901"/>
                </a:cubicBezTo>
                <a:lnTo>
                  <a:pt x="5015987" y="805512"/>
                </a:lnTo>
                <a:cubicBezTo>
                  <a:pt x="5015987" y="805512"/>
                  <a:pt x="5015987" y="803725"/>
                  <a:pt x="5014133" y="803725"/>
                </a:cubicBezTo>
                <a:close/>
                <a:moveTo>
                  <a:pt x="3439636" y="803725"/>
                </a:moveTo>
                <a:cubicBezTo>
                  <a:pt x="3439636" y="803725"/>
                  <a:pt x="3437782" y="803725"/>
                  <a:pt x="3437782" y="805512"/>
                </a:cubicBezTo>
                <a:lnTo>
                  <a:pt x="3437782" y="896901"/>
                </a:lnTo>
                <a:cubicBezTo>
                  <a:pt x="3437782" y="896901"/>
                  <a:pt x="3437782" y="898688"/>
                  <a:pt x="3439636" y="898688"/>
                </a:cubicBezTo>
                <a:lnTo>
                  <a:pt x="3448444" y="898688"/>
                </a:lnTo>
                <a:cubicBezTo>
                  <a:pt x="3448444" y="898688"/>
                  <a:pt x="3450298" y="898688"/>
                  <a:pt x="3450298" y="896901"/>
                </a:cubicBezTo>
                <a:lnTo>
                  <a:pt x="3450298" y="805512"/>
                </a:lnTo>
                <a:cubicBezTo>
                  <a:pt x="3450298" y="805512"/>
                  <a:pt x="3450298" y="803725"/>
                  <a:pt x="3448444" y="803725"/>
                </a:cubicBezTo>
                <a:close/>
                <a:moveTo>
                  <a:pt x="1873946" y="803725"/>
                </a:moveTo>
                <a:cubicBezTo>
                  <a:pt x="1873946" y="803725"/>
                  <a:pt x="1872092" y="803725"/>
                  <a:pt x="1872092" y="805512"/>
                </a:cubicBezTo>
                <a:lnTo>
                  <a:pt x="1872092" y="896901"/>
                </a:lnTo>
                <a:cubicBezTo>
                  <a:pt x="1872092" y="896901"/>
                  <a:pt x="1872092" y="898688"/>
                  <a:pt x="1873946" y="898688"/>
                </a:cubicBezTo>
                <a:lnTo>
                  <a:pt x="1882754" y="898688"/>
                </a:lnTo>
                <a:cubicBezTo>
                  <a:pt x="1882754" y="898688"/>
                  <a:pt x="1884608" y="898688"/>
                  <a:pt x="1884608" y="896901"/>
                </a:cubicBezTo>
                <a:lnTo>
                  <a:pt x="1884608" y="805512"/>
                </a:lnTo>
                <a:cubicBezTo>
                  <a:pt x="1884608" y="805512"/>
                  <a:pt x="1884608" y="803725"/>
                  <a:pt x="1882754" y="803725"/>
                </a:cubicBezTo>
                <a:close/>
                <a:moveTo>
                  <a:pt x="308256" y="803725"/>
                </a:moveTo>
                <a:cubicBezTo>
                  <a:pt x="308256" y="803725"/>
                  <a:pt x="306402" y="803725"/>
                  <a:pt x="306402" y="805512"/>
                </a:cubicBezTo>
                <a:lnTo>
                  <a:pt x="306402" y="896901"/>
                </a:lnTo>
                <a:cubicBezTo>
                  <a:pt x="306402" y="896901"/>
                  <a:pt x="306402" y="898688"/>
                  <a:pt x="308256" y="898688"/>
                </a:cubicBezTo>
                <a:lnTo>
                  <a:pt x="317064" y="898688"/>
                </a:lnTo>
                <a:cubicBezTo>
                  <a:pt x="317064" y="898688"/>
                  <a:pt x="318918" y="898688"/>
                  <a:pt x="318918" y="896901"/>
                </a:cubicBezTo>
                <a:lnTo>
                  <a:pt x="318918" y="805512"/>
                </a:lnTo>
                <a:cubicBezTo>
                  <a:pt x="318918" y="805512"/>
                  <a:pt x="318918" y="803725"/>
                  <a:pt x="317064" y="803725"/>
                </a:cubicBezTo>
                <a:close/>
                <a:moveTo>
                  <a:pt x="9702393" y="618061"/>
                </a:moveTo>
                <a:cubicBezTo>
                  <a:pt x="9702393" y="618061"/>
                  <a:pt x="9700539" y="618061"/>
                  <a:pt x="9700539" y="619848"/>
                </a:cubicBezTo>
                <a:lnTo>
                  <a:pt x="9700539" y="711237"/>
                </a:lnTo>
                <a:cubicBezTo>
                  <a:pt x="9700539" y="711237"/>
                  <a:pt x="9700539" y="713024"/>
                  <a:pt x="9702393" y="713024"/>
                </a:cubicBezTo>
                <a:lnTo>
                  <a:pt x="9711201" y="713024"/>
                </a:lnTo>
                <a:cubicBezTo>
                  <a:pt x="9711201" y="713024"/>
                  <a:pt x="9713055" y="713024"/>
                  <a:pt x="9713055" y="711237"/>
                </a:cubicBezTo>
                <a:lnTo>
                  <a:pt x="9713055" y="619848"/>
                </a:lnTo>
                <a:cubicBezTo>
                  <a:pt x="9713055" y="619848"/>
                  <a:pt x="9713055" y="618061"/>
                  <a:pt x="9711201" y="618061"/>
                </a:cubicBezTo>
                <a:close/>
                <a:moveTo>
                  <a:pt x="8136704" y="618061"/>
                </a:moveTo>
                <a:cubicBezTo>
                  <a:pt x="8136704" y="618061"/>
                  <a:pt x="8134850" y="618061"/>
                  <a:pt x="8134850" y="619848"/>
                </a:cubicBezTo>
                <a:lnTo>
                  <a:pt x="8134850" y="711237"/>
                </a:lnTo>
                <a:cubicBezTo>
                  <a:pt x="8134850" y="711237"/>
                  <a:pt x="8134850" y="713024"/>
                  <a:pt x="8136704" y="713024"/>
                </a:cubicBezTo>
                <a:lnTo>
                  <a:pt x="8145512" y="713024"/>
                </a:lnTo>
                <a:cubicBezTo>
                  <a:pt x="8145512" y="713024"/>
                  <a:pt x="8147366" y="713024"/>
                  <a:pt x="8147366" y="711237"/>
                </a:cubicBezTo>
                <a:lnTo>
                  <a:pt x="8147366" y="619848"/>
                </a:lnTo>
                <a:cubicBezTo>
                  <a:pt x="8147366" y="619848"/>
                  <a:pt x="8147366" y="618061"/>
                  <a:pt x="8145512" y="618061"/>
                </a:cubicBezTo>
                <a:close/>
                <a:moveTo>
                  <a:pt x="6571015" y="618061"/>
                </a:moveTo>
                <a:cubicBezTo>
                  <a:pt x="6571015" y="618061"/>
                  <a:pt x="6569161" y="618061"/>
                  <a:pt x="6569161" y="619848"/>
                </a:cubicBezTo>
                <a:lnTo>
                  <a:pt x="6569161" y="711237"/>
                </a:lnTo>
                <a:cubicBezTo>
                  <a:pt x="6569161" y="711237"/>
                  <a:pt x="6569161" y="713024"/>
                  <a:pt x="6571015" y="713024"/>
                </a:cubicBezTo>
                <a:lnTo>
                  <a:pt x="6579823" y="713024"/>
                </a:lnTo>
                <a:cubicBezTo>
                  <a:pt x="6579823" y="713024"/>
                  <a:pt x="6581677" y="713024"/>
                  <a:pt x="6581677" y="711237"/>
                </a:cubicBezTo>
                <a:lnTo>
                  <a:pt x="6581677" y="619848"/>
                </a:lnTo>
                <a:cubicBezTo>
                  <a:pt x="6581677" y="619848"/>
                  <a:pt x="6581677" y="618061"/>
                  <a:pt x="6579823" y="618061"/>
                </a:cubicBezTo>
                <a:close/>
                <a:moveTo>
                  <a:pt x="5005325" y="618061"/>
                </a:moveTo>
                <a:cubicBezTo>
                  <a:pt x="5005325" y="618061"/>
                  <a:pt x="5003471" y="618061"/>
                  <a:pt x="5003471" y="619848"/>
                </a:cubicBezTo>
                <a:lnTo>
                  <a:pt x="5003471" y="711237"/>
                </a:lnTo>
                <a:cubicBezTo>
                  <a:pt x="5003471" y="711237"/>
                  <a:pt x="5003471" y="713024"/>
                  <a:pt x="5005325" y="713024"/>
                </a:cubicBezTo>
                <a:lnTo>
                  <a:pt x="5014133" y="713024"/>
                </a:lnTo>
                <a:cubicBezTo>
                  <a:pt x="5014133" y="713024"/>
                  <a:pt x="5015987" y="713024"/>
                  <a:pt x="5015987" y="711237"/>
                </a:cubicBezTo>
                <a:lnTo>
                  <a:pt x="5015987" y="619848"/>
                </a:lnTo>
                <a:cubicBezTo>
                  <a:pt x="5015987" y="619848"/>
                  <a:pt x="5015987" y="618061"/>
                  <a:pt x="5014133" y="618061"/>
                </a:cubicBezTo>
                <a:close/>
                <a:moveTo>
                  <a:pt x="3439636" y="618061"/>
                </a:moveTo>
                <a:cubicBezTo>
                  <a:pt x="3439636" y="618061"/>
                  <a:pt x="3437782" y="618061"/>
                  <a:pt x="3437782" y="619848"/>
                </a:cubicBezTo>
                <a:lnTo>
                  <a:pt x="3437782" y="711237"/>
                </a:lnTo>
                <a:cubicBezTo>
                  <a:pt x="3437782" y="711237"/>
                  <a:pt x="3437782" y="713024"/>
                  <a:pt x="3439636" y="713024"/>
                </a:cubicBezTo>
                <a:lnTo>
                  <a:pt x="3448444" y="713024"/>
                </a:lnTo>
                <a:cubicBezTo>
                  <a:pt x="3448444" y="713024"/>
                  <a:pt x="3450298" y="713024"/>
                  <a:pt x="3450298" y="711237"/>
                </a:cubicBezTo>
                <a:lnTo>
                  <a:pt x="3450298" y="619848"/>
                </a:lnTo>
                <a:cubicBezTo>
                  <a:pt x="3450298" y="619848"/>
                  <a:pt x="3450298" y="618061"/>
                  <a:pt x="3448444" y="618061"/>
                </a:cubicBezTo>
                <a:close/>
                <a:moveTo>
                  <a:pt x="1873946" y="618061"/>
                </a:moveTo>
                <a:cubicBezTo>
                  <a:pt x="1873946" y="618061"/>
                  <a:pt x="1872092" y="618061"/>
                  <a:pt x="1872092" y="619848"/>
                </a:cubicBezTo>
                <a:lnTo>
                  <a:pt x="1872092" y="711237"/>
                </a:lnTo>
                <a:cubicBezTo>
                  <a:pt x="1872092" y="711237"/>
                  <a:pt x="1872092" y="713024"/>
                  <a:pt x="1873946" y="713024"/>
                </a:cubicBezTo>
                <a:lnTo>
                  <a:pt x="1882754" y="713024"/>
                </a:lnTo>
                <a:cubicBezTo>
                  <a:pt x="1882754" y="713024"/>
                  <a:pt x="1884608" y="713024"/>
                  <a:pt x="1884608" y="711237"/>
                </a:cubicBezTo>
                <a:lnTo>
                  <a:pt x="1884608" y="619848"/>
                </a:lnTo>
                <a:cubicBezTo>
                  <a:pt x="1884608" y="619848"/>
                  <a:pt x="1884608" y="618061"/>
                  <a:pt x="1882754" y="618061"/>
                </a:cubicBezTo>
                <a:close/>
                <a:moveTo>
                  <a:pt x="308256" y="618061"/>
                </a:moveTo>
                <a:cubicBezTo>
                  <a:pt x="308256" y="618061"/>
                  <a:pt x="306402" y="618061"/>
                  <a:pt x="306402" y="619848"/>
                </a:cubicBezTo>
                <a:lnTo>
                  <a:pt x="306402" y="711237"/>
                </a:lnTo>
                <a:cubicBezTo>
                  <a:pt x="306402" y="711237"/>
                  <a:pt x="306402" y="713024"/>
                  <a:pt x="308256" y="713024"/>
                </a:cubicBezTo>
                <a:lnTo>
                  <a:pt x="317064" y="713024"/>
                </a:lnTo>
                <a:cubicBezTo>
                  <a:pt x="317064" y="713024"/>
                  <a:pt x="318918" y="713024"/>
                  <a:pt x="318918" y="711237"/>
                </a:cubicBezTo>
                <a:lnTo>
                  <a:pt x="318918" y="619848"/>
                </a:lnTo>
                <a:cubicBezTo>
                  <a:pt x="318918" y="619848"/>
                  <a:pt x="318918" y="618061"/>
                  <a:pt x="317064" y="618061"/>
                </a:cubicBezTo>
                <a:close/>
                <a:moveTo>
                  <a:pt x="9702393" y="432397"/>
                </a:moveTo>
                <a:cubicBezTo>
                  <a:pt x="9702393" y="432397"/>
                  <a:pt x="9700539" y="432397"/>
                  <a:pt x="9700539" y="434184"/>
                </a:cubicBezTo>
                <a:lnTo>
                  <a:pt x="9700539" y="525573"/>
                </a:lnTo>
                <a:cubicBezTo>
                  <a:pt x="9700539" y="525573"/>
                  <a:pt x="9700539" y="527360"/>
                  <a:pt x="9702393" y="527360"/>
                </a:cubicBezTo>
                <a:lnTo>
                  <a:pt x="9711201" y="527360"/>
                </a:lnTo>
                <a:cubicBezTo>
                  <a:pt x="9711201" y="527360"/>
                  <a:pt x="9713055" y="527360"/>
                  <a:pt x="9713055" y="525573"/>
                </a:cubicBezTo>
                <a:lnTo>
                  <a:pt x="9713055" y="434184"/>
                </a:lnTo>
                <a:cubicBezTo>
                  <a:pt x="9713055" y="434184"/>
                  <a:pt x="9713055" y="432397"/>
                  <a:pt x="9711201" y="432397"/>
                </a:cubicBezTo>
                <a:close/>
                <a:moveTo>
                  <a:pt x="8136704" y="432397"/>
                </a:moveTo>
                <a:cubicBezTo>
                  <a:pt x="8136704" y="432397"/>
                  <a:pt x="8134850" y="432397"/>
                  <a:pt x="8134850" y="434184"/>
                </a:cubicBezTo>
                <a:lnTo>
                  <a:pt x="8134850" y="525573"/>
                </a:lnTo>
                <a:cubicBezTo>
                  <a:pt x="8134850" y="525573"/>
                  <a:pt x="8134850" y="527360"/>
                  <a:pt x="8136704" y="527360"/>
                </a:cubicBezTo>
                <a:lnTo>
                  <a:pt x="8145512" y="527360"/>
                </a:lnTo>
                <a:cubicBezTo>
                  <a:pt x="8145512" y="527360"/>
                  <a:pt x="8147366" y="527360"/>
                  <a:pt x="8147366" y="525573"/>
                </a:cubicBezTo>
                <a:lnTo>
                  <a:pt x="8147366" y="434184"/>
                </a:lnTo>
                <a:cubicBezTo>
                  <a:pt x="8147366" y="434184"/>
                  <a:pt x="8147366" y="432397"/>
                  <a:pt x="8145512" y="432397"/>
                </a:cubicBezTo>
                <a:close/>
                <a:moveTo>
                  <a:pt x="6571015" y="432397"/>
                </a:moveTo>
                <a:cubicBezTo>
                  <a:pt x="6571015" y="432397"/>
                  <a:pt x="6569161" y="432397"/>
                  <a:pt x="6569161" y="434184"/>
                </a:cubicBezTo>
                <a:lnTo>
                  <a:pt x="6569161" y="525573"/>
                </a:lnTo>
                <a:cubicBezTo>
                  <a:pt x="6569161" y="525573"/>
                  <a:pt x="6569161" y="527360"/>
                  <a:pt x="6571015" y="527360"/>
                </a:cubicBezTo>
                <a:lnTo>
                  <a:pt x="6579823" y="527360"/>
                </a:lnTo>
                <a:cubicBezTo>
                  <a:pt x="6579823" y="527360"/>
                  <a:pt x="6581677" y="527360"/>
                  <a:pt x="6581677" y="525573"/>
                </a:cubicBezTo>
                <a:lnTo>
                  <a:pt x="6581677" y="434184"/>
                </a:lnTo>
                <a:cubicBezTo>
                  <a:pt x="6581677" y="434184"/>
                  <a:pt x="6581677" y="432397"/>
                  <a:pt x="6579823" y="432397"/>
                </a:cubicBezTo>
                <a:close/>
                <a:moveTo>
                  <a:pt x="5005325" y="432397"/>
                </a:moveTo>
                <a:cubicBezTo>
                  <a:pt x="5005325" y="432397"/>
                  <a:pt x="5003471" y="432397"/>
                  <a:pt x="5003471" y="434184"/>
                </a:cubicBezTo>
                <a:lnTo>
                  <a:pt x="5003471" y="525573"/>
                </a:lnTo>
                <a:cubicBezTo>
                  <a:pt x="5003471" y="525573"/>
                  <a:pt x="5003471" y="527360"/>
                  <a:pt x="5005325" y="527360"/>
                </a:cubicBezTo>
                <a:lnTo>
                  <a:pt x="5014133" y="527360"/>
                </a:lnTo>
                <a:cubicBezTo>
                  <a:pt x="5014133" y="527360"/>
                  <a:pt x="5015987" y="527360"/>
                  <a:pt x="5015987" y="525573"/>
                </a:cubicBezTo>
                <a:lnTo>
                  <a:pt x="5015987" y="434184"/>
                </a:lnTo>
                <a:cubicBezTo>
                  <a:pt x="5015987" y="434184"/>
                  <a:pt x="5015987" y="432397"/>
                  <a:pt x="5014133" y="432397"/>
                </a:cubicBezTo>
                <a:close/>
                <a:moveTo>
                  <a:pt x="3439636" y="432397"/>
                </a:moveTo>
                <a:cubicBezTo>
                  <a:pt x="3439636" y="432397"/>
                  <a:pt x="3437782" y="432397"/>
                  <a:pt x="3437782" y="434184"/>
                </a:cubicBezTo>
                <a:lnTo>
                  <a:pt x="3437782" y="525573"/>
                </a:lnTo>
                <a:cubicBezTo>
                  <a:pt x="3437782" y="525573"/>
                  <a:pt x="3437782" y="527360"/>
                  <a:pt x="3439636" y="527360"/>
                </a:cubicBezTo>
                <a:lnTo>
                  <a:pt x="3448444" y="527360"/>
                </a:lnTo>
                <a:cubicBezTo>
                  <a:pt x="3448444" y="527360"/>
                  <a:pt x="3450298" y="527360"/>
                  <a:pt x="3450298" y="525573"/>
                </a:cubicBezTo>
                <a:lnTo>
                  <a:pt x="3450298" y="434184"/>
                </a:lnTo>
                <a:cubicBezTo>
                  <a:pt x="3450298" y="434184"/>
                  <a:pt x="3450298" y="432397"/>
                  <a:pt x="3448444" y="432397"/>
                </a:cubicBezTo>
                <a:close/>
                <a:moveTo>
                  <a:pt x="1873946" y="432397"/>
                </a:moveTo>
                <a:cubicBezTo>
                  <a:pt x="1873946" y="432397"/>
                  <a:pt x="1872092" y="432397"/>
                  <a:pt x="1872092" y="434184"/>
                </a:cubicBezTo>
                <a:lnTo>
                  <a:pt x="1872092" y="525573"/>
                </a:lnTo>
                <a:cubicBezTo>
                  <a:pt x="1872092" y="525573"/>
                  <a:pt x="1872092" y="527360"/>
                  <a:pt x="1873946" y="527360"/>
                </a:cubicBezTo>
                <a:lnTo>
                  <a:pt x="1882754" y="527360"/>
                </a:lnTo>
                <a:cubicBezTo>
                  <a:pt x="1882754" y="527360"/>
                  <a:pt x="1884608" y="527360"/>
                  <a:pt x="1884608" y="525573"/>
                </a:cubicBezTo>
                <a:lnTo>
                  <a:pt x="1884608" y="434184"/>
                </a:lnTo>
                <a:cubicBezTo>
                  <a:pt x="1884608" y="434184"/>
                  <a:pt x="1884608" y="432397"/>
                  <a:pt x="1882754" y="432397"/>
                </a:cubicBezTo>
                <a:close/>
                <a:moveTo>
                  <a:pt x="308256" y="432397"/>
                </a:moveTo>
                <a:cubicBezTo>
                  <a:pt x="308256" y="432397"/>
                  <a:pt x="306402" y="432397"/>
                  <a:pt x="306402" y="434184"/>
                </a:cubicBezTo>
                <a:lnTo>
                  <a:pt x="306402" y="525573"/>
                </a:lnTo>
                <a:cubicBezTo>
                  <a:pt x="306402" y="525573"/>
                  <a:pt x="306402" y="527360"/>
                  <a:pt x="308256" y="527360"/>
                </a:cubicBezTo>
                <a:lnTo>
                  <a:pt x="317064" y="527360"/>
                </a:lnTo>
                <a:cubicBezTo>
                  <a:pt x="317064" y="527360"/>
                  <a:pt x="318918" y="527360"/>
                  <a:pt x="318918" y="525573"/>
                </a:cubicBezTo>
                <a:lnTo>
                  <a:pt x="318918" y="434184"/>
                </a:lnTo>
                <a:cubicBezTo>
                  <a:pt x="318918" y="434184"/>
                  <a:pt x="318918" y="432397"/>
                  <a:pt x="317064" y="432397"/>
                </a:cubicBezTo>
                <a:close/>
                <a:moveTo>
                  <a:pt x="9702393" y="246733"/>
                </a:moveTo>
                <a:cubicBezTo>
                  <a:pt x="9702393" y="246733"/>
                  <a:pt x="9700539" y="246733"/>
                  <a:pt x="9700539" y="248520"/>
                </a:cubicBezTo>
                <a:lnTo>
                  <a:pt x="9700539" y="339909"/>
                </a:lnTo>
                <a:cubicBezTo>
                  <a:pt x="9700539" y="339909"/>
                  <a:pt x="9700539" y="341696"/>
                  <a:pt x="9702393" y="341696"/>
                </a:cubicBezTo>
                <a:lnTo>
                  <a:pt x="9711201" y="341696"/>
                </a:lnTo>
                <a:cubicBezTo>
                  <a:pt x="9711201" y="341696"/>
                  <a:pt x="9713055" y="341696"/>
                  <a:pt x="9713055" y="339909"/>
                </a:cubicBezTo>
                <a:lnTo>
                  <a:pt x="9713055" y="248520"/>
                </a:lnTo>
                <a:cubicBezTo>
                  <a:pt x="9713055" y="248520"/>
                  <a:pt x="9713055" y="246733"/>
                  <a:pt x="9711201" y="246733"/>
                </a:cubicBezTo>
                <a:close/>
                <a:moveTo>
                  <a:pt x="8136704" y="246733"/>
                </a:moveTo>
                <a:cubicBezTo>
                  <a:pt x="8136704" y="246733"/>
                  <a:pt x="8134850" y="246733"/>
                  <a:pt x="8134850" y="248520"/>
                </a:cubicBezTo>
                <a:lnTo>
                  <a:pt x="8134850" y="339909"/>
                </a:lnTo>
                <a:cubicBezTo>
                  <a:pt x="8134850" y="339909"/>
                  <a:pt x="8134850" y="341696"/>
                  <a:pt x="8136704" y="341696"/>
                </a:cubicBezTo>
                <a:lnTo>
                  <a:pt x="8145512" y="341696"/>
                </a:lnTo>
                <a:cubicBezTo>
                  <a:pt x="8145512" y="341696"/>
                  <a:pt x="8147366" y="341696"/>
                  <a:pt x="8147366" y="339909"/>
                </a:cubicBezTo>
                <a:lnTo>
                  <a:pt x="8147366" y="248520"/>
                </a:lnTo>
                <a:cubicBezTo>
                  <a:pt x="8147366" y="248520"/>
                  <a:pt x="8147366" y="246733"/>
                  <a:pt x="8145512" y="246733"/>
                </a:cubicBezTo>
                <a:close/>
                <a:moveTo>
                  <a:pt x="6571015" y="246733"/>
                </a:moveTo>
                <a:cubicBezTo>
                  <a:pt x="6571015" y="246733"/>
                  <a:pt x="6569161" y="246733"/>
                  <a:pt x="6569161" y="248520"/>
                </a:cubicBezTo>
                <a:lnTo>
                  <a:pt x="6569161" y="339909"/>
                </a:lnTo>
                <a:cubicBezTo>
                  <a:pt x="6569161" y="339909"/>
                  <a:pt x="6569161" y="341696"/>
                  <a:pt x="6571015" y="341696"/>
                </a:cubicBezTo>
                <a:lnTo>
                  <a:pt x="6579823" y="341696"/>
                </a:lnTo>
                <a:cubicBezTo>
                  <a:pt x="6579823" y="341696"/>
                  <a:pt x="6581677" y="341696"/>
                  <a:pt x="6581677" y="339909"/>
                </a:cubicBezTo>
                <a:lnTo>
                  <a:pt x="6581677" y="248520"/>
                </a:lnTo>
                <a:cubicBezTo>
                  <a:pt x="6581677" y="248520"/>
                  <a:pt x="6581677" y="246733"/>
                  <a:pt x="6579823" y="246733"/>
                </a:cubicBezTo>
                <a:close/>
                <a:moveTo>
                  <a:pt x="5005325" y="246733"/>
                </a:moveTo>
                <a:cubicBezTo>
                  <a:pt x="5005325" y="246733"/>
                  <a:pt x="5003471" y="246733"/>
                  <a:pt x="5003471" y="248520"/>
                </a:cubicBezTo>
                <a:lnTo>
                  <a:pt x="5003471" y="339909"/>
                </a:lnTo>
                <a:cubicBezTo>
                  <a:pt x="5003471" y="339909"/>
                  <a:pt x="5003471" y="341696"/>
                  <a:pt x="5005325" y="341696"/>
                </a:cubicBezTo>
                <a:lnTo>
                  <a:pt x="5014133" y="341696"/>
                </a:lnTo>
                <a:cubicBezTo>
                  <a:pt x="5014133" y="341696"/>
                  <a:pt x="5015987" y="341696"/>
                  <a:pt x="5015987" y="339909"/>
                </a:cubicBezTo>
                <a:lnTo>
                  <a:pt x="5015987" y="248520"/>
                </a:lnTo>
                <a:cubicBezTo>
                  <a:pt x="5015987" y="248520"/>
                  <a:pt x="5015987" y="246733"/>
                  <a:pt x="5014133" y="246733"/>
                </a:cubicBezTo>
                <a:close/>
                <a:moveTo>
                  <a:pt x="3439636" y="246733"/>
                </a:moveTo>
                <a:cubicBezTo>
                  <a:pt x="3439636" y="246733"/>
                  <a:pt x="3437782" y="246733"/>
                  <a:pt x="3437782" y="248520"/>
                </a:cubicBezTo>
                <a:lnTo>
                  <a:pt x="3437782" y="339909"/>
                </a:lnTo>
                <a:cubicBezTo>
                  <a:pt x="3437782" y="339909"/>
                  <a:pt x="3437782" y="341696"/>
                  <a:pt x="3439636" y="341696"/>
                </a:cubicBezTo>
                <a:lnTo>
                  <a:pt x="3448444" y="341696"/>
                </a:lnTo>
                <a:cubicBezTo>
                  <a:pt x="3448444" y="341696"/>
                  <a:pt x="3450298" y="341696"/>
                  <a:pt x="3450298" y="339909"/>
                </a:cubicBezTo>
                <a:lnTo>
                  <a:pt x="3450298" y="248520"/>
                </a:lnTo>
                <a:cubicBezTo>
                  <a:pt x="3450298" y="248520"/>
                  <a:pt x="3450298" y="246733"/>
                  <a:pt x="3448444" y="246733"/>
                </a:cubicBezTo>
                <a:close/>
                <a:moveTo>
                  <a:pt x="1873946" y="246733"/>
                </a:moveTo>
                <a:cubicBezTo>
                  <a:pt x="1873946" y="246733"/>
                  <a:pt x="1872092" y="246733"/>
                  <a:pt x="1872092" y="248520"/>
                </a:cubicBezTo>
                <a:lnTo>
                  <a:pt x="1872092" y="339909"/>
                </a:lnTo>
                <a:cubicBezTo>
                  <a:pt x="1872092" y="339909"/>
                  <a:pt x="1872092" y="341696"/>
                  <a:pt x="1873946" y="341696"/>
                </a:cubicBezTo>
                <a:lnTo>
                  <a:pt x="1882754" y="341696"/>
                </a:lnTo>
                <a:cubicBezTo>
                  <a:pt x="1882754" y="341696"/>
                  <a:pt x="1884608" y="341696"/>
                  <a:pt x="1884608" y="339909"/>
                </a:cubicBezTo>
                <a:lnTo>
                  <a:pt x="1884608" y="248520"/>
                </a:lnTo>
                <a:cubicBezTo>
                  <a:pt x="1884608" y="248520"/>
                  <a:pt x="1884608" y="246733"/>
                  <a:pt x="1882754" y="246733"/>
                </a:cubicBezTo>
                <a:close/>
                <a:moveTo>
                  <a:pt x="308256" y="246733"/>
                </a:moveTo>
                <a:cubicBezTo>
                  <a:pt x="308256" y="246733"/>
                  <a:pt x="306402" y="246733"/>
                  <a:pt x="306402" y="248520"/>
                </a:cubicBezTo>
                <a:lnTo>
                  <a:pt x="306402" y="339909"/>
                </a:lnTo>
                <a:cubicBezTo>
                  <a:pt x="306402" y="339909"/>
                  <a:pt x="306402" y="341696"/>
                  <a:pt x="308256" y="341696"/>
                </a:cubicBezTo>
                <a:lnTo>
                  <a:pt x="317064" y="341696"/>
                </a:lnTo>
                <a:cubicBezTo>
                  <a:pt x="317064" y="341696"/>
                  <a:pt x="318918" y="341696"/>
                  <a:pt x="318918" y="339909"/>
                </a:cubicBezTo>
                <a:lnTo>
                  <a:pt x="318918" y="248520"/>
                </a:lnTo>
                <a:cubicBezTo>
                  <a:pt x="318918" y="248520"/>
                  <a:pt x="318918" y="246733"/>
                  <a:pt x="317064" y="246733"/>
                </a:cubicBezTo>
                <a:close/>
                <a:moveTo>
                  <a:pt x="9702393" y="61069"/>
                </a:moveTo>
                <a:cubicBezTo>
                  <a:pt x="9702393" y="61069"/>
                  <a:pt x="9700539" y="61069"/>
                  <a:pt x="9700539" y="62856"/>
                </a:cubicBezTo>
                <a:lnTo>
                  <a:pt x="9700539" y="154245"/>
                </a:lnTo>
                <a:cubicBezTo>
                  <a:pt x="9700539" y="154245"/>
                  <a:pt x="9700539" y="156032"/>
                  <a:pt x="9702393" y="156032"/>
                </a:cubicBezTo>
                <a:lnTo>
                  <a:pt x="9711201" y="156032"/>
                </a:lnTo>
                <a:cubicBezTo>
                  <a:pt x="9711201" y="156032"/>
                  <a:pt x="9713055" y="156032"/>
                  <a:pt x="9713055" y="154245"/>
                </a:cubicBezTo>
                <a:lnTo>
                  <a:pt x="9713055" y="62856"/>
                </a:lnTo>
                <a:cubicBezTo>
                  <a:pt x="9713055" y="62856"/>
                  <a:pt x="9713055" y="61069"/>
                  <a:pt x="9711201" y="61069"/>
                </a:cubicBezTo>
                <a:close/>
                <a:moveTo>
                  <a:pt x="8136704" y="61069"/>
                </a:moveTo>
                <a:cubicBezTo>
                  <a:pt x="8136704" y="61069"/>
                  <a:pt x="8134850" y="61069"/>
                  <a:pt x="8134850" y="62856"/>
                </a:cubicBezTo>
                <a:lnTo>
                  <a:pt x="8134850" y="154245"/>
                </a:lnTo>
                <a:cubicBezTo>
                  <a:pt x="8134850" y="154245"/>
                  <a:pt x="8134850" y="156032"/>
                  <a:pt x="8136704" y="156032"/>
                </a:cubicBezTo>
                <a:lnTo>
                  <a:pt x="8145512" y="156032"/>
                </a:lnTo>
                <a:cubicBezTo>
                  <a:pt x="8145512" y="156032"/>
                  <a:pt x="8147366" y="156032"/>
                  <a:pt x="8147366" y="154245"/>
                </a:cubicBezTo>
                <a:lnTo>
                  <a:pt x="8147366" y="62856"/>
                </a:lnTo>
                <a:cubicBezTo>
                  <a:pt x="8147366" y="62856"/>
                  <a:pt x="8147366" y="61069"/>
                  <a:pt x="8145512" y="61069"/>
                </a:cubicBezTo>
                <a:close/>
                <a:moveTo>
                  <a:pt x="6571015" y="61069"/>
                </a:moveTo>
                <a:cubicBezTo>
                  <a:pt x="6571015" y="61069"/>
                  <a:pt x="6569161" y="61069"/>
                  <a:pt x="6569161" y="62856"/>
                </a:cubicBezTo>
                <a:lnTo>
                  <a:pt x="6569161" y="154245"/>
                </a:lnTo>
                <a:cubicBezTo>
                  <a:pt x="6569161" y="154245"/>
                  <a:pt x="6569161" y="156032"/>
                  <a:pt x="6571015" y="156032"/>
                </a:cubicBezTo>
                <a:lnTo>
                  <a:pt x="6579823" y="156032"/>
                </a:lnTo>
                <a:cubicBezTo>
                  <a:pt x="6579823" y="156032"/>
                  <a:pt x="6581677" y="156032"/>
                  <a:pt x="6581677" y="154245"/>
                </a:cubicBezTo>
                <a:lnTo>
                  <a:pt x="6581677" y="62856"/>
                </a:lnTo>
                <a:cubicBezTo>
                  <a:pt x="6581677" y="62856"/>
                  <a:pt x="6581677" y="61069"/>
                  <a:pt x="6579823" y="61069"/>
                </a:cubicBezTo>
                <a:close/>
                <a:moveTo>
                  <a:pt x="5005325" y="61069"/>
                </a:moveTo>
                <a:cubicBezTo>
                  <a:pt x="5005325" y="61069"/>
                  <a:pt x="5003471" y="61069"/>
                  <a:pt x="5003471" y="62856"/>
                </a:cubicBezTo>
                <a:lnTo>
                  <a:pt x="5003471" y="154245"/>
                </a:lnTo>
                <a:cubicBezTo>
                  <a:pt x="5003471" y="154245"/>
                  <a:pt x="5003471" y="156032"/>
                  <a:pt x="5005325" y="156032"/>
                </a:cubicBezTo>
                <a:lnTo>
                  <a:pt x="5014133" y="156032"/>
                </a:lnTo>
                <a:cubicBezTo>
                  <a:pt x="5014133" y="156032"/>
                  <a:pt x="5015987" y="156032"/>
                  <a:pt x="5015987" y="154245"/>
                </a:cubicBezTo>
                <a:lnTo>
                  <a:pt x="5015987" y="62856"/>
                </a:lnTo>
                <a:cubicBezTo>
                  <a:pt x="5015987" y="62856"/>
                  <a:pt x="5015987" y="61069"/>
                  <a:pt x="5014133" y="61069"/>
                </a:cubicBezTo>
                <a:close/>
                <a:moveTo>
                  <a:pt x="3439636" y="61069"/>
                </a:moveTo>
                <a:cubicBezTo>
                  <a:pt x="3439636" y="61069"/>
                  <a:pt x="3437782" y="61069"/>
                  <a:pt x="3437782" y="62856"/>
                </a:cubicBezTo>
                <a:lnTo>
                  <a:pt x="3437782" y="154245"/>
                </a:lnTo>
                <a:cubicBezTo>
                  <a:pt x="3437782" y="154245"/>
                  <a:pt x="3437782" y="156032"/>
                  <a:pt x="3439636" y="156032"/>
                </a:cubicBezTo>
                <a:lnTo>
                  <a:pt x="3448444" y="156032"/>
                </a:lnTo>
                <a:cubicBezTo>
                  <a:pt x="3448444" y="156032"/>
                  <a:pt x="3450298" y="156032"/>
                  <a:pt x="3450298" y="154245"/>
                </a:cubicBezTo>
                <a:lnTo>
                  <a:pt x="3450298" y="62856"/>
                </a:lnTo>
                <a:cubicBezTo>
                  <a:pt x="3450298" y="62856"/>
                  <a:pt x="3450298" y="61069"/>
                  <a:pt x="3448444" y="61069"/>
                </a:cubicBezTo>
                <a:close/>
                <a:moveTo>
                  <a:pt x="1873946" y="61069"/>
                </a:moveTo>
                <a:cubicBezTo>
                  <a:pt x="1873946" y="61069"/>
                  <a:pt x="1872092" y="61069"/>
                  <a:pt x="1872092" y="62856"/>
                </a:cubicBezTo>
                <a:lnTo>
                  <a:pt x="1872092" y="154245"/>
                </a:lnTo>
                <a:cubicBezTo>
                  <a:pt x="1872092" y="154245"/>
                  <a:pt x="1872092" y="156032"/>
                  <a:pt x="1873946" y="156032"/>
                </a:cubicBezTo>
                <a:lnTo>
                  <a:pt x="1882754" y="156032"/>
                </a:lnTo>
                <a:cubicBezTo>
                  <a:pt x="1882754" y="156032"/>
                  <a:pt x="1884608" y="156032"/>
                  <a:pt x="1884608" y="154245"/>
                </a:cubicBezTo>
                <a:lnTo>
                  <a:pt x="1884608" y="62856"/>
                </a:lnTo>
                <a:cubicBezTo>
                  <a:pt x="1884608" y="62856"/>
                  <a:pt x="1884608" y="61069"/>
                  <a:pt x="1882754" y="61069"/>
                </a:cubicBezTo>
                <a:close/>
                <a:moveTo>
                  <a:pt x="308256" y="61069"/>
                </a:moveTo>
                <a:cubicBezTo>
                  <a:pt x="308256" y="61069"/>
                  <a:pt x="306402" y="61069"/>
                  <a:pt x="306402" y="62856"/>
                </a:cubicBezTo>
                <a:lnTo>
                  <a:pt x="306402" y="154245"/>
                </a:lnTo>
                <a:cubicBezTo>
                  <a:pt x="306402" y="154245"/>
                  <a:pt x="306402" y="156032"/>
                  <a:pt x="308256" y="156032"/>
                </a:cubicBezTo>
                <a:lnTo>
                  <a:pt x="317064" y="156032"/>
                </a:lnTo>
                <a:cubicBezTo>
                  <a:pt x="317064" y="156032"/>
                  <a:pt x="318918" y="156032"/>
                  <a:pt x="318918" y="154245"/>
                </a:cubicBezTo>
                <a:lnTo>
                  <a:pt x="318918" y="62856"/>
                </a:lnTo>
                <a:cubicBezTo>
                  <a:pt x="318918" y="62856"/>
                  <a:pt x="318918" y="61069"/>
                  <a:pt x="317064" y="61069"/>
                </a:cubicBezTo>
                <a:close/>
                <a:moveTo>
                  <a:pt x="0" y="0"/>
                </a:moveTo>
                <a:lnTo>
                  <a:pt x="9741347" y="0"/>
                </a:lnTo>
                <a:cubicBezTo>
                  <a:pt x="9888419" y="0"/>
                  <a:pt x="10007644" y="119225"/>
                  <a:pt x="10007644" y="266297"/>
                </a:cubicBezTo>
                <a:lnTo>
                  <a:pt x="10007644" y="1064789"/>
                </a:lnTo>
                <a:cubicBezTo>
                  <a:pt x="10007644" y="1211861"/>
                  <a:pt x="9888419" y="1331086"/>
                  <a:pt x="9741347" y="1331086"/>
                </a:cubicBezTo>
                <a:lnTo>
                  <a:pt x="0" y="13310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F2D52A-F349-4598-9C8F-8826C0840D06}"/>
              </a:ext>
            </a:extLst>
          </p:cNvPr>
          <p:cNvSpPr txBox="1"/>
          <p:nvPr/>
        </p:nvSpPr>
        <p:spPr>
          <a:xfrm>
            <a:off x="1034157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January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B24E9ED-D5D8-45A8-817C-4042F9CC94F6}"/>
              </a:ext>
            </a:extLst>
          </p:cNvPr>
          <p:cNvSpPr txBox="1"/>
          <p:nvPr/>
        </p:nvSpPr>
        <p:spPr>
          <a:xfrm>
            <a:off x="2598804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February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6E1A52-9C6A-4331-8880-B23CF7BF3691}"/>
              </a:ext>
            </a:extLst>
          </p:cNvPr>
          <p:cNvSpPr txBox="1"/>
          <p:nvPr/>
        </p:nvSpPr>
        <p:spPr>
          <a:xfrm>
            <a:off x="4163451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March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005BC1-F26E-45FA-A2A5-23245236DFA7}"/>
              </a:ext>
            </a:extLst>
          </p:cNvPr>
          <p:cNvSpPr txBox="1"/>
          <p:nvPr/>
        </p:nvSpPr>
        <p:spPr>
          <a:xfrm>
            <a:off x="5728098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April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C9C8C87-7B58-4142-A239-1BB95A60663D}"/>
              </a:ext>
            </a:extLst>
          </p:cNvPr>
          <p:cNvSpPr txBox="1"/>
          <p:nvPr/>
        </p:nvSpPr>
        <p:spPr>
          <a:xfrm>
            <a:off x="7292745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BEE4BF-9F62-44F0-A6FF-D732B0C6AA78}"/>
              </a:ext>
            </a:extLst>
          </p:cNvPr>
          <p:cNvSpPr txBox="1"/>
          <p:nvPr/>
        </p:nvSpPr>
        <p:spPr>
          <a:xfrm>
            <a:off x="10422036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July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0491ED0-2889-4993-B6F9-D282F9F33D2C}"/>
              </a:ext>
            </a:extLst>
          </p:cNvPr>
          <p:cNvSpPr txBox="1"/>
          <p:nvPr/>
        </p:nvSpPr>
        <p:spPr>
          <a:xfrm>
            <a:off x="8857392" y="1081015"/>
            <a:ext cx="109728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noProof="1">
                <a:solidFill>
                  <a:schemeClr val="bg1"/>
                </a:solidFill>
              </a:rPr>
              <a:t>June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AC616949-E4A5-4288-BDC7-0DC351C5C030}"/>
              </a:ext>
            </a:extLst>
          </p:cNvPr>
          <p:cNvSpPr/>
          <p:nvPr/>
        </p:nvSpPr>
        <p:spPr>
          <a:xfrm>
            <a:off x="672684" y="1510217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E89204-4815-438F-8C7D-8785047787D6}"/>
              </a:ext>
            </a:extLst>
          </p:cNvPr>
          <p:cNvSpPr txBox="1"/>
          <p:nvPr/>
        </p:nvSpPr>
        <p:spPr>
          <a:xfrm rot="16200000">
            <a:off x="342016" y="1944928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48" name="Shape">
            <a:extLst>
              <a:ext uri="{FF2B5EF4-FFF2-40B4-BE49-F238E27FC236}">
                <a16:creationId xmlns:a16="http://schemas.microsoft.com/office/drawing/2014/main" id="{5B93C5E7-9DB3-4759-A25E-F21469407D06}"/>
              </a:ext>
            </a:extLst>
          </p:cNvPr>
          <p:cNvSpPr/>
          <p:nvPr/>
        </p:nvSpPr>
        <p:spPr>
          <a:xfrm>
            <a:off x="672684" y="2935356"/>
            <a:ext cx="498044" cy="1329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3F62F46-10BB-46F7-B853-A35316F05902}"/>
              </a:ext>
            </a:extLst>
          </p:cNvPr>
          <p:cNvSpPr txBox="1"/>
          <p:nvPr/>
        </p:nvSpPr>
        <p:spPr>
          <a:xfrm rot="16200000">
            <a:off x="342016" y="3369170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50" name="Shape">
            <a:extLst>
              <a:ext uri="{FF2B5EF4-FFF2-40B4-BE49-F238E27FC236}">
                <a16:creationId xmlns:a16="http://schemas.microsoft.com/office/drawing/2014/main" id="{145F12C2-29CF-4524-BE4C-08D45332A95C}"/>
              </a:ext>
            </a:extLst>
          </p:cNvPr>
          <p:cNvSpPr/>
          <p:nvPr/>
        </p:nvSpPr>
        <p:spPr>
          <a:xfrm>
            <a:off x="672684" y="4356908"/>
            <a:ext cx="498044" cy="13310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A333C48-E73B-4DBE-86B3-A598836CDBB8}"/>
              </a:ext>
            </a:extLst>
          </p:cNvPr>
          <p:cNvSpPr txBox="1"/>
          <p:nvPr/>
        </p:nvSpPr>
        <p:spPr>
          <a:xfrm rot="16200000">
            <a:off x="342016" y="4791619"/>
            <a:ext cx="1172547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</a:t>
            </a: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33AB825A-0A44-4983-A958-805A2F8B1149}"/>
              </a:ext>
            </a:extLst>
          </p:cNvPr>
          <p:cNvSpPr/>
          <p:nvPr/>
        </p:nvSpPr>
        <p:spPr>
          <a:xfrm>
            <a:off x="1468143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AABD1387-B7C6-4B59-B959-EC4E5F6AFD3A}"/>
              </a:ext>
            </a:extLst>
          </p:cNvPr>
          <p:cNvSpPr/>
          <p:nvPr/>
        </p:nvSpPr>
        <p:spPr>
          <a:xfrm>
            <a:off x="6153046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E903E57E-7A24-4EBB-B47B-148A613B02B3}"/>
              </a:ext>
            </a:extLst>
          </p:cNvPr>
          <p:cNvSpPr/>
          <p:nvPr/>
        </p:nvSpPr>
        <p:spPr>
          <a:xfrm>
            <a:off x="7726727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Circle">
            <a:extLst>
              <a:ext uri="{FF2B5EF4-FFF2-40B4-BE49-F238E27FC236}">
                <a16:creationId xmlns:a16="http://schemas.microsoft.com/office/drawing/2014/main" id="{308DF2CA-4CAA-497F-9F5E-DD26C290BE51}"/>
              </a:ext>
            </a:extLst>
          </p:cNvPr>
          <p:cNvSpPr/>
          <p:nvPr/>
        </p:nvSpPr>
        <p:spPr>
          <a:xfrm>
            <a:off x="9300408" y="2061552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22E783A-0498-4BE0-920D-8977896E3DC2}"/>
              </a:ext>
            </a:extLst>
          </p:cNvPr>
          <p:cNvCxnSpPr>
            <a:cxnSpLocks/>
            <a:stCxn id="52" idx="6"/>
            <a:endCxn id="53" idx="2"/>
          </p:cNvCxnSpPr>
          <p:nvPr/>
        </p:nvCxnSpPr>
        <p:spPr>
          <a:xfrm>
            <a:off x="1697452" y="2176209"/>
            <a:ext cx="445559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ircle">
            <a:extLst>
              <a:ext uri="{FF2B5EF4-FFF2-40B4-BE49-F238E27FC236}">
                <a16:creationId xmlns:a16="http://schemas.microsoft.com/office/drawing/2014/main" id="{287EBE1B-3DCC-4283-BE10-31366D82891A}"/>
              </a:ext>
            </a:extLst>
          </p:cNvPr>
          <p:cNvSpPr/>
          <p:nvPr/>
        </p:nvSpPr>
        <p:spPr>
          <a:xfrm>
            <a:off x="1468143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F9D85761-F1C0-4A07-8F6E-613BA1A48864}"/>
              </a:ext>
            </a:extLst>
          </p:cNvPr>
          <p:cNvSpPr/>
          <p:nvPr/>
        </p:nvSpPr>
        <p:spPr>
          <a:xfrm>
            <a:off x="3032789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8228522-DD6A-4D2F-B510-12B41274408B}"/>
              </a:ext>
            </a:extLst>
          </p:cNvPr>
          <p:cNvSpPr/>
          <p:nvPr/>
        </p:nvSpPr>
        <p:spPr>
          <a:xfrm>
            <a:off x="10856022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55F3B4B8-D617-4353-8A1A-EF7C6DD59438}"/>
              </a:ext>
            </a:extLst>
          </p:cNvPr>
          <p:cNvSpPr/>
          <p:nvPr/>
        </p:nvSpPr>
        <p:spPr>
          <a:xfrm>
            <a:off x="4597435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BF4A559E-9D1A-4FB3-B211-524926BD852A}"/>
              </a:ext>
            </a:extLst>
          </p:cNvPr>
          <p:cNvSpPr/>
          <p:nvPr/>
        </p:nvSpPr>
        <p:spPr>
          <a:xfrm>
            <a:off x="7726728" y="3485794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5218F6-3730-4509-90B5-446C9E82232A}"/>
              </a:ext>
            </a:extLst>
          </p:cNvPr>
          <p:cNvCxnSpPr>
            <a:cxnSpLocks/>
            <a:stCxn id="60" idx="6"/>
            <a:endCxn id="61" idx="2"/>
          </p:cNvCxnSpPr>
          <p:nvPr/>
        </p:nvCxnSpPr>
        <p:spPr>
          <a:xfrm>
            <a:off x="4826744" y="3600451"/>
            <a:ext cx="289998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ircle">
            <a:extLst>
              <a:ext uri="{FF2B5EF4-FFF2-40B4-BE49-F238E27FC236}">
                <a16:creationId xmlns:a16="http://schemas.microsoft.com/office/drawing/2014/main" id="{23760F19-BAA2-4FF3-9C46-ECF697D844E8}"/>
              </a:ext>
            </a:extLst>
          </p:cNvPr>
          <p:cNvSpPr/>
          <p:nvPr/>
        </p:nvSpPr>
        <p:spPr>
          <a:xfrm>
            <a:off x="1468143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2DEC4A53-F480-4D28-AC40-13619267A17E}"/>
              </a:ext>
            </a:extLst>
          </p:cNvPr>
          <p:cNvSpPr/>
          <p:nvPr/>
        </p:nvSpPr>
        <p:spPr>
          <a:xfrm>
            <a:off x="3032789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21B3E6B0-49EF-4828-B61D-F64414156E3C}"/>
              </a:ext>
            </a:extLst>
          </p:cNvPr>
          <p:cNvSpPr/>
          <p:nvPr/>
        </p:nvSpPr>
        <p:spPr>
          <a:xfrm>
            <a:off x="9291377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C7914E5-E3ED-4632-A165-351F4B6C6A48}"/>
              </a:ext>
            </a:extLst>
          </p:cNvPr>
          <p:cNvSpPr/>
          <p:nvPr/>
        </p:nvSpPr>
        <p:spPr>
          <a:xfrm>
            <a:off x="4597435" y="4910036"/>
            <a:ext cx="229309" cy="229313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F8A8A4D-58D3-48A0-98B1-F23D072A5191}"/>
              </a:ext>
            </a:extLst>
          </p:cNvPr>
          <p:cNvCxnSpPr>
            <a:cxnSpLocks/>
            <a:stCxn id="66" idx="6"/>
            <a:endCxn id="65" idx="2"/>
          </p:cNvCxnSpPr>
          <p:nvPr/>
        </p:nvCxnSpPr>
        <p:spPr>
          <a:xfrm>
            <a:off x="4826744" y="5024693"/>
            <a:ext cx="4464633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63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8604</TotalTime>
  <Words>77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6-Month Project Schedule – Slide Template</vt:lpstr>
      <vt:lpstr>6-Month 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6-Month Project Schedule</dc:title>
  <dc:creator>PresentationGO.com</dc:creator>
  <dc:description>© Copyright PresentationGO.com</dc:description>
  <dcterms:created xsi:type="dcterms:W3CDTF">2014-11-26T05:14:11Z</dcterms:created>
  <dcterms:modified xsi:type="dcterms:W3CDTF">2021-12-07T02:45:14Z</dcterms:modified>
  <cp:category>Timelines &amp; Planning</cp:category>
</cp:coreProperties>
</file>