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Eye Pie Chart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EE996C-B238-4D6C-BA3E-792532066D8E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7FBAD5-2DB5-4793-A033-D7C576CB56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817672-F759-4A25-9D08-0D39B49804D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A76DA0-8CCD-4617-A195-FDB86C29CEB6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A2F9C5-1702-46E0-BB55-E65AEA01249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83A4F6-8835-4DD8-B816-24C8578DE0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9" name="Oval">
            <a:extLst>
              <a:ext uri="{FF2B5EF4-FFF2-40B4-BE49-F238E27FC236}">
                <a16:creationId xmlns:a16="http://schemas.microsoft.com/office/drawing/2014/main" id="{78207814-181A-41B2-9A7C-BA6DDDC46774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2A2CA62-CCA0-4413-A4DD-322861A4DDE5}"/>
              </a:ext>
            </a:extLst>
          </p:cNvPr>
          <p:cNvSpPr/>
          <p:nvPr/>
        </p:nvSpPr>
        <p:spPr>
          <a:xfrm>
            <a:off x="3235785" y="3822647"/>
            <a:ext cx="1281695" cy="795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5954"/>
                </a:lnTo>
                <a:cubicBezTo>
                  <a:pt x="18913" y="5504"/>
                  <a:pt x="16592" y="3288"/>
                  <a:pt x="15045" y="0"/>
                </a:cubicBezTo>
                <a:lnTo>
                  <a:pt x="0" y="13985"/>
                </a:lnTo>
                <a:cubicBezTo>
                  <a:pt x="6190" y="18658"/>
                  <a:pt x="13605" y="21392"/>
                  <a:pt x="216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40F05528-E2BD-461B-BA31-D7237EFDFC4B}"/>
              </a:ext>
            </a:extLst>
          </p:cNvPr>
          <p:cNvSpPr/>
          <p:nvPr/>
        </p:nvSpPr>
        <p:spPr>
          <a:xfrm>
            <a:off x="3146513" y="2356030"/>
            <a:ext cx="1373519" cy="86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1" y="21600"/>
                </a:moveTo>
                <a:cubicBezTo>
                  <a:pt x="16105" y="17655"/>
                  <a:pt x="18632" y="14856"/>
                  <a:pt x="21600" y="14379"/>
                </a:cubicBezTo>
                <a:lnTo>
                  <a:pt x="21600" y="0"/>
                </a:lnTo>
                <a:cubicBezTo>
                  <a:pt x="13518" y="223"/>
                  <a:pt x="6057" y="3181"/>
                  <a:pt x="0" y="8112"/>
                </a:cubicBezTo>
                <a:lnTo>
                  <a:pt x="14741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1319CF3C-F0D6-45D7-B562-E52BA2FF3AA7}"/>
              </a:ext>
            </a:extLst>
          </p:cNvPr>
          <p:cNvSpPr/>
          <p:nvPr/>
        </p:nvSpPr>
        <p:spPr>
          <a:xfrm>
            <a:off x="4587623" y="3848153"/>
            <a:ext cx="1298275" cy="780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17" y="0"/>
                </a:moveTo>
                <a:cubicBezTo>
                  <a:pt x="5262" y="3353"/>
                  <a:pt x="2780" y="5541"/>
                  <a:pt x="0" y="5682"/>
                </a:cubicBezTo>
                <a:lnTo>
                  <a:pt x="0" y="21600"/>
                </a:lnTo>
                <a:cubicBezTo>
                  <a:pt x="7978" y="21529"/>
                  <a:pt x="15404" y="18776"/>
                  <a:pt x="21600" y="14118"/>
                </a:cubicBezTo>
                <a:lnTo>
                  <a:pt x="69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5F4A449A-EA3A-4EDF-8266-9EF53C6E4450}"/>
              </a:ext>
            </a:extLst>
          </p:cNvPr>
          <p:cNvSpPr/>
          <p:nvPr/>
        </p:nvSpPr>
        <p:spPr>
          <a:xfrm>
            <a:off x="5046737" y="2713119"/>
            <a:ext cx="1766956" cy="1603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600" extrusionOk="0">
                <a:moveTo>
                  <a:pt x="20950" y="8626"/>
                </a:moveTo>
                <a:cubicBezTo>
                  <a:pt x="19032" y="5224"/>
                  <a:pt x="16030" y="2268"/>
                  <a:pt x="12285" y="0"/>
                </a:cubicBezTo>
                <a:lnTo>
                  <a:pt x="480" y="7561"/>
                </a:lnTo>
                <a:cubicBezTo>
                  <a:pt x="820" y="8454"/>
                  <a:pt x="1006" y="9451"/>
                  <a:pt x="1006" y="10482"/>
                </a:cubicBezTo>
                <a:cubicBezTo>
                  <a:pt x="1006" y="11926"/>
                  <a:pt x="634" y="13283"/>
                  <a:pt x="0" y="14417"/>
                </a:cubicBezTo>
                <a:lnTo>
                  <a:pt x="11202" y="21600"/>
                </a:lnTo>
                <a:cubicBezTo>
                  <a:pt x="15457" y="19263"/>
                  <a:pt x="18846" y="16067"/>
                  <a:pt x="20950" y="12355"/>
                </a:cubicBezTo>
                <a:cubicBezTo>
                  <a:pt x="21600" y="11238"/>
                  <a:pt x="21600" y="9778"/>
                  <a:pt x="20950" y="86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6188118E-7C12-430F-A99F-0498A1804FCF}"/>
              </a:ext>
            </a:extLst>
          </p:cNvPr>
          <p:cNvSpPr/>
          <p:nvPr/>
        </p:nvSpPr>
        <p:spPr>
          <a:xfrm>
            <a:off x="4587623" y="2356030"/>
            <a:ext cx="1391373" cy="850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605"/>
                </a:lnTo>
                <a:cubicBezTo>
                  <a:pt x="3069" y="14767"/>
                  <a:pt x="5742" y="17552"/>
                  <a:pt x="7207" y="21600"/>
                </a:cubicBezTo>
                <a:lnTo>
                  <a:pt x="21600" y="7999"/>
                </a:lnTo>
                <a:cubicBezTo>
                  <a:pt x="15522" y="3012"/>
                  <a:pt x="8058" y="6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BB95186-16E1-44D2-8F23-58518711A9A9}"/>
              </a:ext>
            </a:extLst>
          </p:cNvPr>
          <p:cNvSpPr/>
          <p:nvPr/>
        </p:nvSpPr>
        <p:spPr>
          <a:xfrm>
            <a:off x="2330308" y="2713118"/>
            <a:ext cx="1756753" cy="1582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37" y="14255"/>
                </a:moveTo>
                <a:cubicBezTo>
                  <a:pt x="20877" y="13141"/>
                  <a:pt x="20550" y="11853"/>
                  <a:pt x="20550" y="10478"/>
                </a:cubicBezTo>
                <a:cubicBezTo>
                  <a:pt x="20550" y="9521"/>
                  <a:pt x="20721" y="8616"/>
                  <a:pt x="21001" y="7763"/>
                </a:cubicBezTo>
                <a:lnTo>
                  <a:pt x="8972" y="0"/>
                </a:lnTo>
                <a:cubicBezTo>
                  <a:pt x="5315" y="2280"/>
                  <a:pt x="2389" y="5222"/>
                  <a:pt x="491" y="8581"/>
                </a:cubicBezTo>
                <a:cubicBezTo>
                  <a:pt x="-163" y="9730"/>
                  <a:pt x="-163" y="11209"/>
                  <a:pt x="491" y="12375"/>
                </a:cubicBezTo>
                <a:cubicBezTo>
                  <a:pt x="2560" y="16065"/>
                  <a:pt x="5891" y="19250"/>
                  <a:pt x="10046" y="21600"/>
                </a:cubicBezTo>
                <a:lnTo>
                  <a:pt x="21437" y="142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7" name="Graphic 116" descr="Bar graph with upward trend outline">
            <a:extLst>
              <a:ext uri="{FF2B5EF4-FFF2-40B4-BE49-F238E27FC236}">
                <a16:creationId xmlns:a16="http://schemas.microsoft.com/office/drawing/2014/main" id="{656BA4A6-EAC9-49B2-8A8C-47ACD3E70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1262" y="3088382"/>
            <a:ext cx="800199" cy="800199"/>
          </a:xfrm>
          <a:prstGeom prst="rect">
            <a:avLst/>
          </a:prstGeom>
        </p:spPr>
      </p:pic>
      <p:pic>
        <p:nvPicPr>
          <p:cNvPr id="118" name="Graphic 117" descr="Checklist outline">
            <a:extLst>
              <a:ext uri="{FF2B5EF4-FFF2-40B4-BE49-F238E27FC236}">
                <a16:creationId xmlns:a16="http://schemas.microsoft.com/office/drawing/2014/main" id="{AC94496A-4D03-427C-A605-F4FFBC2E3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4894" y="3049916"/>
            <a:ext cx="810761" cy="810761"/>
          </a:xfrm>
          <a:prstGeom prst="rect">
            <a:avLst/>
          </a:prstGeom>
        </p:spPr>
      </p:pic>
      <p:pic>
        <p:nvPicPr>
          <p:cNvPr id="119" name="Graphic 118" descr="Customer review outline">
            <a:extLst>
              <a:ext uri="{FF2B5EF4-FFF2-40B4-BE49-F238E27FC236}">
                <a16:creationId xmlns:a16="http://schemas.microsoft.com/office/drawing/2014/main" id="{5FF55C57-91BB-497B-856B-548AFB80F4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1591" y="4018856"/>
            <a:ext cx="515966" cy="515966"/>
          </a:xfrm>
          <a:prstGeom prst="rect">
            <a:avLst/>
          </a:prstGeom>
        </p:spPr>
      </p:pic>
      <p:pic>
        <p:nvPicPr>
          <p:cNvPr id="120" name="Graphic 119" descr="Handshake outline">
            <a:extLst>
              <a:ext uri="{FF2B5EF4-FFF2-40B4-BE49-F238E27FC236}">
                <a16:creationId xmlns:a16="http://schemas.microsoft.com/office/drawing/2014/main" id="{72233996-B724-4AF0-B604-4FB81BE34F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1150" y="4065715"/>
            <a:ext cx="566666" cy="566666"/>
          </a:xfrm>
          <a:prstGeom prst="rect">
            <a:avLst/>
          </a:prstGeom>
        </p:spPr>
      </p:pic>
      <p:pic>
        <p:nvPicPr>
          <p:cNvPr id="121" name="Graphic 120" descr="Postit Notes outline">
            <a:extLst>
              <a:ext uri="{FF2B5EF4-FFF2-40B4-BE49-F238E27FC236}">
                <a16:creationId xmlns:a16="http://schemas.microsoft.com/office/drawing/2014/main" id="{102BCCFD-8960-48F1-8B48-26726B65F8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06241" y="2440739"/>
            <a:ext cx="480992" cy="480992"/>
          </a:xfrm>
          <a:prstGeom prst="rect">
            <a:avLst/>
          </a:prstGeom>
        </p:spPr>
      </p:pic>
      <p:pic>
        <p:nvPicPr>
          <p:cNvPr id="122" name="Graphic 121" descr="Target Audience outline">
            <a:extLst>
              <a:ext uri="{FF2B5EF4-FFF2-40B4-BE49-F238E27FC236}">
                <a16:creationId xmlns:a16="http://schemas.microsoft.com/office/drawing/2014/main" id="{8A7DEE10-0F7B-46F3-AD4E-440EDD0921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17557" y="2414390"/>
            <a:ext cx="533692" cy="533692"/>
          </a:xfrm>
          <a:prstGeom prst="rect">
            <a:avLst/>
          </a:prstGeom>
        </p:spPr>
      </p:pic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E0C537D-7B3A-490E-A8BF-6CA65FB31025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5432834" y="2840871"/>
            <a:chExt cx="1353539" cy="1353541"/>
          </a:xfrm>
        </p:grpSpPr>
        <p:sp>
          <p:nvSpPr>
            <p:cNvPr id="124" name="Circle">
              <a:extLst>
                <a:ext uri="{FF2B5EF4-FFF2-40B4-BE49-F238E27FC236}">
                  <a16:creationId xmlns:a16="http://schemas.microsoft.com/office/drawing/2014/main" id="{EE52C786-AAB8-427E-82C4-AA2BBBB04F0E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B01B38D9-4931-4006-B55F-068FA7663078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3EE80834-398B-49BB-8D72-A27CD5E6720F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C8B5EE-1D62-43F5-B6CB-34631CE40FEA}"/>
              </a:ext>
            </a:extLst>
          </p:cNvPr>
          <p:cNvGrpSpPr/>
          <p:nvPr/>
        </p:nvGrpSpPr>
        <p:grpSpPr>
          <a:xfrm>
            <a:off x="1363365" y="1175407"/>
            <a:ext cx="2194560" cy="1106115"/>
            <a:chOff x="332936" y="4580523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E28614A-F2CF-4D01-BBD2-2C96BAA0DCB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0620A86-31F4-4632-8754-2A8A8D87CB2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790E0E-C681-420A-9F5F-012F46FC4688}"/>
              </a:ext>
            </a:extLst>
          </p:cNvPr>
          <p:cNvGrpSpPr/>
          <p:nvPr/>
        </p:nvGrpSpPr>
        <p:grpSpPr>
          <a:xfrm>
            <a:off x="5586076" y="1180363"/>
            <a:ext cx="2194560" cy="1106115"/>
            <a:chOff x="332936" y="4580523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9FBEE23-886E-4F11-B351-9111329A188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D0DA9A7-5F83-49B6-A03D-15C6AA1C0FF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62B0624-8966-4EA0-ACE5-3EC33F351382}"/>
              </a:ext>
            </a:extLst>
          </p:cNvPr>
          <p:cNvGrpSpPr/>
          <p:nvPr/>
        </p:nvGrpSpPr>
        <p:grpSpPr>
          <a:xfrm>
            <a:off x="1363365" y="4704391"/>
            <a:ext cx="2194560" cy="1106115"/>
            <a:chOff x="332936" y="4580523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E3FB47B-812A-439D-A53E-AF2F3B73CBC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14D2E2D-F122-498F-AC6E-A586E1A848A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F782CE8-85EE-43C3-86E5-8E250445C129}"/>
              </a:ext>
            </a:extLst>
          </p:cNvPr>
          <p:cNvGrpSpPr/>
          <p:nvPr/>
        </p:nvGrpSpPr>
        <p:grpSpPr>
          <a:xfrm>
            <a:off x="5586076" y="4709347"/>
            <a:ext cx="2194560" cy="1106115"/>
            <a:chOff x="332936" y="4580523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482595-4CDF-43CE-9BA4-CBF26F4FBB6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013A4F3-BB90-45CC-A2B5-275A96F1C77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39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Eye Pie Chart – Slide Template</a:t>
            </a:r>
          </a:p>
        </p:txBody>
      </p:sp>
      <p:sp>
        <p:nvSpPr>
          <p:cNvPr id="27" name="Oval">
            <a:extLst>
              <a:ext uri="{FF2B5EF4-FFF2-40B4-BE49-F238E27FC236}">
                <a16:creationId xmlns:a16="http://schemas.microsoft.com/office/drawing/2014/main" id="{AB737D96-6BA8-4DBA-9AEE-E23AB41E3DDC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5E07604-7DE4-4E1B-B129-46DAD1E20391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178CE06-C5CA-48A2-8DE4-2183A2E9C6B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167A49E-60D7-4420-BC20-8A2299D4196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80E1E8F-C087-4D22-9971-A5977D632052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A2DA370-097D-4E58-89BF-907CEA17E87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253F1CB-DDCB-4ACD-A607-0E31D007029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9ADE21A-65C3-4D47-936B-6CC8FAB9CFA3}"/>
              </a:ext>
            </a:extLst>
          </p:cNvPr>
          <p:cNvGrpSpPr/>
          <p:nvPr/>
        </p:nvGrpSpPr>
        <p:grpSpPr>
          <a:xfrm>
            <a:off x="1363365" y="1175407"/>
            <a:ext cx="2194560" cy="1106115"/>
            <a:chOff x="332936" y="4580523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B77740-0882-4908-A8FD-1D68F5AEC8F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1BE03F-D6D2-4E3F-9CCF-C66C9D328C9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EC2FDD4-A6B7-41C7-86C6-990E90F0CDA0}"/>
              </a:ext>
            </a:extLst>
          </p:cNvPr>
          <p:cNvGrpSpPr/>
          <p:nvPr/>
        </p:nvGrpSpPr>
        <p:grpSpPr>
          <a:xfrm>
            <a:off x="5586076" y="1180363"/>
            <a:ext cx="2194560" cy="1106115"/>
            <a:chOff x="332936" y="4580523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AAB9156-9FC3-488C-88F2-628D6869A92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BB99869-61BC-4572-B445-810DF107AF5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3FB933-B5FF-4C66-90FF-581225685010}"/>
              </a:ext>
            </a:extLst>
          </p:cNvPr>
          <p:cNvGrpSpPr/>
          <p:nvPr/>
        </p:nvGrpSpPr>
        <p:grpSpPr>
          <a:xfrm>
            <a:off x="1363365" y="4704391"/>
            <a:ext cx="2194560" cy="1106115"/>
            <a:chOff x="332936" y="4580523"/>
            <a:chExt cx="2926080" cy="147481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4A9C3D7-5138-4F50-9A96-11C83C54152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0AE9969-431E-4386-B3C4-E4A04384D65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6F4C4BD-19E2-4476-AD28-6E5C4E3D9AF7}"/>
              </a:ext>
            </a:extLst>
          </p:cNvPr>
          <p:cNvGrpSpPr/>
          <p:nvPr/>
        </p:nvGrpSpPr>
        <p:grpSpPr>
          <a:xfrm>
            <a:off x="5586076" y="4709347"/>
            <a:ext cx="2194560" cy="1106115"/>
            <a:chOff x="332936" y="4580523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19441D4-E221-46C1-8716-2DE82A4EB2B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1E93D07-771A-4DD1-BA28-67547033060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A43BD074-B241-471A-8D0C-5F13BC0E8DEE}"/>
              </a:ext>
            </a:extLst>
          </p:cNvPr>
          <p:cNvSpPr/>
          <p:nvPr/>
        </p:nvSpPr>
        <p:spPr>
          <a:xfrm>
            <a:off x="3235785" y="3822647"/>
            <a:ext cx="1281695" cy="795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5954"/>
                </a:lnTo>
                <a:cubicBezTo>
                  <a:pt x="18913" y="5504"/>
                  <a:pt x="16592" y="3288"/>
                  <a:pt x="15045" y="0"/>
                </a:cubicBezTo>
                <a:lnTo>
                  <a:pt x="0" y="13985"/>
                </a:lnTo>
                <a:cubicBezTo>
                  <a:pt x="6190" y="18658"/>
                  <a:pt x="13605" y="21392"/>
                  <a:pt x="216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A4020AD9-CBEF-4F8A-981C-B9B28F1164CF}"/>
              </a:ext>
            </a:extLst>
          </p:cNvPr>
          <p:cNvSpPr/>
          <p:nvPr/>
        </p:nvSpPr>
        <p:spPr>
          <a:xfrm>
            <a:off x="3146513" y="2356030"/>
            <a:ext cx="1373519" cy="86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1" y="21600"/>
                </a:moveTo>
                <a:cubicBezTo>
                  <a:pt x="16105" y="17655"/>
                  <a:pt x="18632" y="14856"/>
                  <a:pt x="21600" y="14379"/>
                </a:cubicBezTo>
                <a:lnTo>
                  <a:pt x="21600" y="0"/>
                </a:lnTo>
                <a:cubicBezTo>
                  <a:pt x="13518" y="223"/>
                  <a:pt x="6057" y="3181"/>
                  <a:pt x="0" y="8112"/>
                </a:cubicBezTo>
                <a:lnTo>
                  <a:pt x="14741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85CA06C-BCED-4750-9F84-4EFA69770A39}"/>
              </a:ext>
            </a:extLst>
          </p:cNvPr>
          <p:cNvSpPr/>
          <p:nvPr/>
        </p:nvSpPr>
        <p:spPr>
          <a:xfrm>
            <a:off x="4587623" y="3848153"/>
            <a:ext cx="1298275" cy="780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17" y="0"/>
                </a:moveTo>
                <a:cubicBezTo>
                  <a:pt x="5262" y="3353"/>
                  <a:pt x="2780" y="5541"/>
                  <a:pt x="0" y="5682"/>
                </a:cubicBezTo>
                <a:lnTo>
                  <a:pt x="0" y="21600"/>
                </a:lnTo>
                <a:cubicBezTo>
                  <a:pt x="7978" y="21529"/>
                  <a:pt x="15404" y="18776"/>
                  <a:pt x="21600" y="14118"/>
                </a:cubicBezTo>
                <a:lnTo>
                  <a:pt x="69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9A2A57C-759B-4561-8F8B-7E12806F435A}"/>
              </a:ext>
            </a:extLst>
          </p:cNvPr>
          <p:cNvSpPr/>
          <p:nvPr/>
        </p:nvSpPr>
        <p:spPr>
          <a:xfrm>
            <a:off x="5046737" y="2713119"/>
            <a:ext cx="1766956" cy="1603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600" extrusionOk="0">
                <a:moveTo>
                  <a:pt x="20950" y="8626"/>
                </a:moveTo>
                <a:cubicBezTo>
                  <a:pt x="19032" y="5224"/>
                  <a:pt x="16030" y="2268"/>
                  <a:pt x="12285" y="0"/>
                </a:cubicBezTo>
                <a:lnTo>
                  <a:pt x="480" y="7561"/>
                </a:lnTo>
                <a:cubicBezTo>
                  <a:pt x="820" y="8454"/>
                  <a:pt x="1006" y="9451"/>
                  <a:pt x="1006" y="10482"/>
                </a:cubicBezTo>
                <a:cubicBezTo>
                  <a:pt x="1006" y="11926"/>
                  <a:pt x="634" y="13283"/>
                  <a:pt x="0" y="14417"/>
                </a:cubicBezTo>
                <a:lnTo>
                  <a:pt x="11202" y="21600"/>
                </a:lnTo>
                <a:cubicBezTo>
                  <a:pt x="15457" y="19263"/>
                  <a:pt x="18846" y="16067"/>
                  <a:pt x="20950" y="12355"/>
                </a:cubicBezTo>
                <a:cubicBezTo>
                  <a:pt x="21600" y="11238"/>
                  <a:pt x="21600" y="9778"/>
                  <a:pt x="20950" y="86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AFAD9347-8513-484F-905C-16C614656FB1}"/>
              </a:ext>
            </a:extLst>
          </p:cNvPr>
          <p:cNvSpPr/>
          <p:nvPr/>
        </p:nvSpPr>
        <p:spPr>
          <a:xfrm>
            <a:off x="4587623" y="2356030"/>
            <a:ext cx="1391373" cy="850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605"/>
                </a:lnTo>
                <a:cubicBezTo>
                  <a:pt x="3069" y="14767"/>
                  <a:pt x="5742" y="17552"/>
                  <a:pt x="7207" y="21600"/>
                </a:cubicBezTo>
                <a:lnTo>
                  <a:pt x="21600" y="7999"/>
                </a:lnTo>
                <a:cubicBezTo>
                  <a:pt x="15522" y="3012"/>
                  <a:pt x="8058" y="6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4DCF20CC-B591-44D5-AD1A-166FBEB2CCE2}"/>
              </a:ext>
            </a:extLst>
          </p:cNvPr>
          <p:cNvSpPr/>
          <p:nvPr/>
        </p:nvSpPr>
        <p:spPr>
          <a:xfrm>
            <a:off x="2330308" y="2713118"/>
            <a:ext cx="1756753" cy="1582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37" y="14255"/>
                </a:moveTo>
                <a:cubicBezTo>
                  <a:pt x="20877" y="13141"/>
                  <a:pt x="20550" y="11853"/>
                  <a:pt x="20550" y="10478"/>
                </a:cubicBezTo>
                <a:cubicBezTo>
                  <a:pt x="20550" y="9521"/>
                  <a:pt x="20721" y="8616"/>
                  <a:pt x="21001" y="7763"/>
                </a:cubicBezTo>
                <a:lnTo>
                  <a:pt x="8972" y="0"/>
                </a:lnTo>
                <a:cubicBezTo>
                  <a:pt x="5315" y="2280"/>
                  <a:pt x="2389" y="5222"/>
                  <a:pt x="491" y="8581"/>
                </a:cubicBezTo>
                <a:cubicBezTo>
                  <a:pt x="-163" y="9730"/>
                  <a:pt x="-163" y="11209"/>
                  <a:pt x="491" y="12375"/>
                </a:cubicBezTo>
                <a:cubicBezTo>
                  <a:pt x="2560" y="16065"/>
                  <a:pt x="5891" y="19250"/>
                  <a:pt x="10046" y="21600"/>
                </a:cubicBezTo>
                <a:lnTo>
                  <a:pt x="21437" y="142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7" name="Graphic 66" descr="Bar graph with upward trend outline">
            <a:extLst>
              <a:ext uri="{FF2B5EF4-FFF2-40B4-BE49-F238E27FC236}">
                <a16:creationId xmlns:a16="http://schemas.microsoft.com/office/drawing/2014/main" id="{4908D294-C7EE-4B85-8465-7D649204A2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1262" y="3088382"/>
            <a:ext cx="800199" cy="800199"/>
          </a:xfrm>
          <a:prstGeom prst="rect">
            <a:avLst/>
          </a:prstGeom>
        </p:spPr>
      </p:pic>
      <p:pic>
        <p:nvPicPr>
          <p:cNvPr id="68" name="Graphic 67" descr="Checklist outline">
            <a:extLst>
              <a:ext uri="{FF2B5EF4-FFF2-40B4-BE49-F238E27FC236}">
                <a16:creationId xmlns:a16="http://schemas.microsoft.com/office/drawing/2014/main" id="{542C9EC1-B48E-44BF-9DC9-B7D00D128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4894" y="3049916"/>
            <a:ext cx="810761" cy="810761"/>
          </a:xfrm>
          <a:prstGeom prst="rect">
            <a:avLst/>
          </a:prstGeom>
        </p:spPr>
      </p:pic>
      <p:pic>
        <p:nvPicPr>
          <p:cNvPr id="69" name="Graphic 68" descr="Customer review outline">
            <a:extLst>
              <a:ext uri="{FF2B5EF4-FFF2-40B4-BE49-F238E27FC236}">
                <a16:creationId xmlns:a16="http://schemas.microsoft.com/office/drawing/2014/main" id="{8D46DFD2-058F-401E-88B8-B40763E683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1591" y="4018856"/>
            <a:ext cx="515966" cy="515966"/>
          </a:xfrm>
          <a:prstGeom prst="rect">
            <a:avLst/>
          </a:prstGeom>
        </p:spPr>
      </p:pic>
      <p:pic>
        <p:nvPicPr>
          <p:cNvPr id="70" name="Graphic 69" descr="Handshake outline">
            <a:extLst>
              <a:ext uri="{FF2B5EF4-FFF2-40B4-BE49-F238E27FC236}">
                <a16:creationId xmlns:a16="http://schemas.microsoft.com/office/drawing/2014/main" id="{B08D3DF8-E2EB-49B1-B136-2B6860C643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1150" y="4065715"/>
            <a:ext cx="566666" cy="566666"/>
          </a:xfrm>
          <a:prstGeom prst="rect">
            <a:avLst/>
          </a:prstGeom>
        </p:spPr>
      </p:pic>
      <p:pic>
        <p:nvPicPr>
          <p:cNvPr id="71" name="Graphic 70" descr="Postit Notes outline">
            <a:extLst>
              <a:ext uri="{FF2B5EF4-FFF2-40B4-BE49-F238E27FC236}">
                <a16:creationId xmlns:a16="http://schemas.microsoft.com/office/drawing/2014/main" id="{DCA6627D-57AB-4D2C-9B61-85DFCDBE8B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06241" y="2440739"/>
            <a:ext cx="480992" cy="480992"/>
          </a:xfrm>
          <a:prstGeom prst="rect">
            <a:avLst/>
          </a:prstGeom>
        </p:spPr>
      </p:pic>
      <p:pic>
        <p:nvPicPr>
          <p:cNvPr id="72" name="Graphic 71" descr="Target Audience outline">
            <a:extLst>
              <a:ext uri="{FF2B5EF4-FFF2-40B4-BE49-F238E27FC236}">
                <a16:creationId xmlns:a16="http://schemas.microsoft.com/office/drawing/2014/main" id="{67AA6890-EDE2-490E-A51A-CE212EC0FF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17557" y="2414390"/>
            <a:ext cx="533692" cy="533692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88584C7D-9435-4061-8010-114208D44EDD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5432834" y="2840871"/>
            <a:chExt cx="1353539" cy="1353541"/>
          </a:xfrm>
        </p:grpSpPr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82B14055-720D-4CC2-9CDB-50C08A5F2DEF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3CE09EE-1BB9-4DB8-AD1D-50BF15C63980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BDEA057-65D4-4E4E-B821-4012B85129E6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21179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487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Eye Pie Chart – Slide Template</vt:lpstr>
      <vt:lpstr>6-Part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2021-06-04T03:11:33Z</dcterms:modified>
  <cp:category>Charts &amp; Diagrams</cp:category>
</cp:coreProperties>
</file>