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Eye Pie Chart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EE996C-B238-4D6C-BA3E-792532066D8E}"/>
              </a:ext>
            </a:extLst>
          </p:cNvPr>
          <p:cNvGrpSpPr/>
          <p:nvPr/>
        </p:nvGrpSpPr>
        <p:grpSpPr>
          <a:xfrm>
            <a:off x="9738310" y="2677477"/>
            <a:ext cx="2112780" cy="1659485"/>
            <a:chOff x="8921977" y="1466725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57FBAD5-2DB5-4793-A033-D7C576CB56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1817672-F759-4A25-9D08-0D39B49804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DA76DA0-8CCD-4617-A195-FDB86C29CEB6}"/>
              </a:ext>
            </a:extLst>
          </p:cNvPr>
          <p:cNvGrpSpPr/>
          <p:nvPr/>
        </p:nvGrpSpPr>
        <p:grpSpPr>
          <a:xfrm>
            <a:off x="338440" y="2677477"/>
            <a:ext cx="2112780" cy="1659485"/>
            <a:chOff x="332936" y="2627766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A2F9C5-1702-46E0-BB55-E65AEA0124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83A4F6-8835-4DD8-B816-24C8578DE0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DE2BEF-21D4-41CF-8856-51909EF83FD8}"/>
              </a:ext>
            </a:extLst>
          </p:cNvPr>
          <p:cNvGrpSpPr/>
          <p:nvPr/>
        </p:nvGrpSpPr>
        <p:grpSpPr>
          <a:xfrm>
            <a:off x="1144098" y="906130"/>
            <a:ext cx="4490237" cy="920821"/>
            <a:chOff x="332936" y="4652338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BB44C5D-3951-4C81-8824-4D49B64CE65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A60ABC7-8097-4394-8DE3-7064C965BC6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BBB80F0-43C5-4605-B94F-5091E90FBF42}"/>
              </a:ext>
            </a:extLst>
          </p:cNvPr>
          <p:cNvGrpSpPr/>
          <p:nvPr/>
        </p:nvGrpSpPr>
        <p:grpSpPr>
          <a:xfrm>
            <a:off x="6557667" y="906130"/>
            <a:ext cx="4490237" cy="920821"/>
            <a:chOff x="332936" y="4652338"/>
            <a:chExt cx="2926080" cy="9208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8429CB-77FC-461D-A132-8ED25B25B36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E936ECC-4787-49F5-9CA5-A6BB0E7CFA6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00AE573-BFE8-4372-BF73-1195E43397CE}"/>
              </a:ext>
            </a:extLst>
          </p:cNvPr>
          <p:cNvGrpSpPr/>
          <p:nvPr/>
        </p:nvGrpSpPr>
        <p:grpSpPr>
          <a:xfrm>
            <a:off x="1144098" y="5124986"/>
            <a:ext cx="4490237" cy="920821"/>
            <a:chOff x="332936" y="4652338"/>
            <a:chExt cx="2926080" cy="92082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F3B2121-5957-4407-BE69-1C4D441A34C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4379BC3-0D23-4305-A570-45E9AAC9B2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2FDD25B-173B-45E6-A733-5ECE3DF483D7}"/>
              </a:ext>
            </a:extLst>
          </p:cNvPr>
          <p:cNvGrpSpPr/>
          <p:nvPr/>
        </p:nvGrpSpPr>
        <p:grpSpPr>
          <a:xfrm>
            <a:off x="6557667" y="5124986"/>
            <a:ext cx="4490237" cy="920821"/>
            <a:chOff x="332936" y="4652338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CA8E60C-6FF3-4A3D-9BD7-B4A0E943335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9D98C3B-A68A-4A0A-83EF-8075D836C0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109" name="Oval">
            <a:extLst>
              <a:ext uri="{FF2B5EF4-FFF2-40B4-BE49-F238E27FC236}">
                <a16:creationId xmlns:a16="http://schemas.microsoft.com/office/drawing/2014/main" id="{78207814-181A-41B2-9A7C-BA6DDDC46774}"/>
              </a:ext>
            </a:extLst>
          </p:cNvPr>
          <p:cNvSpPr/>
          <p:nvPr/>
        </p:nvSpPr>
        <p:spPr>
          <a:xfrm>
            <a:off x="2797175" y="1905637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12A2CA62-CCA0-4413-A4DD-322861A4DDE5}"/>
              </a:ext>
            </a:extLst>
          </p:cNvPr>
          <p:cNvSpPr/>
          <p:nvPr/>
        </p:nvSpPr>
        <p:spPr>
          <a:xfrm>
            <a:off x="4314380" y="3953861"/>
            <a:ext cx="1708927" cy="1061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5954"/>
                </a:lnTo>
                <a:cubicBezTo>
                  <a:pt x="18913" y="5504"/>
                  <a:pt x="16592" y="3288"/>
                  <a:pt x="15045" y="0"/>
                </a:cubicBezTo>
                <a:lnTo>
                  <a:pt x="0" y="13985"/>
                </a:lnTo>
                <a:cubicBezTo>
                  <a:pt x="6190" y="18658"/>
                  <a:pt x="13605" y="21392"/>
                  <a:pt x="216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40F05528-E2BD-461B-BA31-D7237EFDFC4B}"/>
              </a:ext>
            </a:extLst>
          </p:cNvPr>
          <p:cNvSpPr/>
          <p:nvPr/>
        </p:nvSpPr>
        <p:spPr>
          <a:xfrm>
            <a:off x="4195351" y="1998372"/>
            <a:ext cx="1831359" cy="115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1" y="21600"/>
                </a:moveTo>
                <a:cubicBezTo>
                  <a:pt x="16105" y="17655"/>
                  <a:pt x="18632" y="14856"/>
                  <a:pt x="21600" y="14379"/>
                </a:cubicBezTo>
                <a:lnTo>
                  <a:pt x="21600" y="0"/>
                </a:lnTo>
                <a:cubicBezTo>
                  <a:pt x="13518" y="223"/>
                  <a:pt x="6057" y="3181"/>
                  <a:pt x="0" y="8112"/>
                </a:cubicBezTo>
                <a:lnTo>
                  <a:pt x="14741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1319CF3C-F0D6-45D7-B562-E52BA2FF3AA7}"/>
              </a:ext>
            </a:extLst>
          </p:cNvPr>
          <p:cNvSpPr/>
          <p:nvPr/>
        </p:nvSpPr>
        <p:spPr>
          <a:xfrm>
            <a:off x="6116831" y="3987870"/>
            <a:ext cx="1731034" cy="10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17" y="0"/>
                </a:moveTo>
                <a:cubicBezTo>
                  <a:pt x="5262" y="3353"/>
                  <a:pt x="2780" y="5541"/>
                  <a:pt x="0" y="5682"/>
                </a:cubicBezTo>
                <a:lnTo>
                  <a:pt x="0" y="21600"/>
                </a:lnTo>
                <a:cubicBezTo>
                  <a:pt x="7978" y="21529"/>
                  <a:pt x="15404" y="18776"/>
                  <a:pt x="21600" y="14118"/>
                </a:cubicBezTo>
                <a:lnTo>
                  <a:pt x="69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5F4A449A-EA3A-4EDF-8266-9EF53C6E4450}"/>
              </a:ext>
            </a:extLst>
          </p:cNvPr>
          <p:cNvSpPr/>
          <p:nvPr/>
        </p:nvSpPr>
        <p:spPr>
          <a:xfrm>
            <a:off x="6728983" y="2474491"/>
            <a:ext cx="2355941" cy="2137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600" extrusionOk="0">
                <a:moveTo>
                  <a:pt x="20950" y="8626"/>
                </a:moveTo>
                <a:cubicBezTo>
                  <a:pt x="19032" y="5224"/>
                  <a:pt x="16030" y="2268"/>
                  <a:pt x="12285" y="0"/>
                </a:cubicBezTo>
                <a:lnTo>
                  <a:pt x="480" y="7561"/>
                </a:lnTo>
                <a:cubicBezTo>
                  <a:pt x="820" y="8454"/>
                  <a:pt x="1006" y="9451"/>
                  <a:pt x="1006" y="10482"/>
                </a:cubicBezTo>
                <a:cubicBezTo>
                  <a:pt x="1006" y="11926"/>
                  <a:pt x="634" y="13283"/>
                  <a:pt x="0" y="14417"/>
                </a:cubicBezTo>
                <a:lnTo>
                  <a:pt x="11202" y="21600"/>
                </a:lnTo>
                <a:cubicBezTo>
                  <a:pt x="15457" y="19263"/>
                  <a:pt x="18846" y="16067"/>
                  <a:pt x="20950" y="12355"/>
                </a:cubicBezTo>
                <a:cubicBezTo>
                  <a:pt x="21600" y="11238"/>
                  <a:pt x="21600" y="9778"/>
                  <a:pt x="20950" y="86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6188118E-7C12-430F-A99F-0498A1804FCF}"/>
              </a:ext>
            </a:extLst>
          </p:cNvPr>
          <p:cNvSpPr/>
          <p:nvPr/>
        </p:nvSpPr>
        <p:spPr>
          <a:xfrm>
            <a:off x="6116831" y="1998372"/>
            <a:ext cx="1855164" cy="113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4605"/>
                </a:lnTo>
                <a:cubicBezTo>
                  <a:pt x="3069" y="14767"/>
                  <a:pt x="5742" y="17552"/>
                  <a:pt x="7207" y="21600"/>
                </a:cubicBezTo>
                <a:lnTo>
                  <a:pt x="21600" y="7999"/>
                </a:lnTo>
                <a:cubicBezTo>
                  <a:pt x="15522" y="3012"/>
                  <a:pt x="8058" y="6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FBB95186-16E1-44D2-8F23-58518711A9A9}"/>
              </a:ext>
            </a:extLst>
          </p:cNvPr>
          <p:cNvSpPr/>
          <p:nvPr/>
        </p:nvSpPr>
        <p:spPr>
          <a:xfrm>
            <a:off x="3107077" y="2474489"/>
            <a:ext cx="2342337" cy="2110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37" y="14255"/>
                </a:moveTo>
                <a:cubicBezTo>
                  <a:pt x="20877" y="13141"/>
                  <a:pt x="20550" y="11853"/>
                  <a:pt x="20550" y="10478"/>
                </a:cubicBezTo>
                <a:cubicBezTo>
                  <a:pt x="20550" y="9521"/>
                  <a:pt x="20721" y="8616"/>
                  <a:pt x="21001" y="7763"/>
                </a:cubicBezTo>
                <a:lnTo>
                  <a:pt x="8972" y="0"/>
                </a:lnTo>
                <a:cubicBezTo>
                  <a:pt x="5315" y="2280"/>
                  <a:pt x="2389" y="5222"/>
                  <a:pt x="491" y="8581"/>
                </a:cubicBezTo>
                <a:cubicBezTo>
                  <a:pt x="-163" y="9730"/>
                  <a:pt x="-163" y="11209"/>
                  <a:pt x="491" y="12375"/>
                </a:cubicBezTo>
                <a:cubicBezTo>
                  <a:pt x="2560" y="16065"/>
                  <a:pt x="5891" y="19250"/>
                  <a:pt x="10046" y="21600"/>
                </a:cubicBezTo>
                <a:lnTo>
                  <a:pt x="21437" y="142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7" name="Graphic 116" descr="Bar graph with upward trend outline">
            <a:extLst>
              <a:ext uri="{FF2B5EF4-FFF2-40B4-BE49-F238E27FC236}">
                <a16:creationId xmlns:a16="http://schemas.microsoft.com/office/drawing/2014/main" id="{656BA4A6-EAC9-49B2-8A8C-47ACD3E70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1683" y="2974842"/>
            <a:ext cx="1066932" cy="1066932"/>
          </a:xfrm>
          <a:prstGeom prst="rect">
            <a:avLst/>
          </a:prstGeom>
        </p:spPr>
      </p:pic>
      <p:pic>
        <p:nvPicPr>
          <p:cNvPr id="118" name="Graphic 117" descr="Checklist outline">
            <a:extLst>
              <a:ext uri="{FF2B5EF4-FFF2-40B4-BE49-F238E27FC236}">
                <a16:creationId xmlns:a16="http://schemas.microsoft.com/office/drawing/2014/main" id="{AC94496A-4D03-427C-A605-F4FFBC2E3E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13192" y="2923554"/>
            <a:ext cx="1081015" cy="1081015"/>
          </a:xfrm>
          <a:prstGeom prst="rect">
            <a:avLst/>
          </a:prstGeom>
        </p:spPr>
      </p:pic>
      <p:pic>
        <p:nvPicPr>
          <p:cNvPr id="119" name="Graphic 118" descr="Customer review outline">
            <a:extLst>
              <a:ext uri="{FF2B5EF4-FFF2-40B4-BE49-F238E27FC236}">
                <a16:creationId xmlns:a16="http://schemas.microsoft.com/office/drawing/2014/main" id="{5FF55C57-91BB-497B-856B-548AFB80F4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2121" y="4215474"/>
            <a:ext cx="687955" cy="687955"/>
          </a:xfrm>
          <a:prstGeom prst="rect">
            <a:avLst/>
          </a:prstGeom>
        </p:spPr>
      </p:pic>
      <p:pic>
        <p:nvPicPr>
          <p:cNvPr id="120" name="Graphic 119" descr="Handshake outline">
            <a:extLst>
              <a:ext uri="{FF2B5EF4-FFF2-40B4-BE49-F238E27FC236}">
                <a16:creationId xmlns:a16="http://schemas.microsoft.com/office/drawing/2014/main" id="{72233996-B724-4AF0-B604-4FB81BE34F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88200" y="4277952"/>
            <a:ext cx="755555" cy="755555"/>
          </a:xfrm>
          <a:prstGeom prst="rect">
            <a:avLst/>
          </a:prstGeom>
        </p:spPr>
      </p:pic>
      <p:pic>
        <p:nvPicPr>
          <p:cNvPr id="121" name="Graphic 120" descr="Postit Notes outline">
            <a:extLst>
              <a:ext uri="{FF2B5EF4-FFF2-40B4-BE49-F238E27FC236}">
                <a16:creationId xmlns:a16="http://schemas.microsoft.com/office/drawing/2014/main" id="{102BCCFD-8960-48F1-8B48-26726B65F8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08321" y="2111318"/>
            <a:ext cx="641323" cy="641323"/>
          </a:xfrm>
          <a:prstGeom prst="rect">
            <a:avLst/>
          </a:prstGeom>
        </p:spPr>
      </p:pic>
      <p:pic>
        <p:nvPicPr>
          <p:cNvPr id="122" name="Graphic 121" descr="Target Audience outline">
            <a:extLst>
              <a:ext uri="{FF2B5EF4-FFF2-40B4-BE49-F238E27FC236}">
                <a16:creationId xmlns:a16="http://schemas.microsoft.com/office/drawing/2014/main" id="{8A7DEE10-0F7B-46F3-AD4E-440EDD09211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6743" y="2076186"/>
            <a:ext cx="711589" cy="711589"/>
          </a:xfrm>
          <a:prstGeom prst="rect">
            <a:avLst/>
          </a:prstGeom>
        </p:spPr>
      </p:pic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E0C537D-7B3A-490E-A8BF-6CA65FB31025}"/>
              </a:ext>
            </a:extLst>
          </p:cNvPr>
          <p:cNvGrpSpPr/>
          <p:nvPr/>
        </p:nvGrpSpPr>
        <p:grpSpPr>
          <a:xfrm>
            <a:off x="5419231" y="2834969"/>
            <a:ext cx="1353539" cy="1353541"/>
            <a:chOff x="5432834" y="2840871"/>
            <a:chExt cx="1353539" cy="1353541"/>
          </a:xfrm>
        </p:grpSpPr>
        <p:sp>
          <p:nvSpPr>
            <p:cNvPr id="124" name="Circle">
              <a:extLst>
                <a:ext uri="{FF2B5EF4-FFF2-40B4-BE49-F238E27FC236}">
                  <a16:creationId xmlns:a16="http://schemas.microsoft.com/office/drawing/2014/main" id="{EE52C786-AAB8-427E-82C4-AA2BBBB04F0E}"/>
                </a:ext>
              </a:extLst>
            </p:cNvPr>
            <p:cNvSpPr/>
            <p:nvPr/>
          </p:nvSpPr>
          <p:spPr>
            <a:xfrm>
              <a:off x="5432834" y="2840871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B01B38D9-4931-4006-B55F-068FA7663078}"/>
                </a:ext>
              </a:extLst>
            </p:cNvPr>
            <p:cNvSpPr/>
            <p:nvPr/>
          </p:nvSpPr>
          <p:spPr>
            <a:xfrm>
              <a:off x="5738909" y="3163952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3EE80834-398B-49BB-8D72-A27CD5E6720F}"/>
                </a:ext>
              </a:extLst>
            </p:cNvPr>
            <p:cNvSpPr/>
            <p:nvPr/>
          </p:nvSpPr>
          <p:spPr>
            <a:xfrm>
              <a:off x="5568868" y="3044921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2639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Eye Pie Chart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EE996C-B238-4D6C-BA3E-792532066D8E}"/>
              </a:ext>
            </a:extLst>
          </p:cNvPr>
          <p:cNvGrpSpPr/>
          <p:nvPr/>
        </p:nvGrpSpPr>
        <p:grpSpPr>
          <a:xfrm>
            <a:off x="9738310" y="2677477"/>
            <a:ext cx="2112780" cy="1659485"/>
            <a:chOff x="8921977" y="1466725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57FBAD5-2DB5-4793-A033-D7C576CB567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1817672-F759-4A25-9D08-0D39B49804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DA76DA0-8CCD-4617-A195-FDB86C29CEB6}"/>
              </a:ext>
            </a:extLst>
          </p:cNvPr>
          <p:cNvGrpSpPr/>
          <p:nvPr/>
        </p:nvGrpSpPr>
        <p:grpSpPr>
          <a:xfrm>
            <a:off x="338440" y="2677477"/>
            <a:ext cx="2112780" cy="1659485"/>
            <a:chOff x="332936" y="2627766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A2F9C5-1702-46E0-BB55-E65AEA01249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A83A4F6-8835-4DD8-B816-24C8578DE0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DE2BEF-21D4-41CF-8856-51909EF83FD8}"/>
              </a:ext>
            </a:extLst>
          </p:cNvPr>
          <p:cNvGrpSpPr/>
          <p:nvPr/>
        </p:nvGrpSpPr>
        <p:grpSpPr>
          <a:xfrm>
            <a:off x="1144098" y="906130"/>
            <a:ext cx="4490237" cy="920821"/>
            <a:chOff x="332936" y="4652338"/>
            <a:chExt cx="2926080" cy="9208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BB44C5D-3951-4C81-8824-4D49B64CE65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A60ABC7-8097-4394-8DE3-7064C965BC6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BBB80F0-43C5-4605-B94F-5091E90FBF42}"/>
              </a:ext>
            </a:extLst>
          </p:cNvPr>
          <p:cNvGrpSpPr/>
          <p:nvPr/>
        </p:nvGrpSpPr>
        <p:grpSpPr>
          <a:xfrm>
            <a:off x="6557667" y="906130"/>
            <a:ext cx="4490237" cy="920821"/>
            <a:chOff x="332936" y="4652338"/>
            <a:chExt cx="2926080" cy="9208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8429CB-77FC-461D-A132-8ED25B25B36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E936ECC-4787-49F5-9CA5-A6BB0E7CFA6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00AE573-BFE8-4372-BF73-1195E43397CE}"/>
              </a:ext>
            </a:extLst>
          </p:cNvPr>
          <p:cNvGrpSpPr/>
          <p:nvPr/>
        </p:nvGrpSpPr>
        <p:grpSpPr>
          <a:xfrm>
            <a:off x="1144098" y="5124986"/>
            <a:ext cx="4490237" cy="920821"/>
            <a:chOff x="332936" y="4652338"/>
            <a:chExt cx="2926080" cy="920821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F3B2121-5957-4407-BE69-1C4D441A34C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4379BC3-0D23-4305-A570-45E9AAC9B2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2FDD25B-173B-45E6-A733-5ECE3DF483D7}"/>
              </a:ext>
            </a:extLst>
          </p:cNvPr>
          <p:cNvGrpSpPr/>
          <p:nvPr/>
        </p:nvGrpSpPr>
        <p:grpSpPr>
          <a:xfrm>
            <a:off x="6557667" y="5124986"/>
            <a:ext cx="4490237" cy="920821"/>
            <a:chOff x="332936" y="4652338"/>
            <a:chExt cx="2926080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CA8E60C-6FF3-4A3D-9BD7-B4A0E943335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9D98C3B-A68A-4A0A-83EF-8075D836C04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40" name="Oval">
            <a:extLst>
              <a:ext uri="{FF2B5EF4-FFF2-40B4-BE49-F238E27FC236}">
                <a16:creationId xmlns:a16="http://schemas.microsoft.com/office/drawing/2014/main" id="{28577D92-EB75-4A53-A329-BA40AC0CA557}"/>
              </a:ext>
            </a:extLst>
          </p:cNvPr>
          <p:cNvSpPr/>
          <p:nvPr/>
        </p:nvSpPr>
        <p:spPr>
          <a:xfrm>
            <a:off x="2797175" y="1905637"/>
            <a:ext cx="6597650" cy="322060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EACA8E96-9B69-4CAB-A023-05E935180274}"/>
              </a:ext>
            </a:extLst>
          </p:cNvPr>
          <p:cNvSpPr/>
          <p:nvPr/>
        </p:nvSpPr>
        <p:spPr>
          <a:xfrm>
            <a:off x="4314380" y="3953861"/>
            <a:ext cx="1708927" cy="1061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5954"/>
                </a:lnTo>
                <a:cubicBezTo>
                  <a:pt x="18913" y="5504"/>
                  <a:pt x="16592" y="3288"/>
                  <a:pt x="15045" y="0"/>
                </a:cubicBezTo>
                <a:lnTo>
                  <a:pt x="0" y="13985"/>
                </a:lnTo>
                <a:cubicBezTo>
                  <a:pt x="6190" y="18658"/>
                  <a:pt x="13605" y="21392"/>
                  <a:pt x="216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C9C30CB0-7DAA-4C57-8CAF-2C6D2D1926BB}"/>
              </a:ext>
            </a:extLst>
          </p:cNvPr>
          <p:cNvSpPr/>
          <p:nvPr/>
        </p:nvSpPr>
        <p:spPr>
          <a:xfrm>
            <a:off x="4195351" y="1998372"/>
            <a:ext cx="1831359" cy="115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41" y="21600"/>
                </a:moveTo>
                <a:cubicBezTo>
                  <a:pt x="16105" y="17655"/>
                  <a:pt x="18632" y="14856"/>
                  <a:pt x="21600" y="14379"/>
                </a:cubicBezTo>
                <a:lnTo>
                  <a:pt x="21600" y="0"/>
                </a:lnTo>
                <a:cubicBezTo>
                  <a:pt x="13518" y="223"/>
                  <a:pt x="6057" y="3181"/>
                  <a:pt x="0" y="8112"/>
                </a:cubicBezTo>
                <a:lnTo>
                  <a:pt x="14741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C9EE8BE7-53B5-4E80-8F2C-911739173DA6}"/>
              </a:ext>
            </a:extLst>
          </p:cNvPr>
          <p:cNvSpPr/>
          <p:nvPr/>
        </p:nvSpPr>
        <p:spPr>
          <a:xfrm>
            <a:off x="6116831" y="3987870"/>
            <a:ext cx="1731034" cy="10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17" y="0"/>
                </a:moveTo>
                <a:cubicBezTo>
                  <a:pt x="5262" y="3353"/>
                  <a:pt x="2780" y="5541"/>
                  <a:pt x="0" y="5682"/>
                </a:cubicBezTo>
                <a:lnTo>
                  <a:pt x="0" y="21600"/>
                </a:lnTo>
                <a:cubicBezTo>
                  <a:pt x="7978" y="21529"/>
                  <a:pt x="15404" y="18776"/>
                  <a:pt x="21600" y="14118"/>
                </a:cubicBezTo>
                <a:lnTo>
                  <a:pt x="69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6A330F4-36BA-47C6-AFB4-4D5863D45815}"/>
              </a:ext>
            </a:extLst>
          </p:cNvPr>
          <p:cNvSpPr/>
          <p:nvPr/>
        </p:nvSpPr>
        <p:spPr>
          <a:xfrm>
            <a:off x="6728983" y="2474491"/>
            <a:ext cx="2355941" cy="2137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600" extrusionOk="0">
                <a:moveTo>
                  <a:pt x="20950" y="8626"/>
                </a:moveTo>
                <a:cubicBezTo>
                  <a:pt x="19032" y="5224"/>
                  <a:pt x="16030" y="2268"/>
                  <a:pt x="12285" y="0"/>
                </a:cubicBezTo>
                <a:lnTo>
                  <a:pt x="480" y="7561"/>
                </a:lnTo>
                <a:cubicBezTo>
                  <a:pt x="820" y="8454"/>
                  <a:pt x="1006" y="9451"/>
                  <a:pt x="1006" y="10482"/>
                </a:cubicBezTo>
                <a:cubicBezTo>
                  <a:pt x="1006" y="11926"/>
                  <a:pt x="634" y="13283"/>
                  <a:pt x="0" y="14417"/>
                </a:cubicBezTo>
                <a:lnTo>
                  <a:pt x="11202" y="21600"/>
                </a:lnTo>
                <a:cubicBezTo>
                  <a:pt x="15457" y="19263"/>
                  <a:pt x="18846" y="16067"/>
                  <a:pt x="20950" y="12355"/>
                </a:cubicBezTo>
                <a:cubicBezTo>
                  <a:pt x="21600" y="11238"/>
                  <a:pt x="21600" y="9778"/>
                  <a:pt x="20950" y="86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666632B4-91C6-4125-AA35-3C3CAB2421C1}"/>
              </a:ext>
            </a:extLst>
          </p:cNvPr>
          <p:cNvSpPr/>
          <p:nvPr/>
        </p:nvSpPr>
        <p:spPr>
          <a:xfrm>
            <a:off x="6116831" y="1998372"/>
            <a:ext cx="1855164" cy="113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4605"/>
                </a:lnTo>
                <a:cubicBezTo>
                  <a:pt x="3069" y="14767"/>
                  <a:pt x="5742" y="17552"/>
                  <a:pt x="7207" y="21600"/>
                </a:cubicBezTo>
                <a:lnTo>
                  <a:pt x="21600" y="7999"/>
                </a:lnTo>
                <a:cubicBezTo>
                  <a:pt x="15522" y="3012"/>
                  <a:pt x="8058" y="65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A395CE09-73AF-4784-8A9E-4D271669EC21}"/>
              </a:ext>
            </a:extLst>
          </p:cNvPr>
          <p:cNvSpPr/>
          <p:nvPr/>
        </p:nvSpPr>
        <p:spPr>
          <a:xfrm>
            <a:off x="3107077" y="2474489"/>
            <a:ext cx="2342337" cy="21102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21437" y="14255"/>
                </a:moveTo>
                <a:cubicBezTo>
                  <a:pt x="20877" y="13141"/>
                  <a:pt x="20550" y="11853"/>
                  <a:pt x="20550" y="10478"/>
                </a:cubicBezTo>
                <a:cubicBezTo>
                  <a:pt x="20550" y="9521"/>
                  <a:pt x="20721" y="8616"/>
                  <a:pt x="21001" y="7763"/>
                </a:cubicBezTo>
                <a:lnTo>
                  <a:pt x="8972" y="0"/>
                </a:lnTo>
                <a:cubicBezTo>
                  <a:pt x="5315" y="2280"/>
                  <a:pt x="2389" y="5222"/>
                  <a:pt x="491" y="8581"/>
                </a:cubicBezTo>
                <a:cubicBezTo>
                  <a:pt x="-163" y="9730"/>
                  <a:pt x="-163" y="11209"/>
                  <a:pt x="491" y="12375"/>
                </a:cubicBezTo>
                <a:cubicBezTo>
                  <a:pt x="2560" y="16065"/>
                  <a:pt x="5891" y="19250"/>
                  <a:pt x="10046" y="21600"/>
                </a:cubicBezTo>
                <a:lnTo>
                  <a:pt x="21437" y="1425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1" name="Graphic 50" descr="Bar graph with upward trend outline">
            <a:extLst>
              <a:ext uri="{FF2B5EF4-FFF2-40B4-BE49-F238E27FC236}">
                <a16:creationId xmlns:a16="http://schemas.microsoft.com/office/drawing/2014/main" id="{43E65979-B554-4FE0-94E1-FD9EDF37F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1683" y="2974842"/>
            <a:ext cx="1066932" cy="1066932"/>
          </a:xfrm>
          <a:prstGeom prst="rect">
            <a:avLst/>
          </a:prstGeom>
        </p:spPr>
      </p:pic>
      <p:pic>
        <p:nvPicPr>
          <p:cNvPr id="52" name="Graphic 51" descr="Checklist outline">
            <a:extLst>
              <a:ext uri="{FF2B5EF4-FFF2-40B4-BE49-F238E27FC236}">
                <a16:creationId xmlns:a16="http://schemas.microsoft.com/office/drawing/2014/main" id="{48D3D7FA-C9FD-4CD9-A12B-A861C5B0B9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13192" y="2923554"/>
            <a:ext cx="1081015" cy="1081015"/>
          </a:xfrm>
          <a:prstGeom prst="rect">
            <a:avLst/>
          </a:prstGeom>
        </p:spPr>
      </p:pic>
      <p:pic>
        <p:nvPicPr>
          <p:cNvPr id="55" name="Graphic 54" descr="Customer review outline">
            <a:extLst>
              <a:ext uri="{FF2B5EF4-FFF2-40B4-BE49-F238E27FC236}">
                <a16:creationId xmlns:a16="http://schemas.microsoft.com/office/drawing/2014/main" id="{DFDC2ED6-AB54-46F9-991D-BAC3E71022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2121" y="4215474"/>
            <a:ext cx="687955" cy="687955"/>
          </a:xfrm>
          <a:prstGeom prst="rect">
            <a:avLst/>
          </a:prstGeom>
        </p:spPr>
      </p:pic>
      <p:pic>
        <p:nvPicPr>
          <p:cNvPr id="56" name="Graphic 55" descr="Handshake outline">
            <a:extLst>
              <a:ext uri="{FF2B5EF4-FFF2-40B4-BE49-F238E27FC236}">
                <a16:creationId xmlns:a16="http://schemas.microsoft.com/office/drawing/2014/main" id="{0F743197-8EC7-44D8-8DC8-5FC6A35AFB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88200" y="4277952"/>
            <a:ext cx="755555" cy="755555"/>
          </a:xfrm>
          <a:prstGeom prst="rect">
            <a:avLst/>
          </a:prstGeom>
        </p:spPr>
      </p:pic>
      <p:pic>
        <p:nvPicPr>
          <p:cNvPr id="57" name="Graphic 56" descr="Postit Notes outline">
            <a:extLst>
              <a:ext uri="{FF2B5EF4-FFF2-40B4-BE49-F238E27FC236}">
                <a16:creationId xmlns:a16="http://schemas.microsoft.com/office/drawing/2014/main" id="{C07724C9-A5BC-44F2-BB04-D2B9AA6A81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08321" y="2111318"/>
            <a:ext cx="641323" cy="641323"/>
          </a:xfrm>
          <a:prstGeom prst="rect">
            <a:avLst/>
          </a:prstGeom>
        </p:spPr>
      </p:pic>
      <p:pic>
        <p:nvPicPr>
          <p:cNvPr id="58" name="Graphic 57" descr="Target Audience outline">
            <a:extLst>
              <a:ext uri="{FF2B5EF4-FFF2-40B4-BE49-F238E27FC236}">
                <a16:creationId xmlns:a16="http://schemas.microsoft.com/office/drawing/2014/main" id="{D96BABCF-F1A6-45BA-B656-8E42A860445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56743" y="2076186"/>
            <a:ext cx="711589" cy="711589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C72F58CA-A490-4885-8D19-ADA38265A8B2}"/>
              </a:ext>
            </a:extLst>
          </p:cNvPr>
          <p:cNvGrpSpPr/>
          <p:nvPr/>
        </p:nvGrpSpPr>
        <p:grpSpPr>
          <a:xfrm>
            <a:off x="5419231" y="2834969"/>
            <a:ext cx="1353539" cy="1353541"/>
            <a:chOff x="5432834" y="2840871"/>
            <a:chExt cx="1353539" cy="1353541"/>
          </a:xfrm>
        </p:grpSpPr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C4888BB4-0DDE-4391-AB96-43E5D5EB605D}"/>
                </a:ext>
              </a:extLst>
            </p:cNvPr>
            <p:cNvSpPr/>
            <p:nvPr/>
          </p:nvSpPr>
          <p:spPr>
            <a:xfrm>
              <a:off x="5432834" y="2840871"/>
              <a:ext cx="1353539" cy="1353541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EBE62BEC-B061-4111-95EE-1210362C1792}"/>
                </a:ext>
              </a:extLst>
            </p:cNvPr>
            <p:cNvSpPr/>
            <p:nvPr/>
          </p:nvSpPr>
          <p:spPr>
            <a:xfrm>
              <a:off x="5738909" y="3163952"/>
              <a:ext cx="981148" cy="96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24C95829-0068-4128-BF0C-E5C3A6E1175C}"/>
                </a:ext>
              </a:extLst>
            </p:cNvPr>
            <p:cNvSpPr/>
            <p:nvPr/>
          </p:nvSpPr>
          <p:spPr>
            <a:xfrm>
              <a:off x="5568868" y="3044921"/>
              <a:ext cx="355527" cy="35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1179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8531</TotalTime>
  <Words>463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Eye Pie Chart – Slide Template</vt:lpstr>
      <vt:lpstr>6-Part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2021-06-04T03:12:11Z</dcterms:modified>
  <cp:category>Charts &amp; Diagrams</cp:category>
</cp:coreProperties>
</file>