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2" r:id="rId4"/>
    <p:sldId id="39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6077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29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52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>
            <a:extLst>
              <a:ext uri="{FF2B5EF4-FFF2-40B4-BE49-F238E27FC236}">
                <a16:creationId xmlns:a16="http://schemas.microsoft.com/office/drawing/2014/main" id="{E3F36F45-5971-4A90-B696-2153AF8FD70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35413" y="1184796"/>
            <a:ext cx="4322763" cy="4552950"/>
            <a:chOff x="2479" y="726"/>
            <a:chExt cx="2723" cy="2868"/>
          </a:xfrm>
        </p:grpSpPr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B881AAEF-B576-41DD-8840-57711733B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" y="1013"/>
              <a:ext cx="1253" cy="1085"/>
            </a:xfrm>
            <a:custGeom>
              <a:avLst/>
              <a:gdLst>
                <a:gd name="T0" fmla="*/ 5219 w 10439"/>
                <a:gd name="T1" fmla="*/ 0 h 9041"/>
                <a:gd name="T2" fmla="*/ 10439 w 10439"/>
                <a:gd name="T3" fmla="*/ 9041 h 9041"/>
                <a:gd name="T4" fmla="*/ 0 w 10439"/>
                <a:gd name="T5" fmla="*/ 9041 h 9041"/>
                <a:gd name="T6" fmla="*/ 5219 w 10439"/>
                <a:gd name="T7" fmla="*/ 0 h 9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9041">
                  <a:moveTo>
                    <a:pt x="5219" y="0"/>
                  </a:moveTo>
                  <a:cubicBezTo>
                    <a:pt x="8449" y="1865"/>
                    <a:pt x="10439" y="5311"/>
                    <a:pt x="10439" y="9041"/>
                  </a:cubicBezTo>
                  <a:lnTo>
                    <a:pt x="0" y="9041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7ED4987B-D535-42AA-AE2F-297CD4446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" y="2223"/>
              <a:ext cx="1253" cy="1085"/>
            </a:xfrm>
            <a:custGeom>
              <a:avLst/>
              <a:gdLst>
                <a:gd name="T0" fmla="*/ 10439 w 10439"/>
                <a:gd name="T1" fmla="*/ 0 h 9041"/>
                <a:gd name="T2" fmla="*/ 5219 w 10439"/>
                <a:gd name="T3" fmla="*/ 9041 h 9041"/>
                <a:gd name="T4" fmla="*/ 0 w 10439"/>
                <a:gd name="T5" fmla="*/ 0 h 9041"/>
                <a:gd name="T6" fmla="*/ 10439 w 10439"/>
                <a:gd name="T7" fmla="*/ 0 h 9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9041">
                  <a:moveTo>
                    <a:pt x="10439" y="0"/>
                  </a:moveTo>
                  <a:cubicBezTo>
                    <a:pt x="10439" y="3729"/>
                    <a:pt x="8449" y="7176"/>
                    <a:pt x="5219" y="9041"/>
                  </a:cubicBezTo>
                  <a:lnTo>
                    <a:pt x="0" y="0"/>
                  </a:lnTo>
                  <a:lnTo>
                    <a:pt x="10439" y="0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BCDDA5DB-F7A2-4A1B-810E-C617C70B6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2286"/>
              <a:ext cx="1253" cy="1308"/>
            </a:xfrm>
            <a:custGeom>
              <a:avLst/>
              <a:gdLst>
                <a:gd name="T0" fmla="*/ 10439 w 10439"/>
                <a:gd name="T1" fmla="*/ 9041 h 10905"/>
                <a:gd name="T2" fmla="*/ 0 w 10439"/>
                <a:gd name="T3" fmla="*/ 9041 h 10905"/>
                <a:gd name="T4" fmla="*/ 5219 w 10439"/>
                <a:gd name="T5" fmla="*/ 0 h 10905"/>
                <a:gd name="T6" fmla="*/ 10439 w 10439"/>
                <a:gd name="T7" fmla="*/ 9041 h 10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10905">
                  <a:moveTo>
                    <a:pt x="10439" y="9041"/>
                  </a:moveTo>
                  <a:cubicBezTo>
                    <a:pt x="7209" y="10905"/>
                    <a:pt x="3230" y="10905"/>
                    <a:pt x="0" y="9041"/>
                  </a:cubicBezTo>
                  <a:lnTo>
                    <a:pt x="5219" y="0"/>
                  </a:lnTo>
                  <a:lnTo>
                    <a:pt x="10439" y="9041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6C42ECA9-9233-4E44-AA81-CC1288FC6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" y="2223"/>
              <a:ext cx="1253" cy="1085"/>
            </a:xfrm>
            <a:custGeom>
              <a:avLst/>
              <a:gdLst>
                <a:gd name="T0" fmla="*/ 5220 w 10439"/>
                <a:gd name="T1" fmla="*/ 9041 h 9041"/>
                <a:gd name="T2" fmla="*/ 0 w 10439"/>
                <a:gd name="T3" fmla="*/ 0 h 9041"/>
                <a:gd name="T4" fmla="*/ 10439 w 10439"/>
                <a:gd name="T5" fmla="*/ 0 h 9041"/>
                <a:gd name="T6" fmla="*/ 5220 w 10439"/>
                <a:gd name="T7" fmla="*/ 9041 h 9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9041">
                  <a:moveTo>
                    <a:pt x="5220" y="9041"/>
                  </a:moveTo>
                  <a:cubicBezTo>
                    <a:pt x="1990" y="7176"/>
                    <a:pt x="0" y="3729"/>
                    <a:pt x="0" y="0"/>
                  </a:cubicBezTo>
                  <a:lnTo>
                    <a:pt x="10439" y="0"/>
                  </a:lnTo>
                  <a:lnTo>
                    <a:pt x="5220" y="9041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FA4A7190-8947-480D-9CEF-9B2C33CA8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" y="1013"/>
              <a:ext cx="1253" cy="1085"/>
            </a:xfrm>
            <a:custGeom>
              <a:avLst/>
              <a:gdLst>
                <a:gd name="T0" fmla="*/ 0 w 10439"/>
                <a:gd name="T1" fmla="*/ 9041 h 9041"/>
                <a:gd name="T2" fmla="*/ 5220 w 10439"/>
                <a:gd name="T3" fmla="*/ 0 h 9041"/>
                <a:gd name="T4" fmla="*/ 10439 w 10439"/>
                <a:gd name="T5" fmla="*/ 9041 h 9041"/>
                <a:gd name="T6" fmla="*/ 0 w 10439"/>
                <a:gd name="T7" fmla="*/ 9041 h 9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9041">
                  <a:moveTo>
                    <a:pt x="0" y="9041"/>
                  </a:moveTo>
                  <a:cubicBezTo>
                    <a:pt x="0" y="5311"/>
                    <a:pt x="1990" y="1865"/>
                    <a:pt x="5220" y="0"/>
                  </a:cubicBezTo>
                  <a:lnTo>
                    <a:pt x="10439" y="9041"/>
                  </a:lnTo>
                  <a:lnTo>
                    <a:pt x="0" y="9041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A4F72C0E-94EE-4285-A4E7-77703658C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726"/>
              <a:ext cx="1253" cy="1309"/>
            </a:xfrm>
            <a:custGeom>
              <a:avLst/>
              <a:gdLst>
                <a:gd name="T0" fmla="*/ 0 w 10439"/>
                <a:gd name="T1" fmla="*/ 1865 h 10906"/>
                <a:gd name="T2" fmla="*/ 10439 w 10439"/>
                <a:gd name="T3" fmla="*/ 1865 h 10906"/>
                <a:gd name="T4" fmla="*/ 5219 w 10439"/>
                <a:gd name="T5" fmla="*/ 10906 h 10906"/>
                <a:gd name="T6" fmla="*/ 0 w 10439"/>
                <a:gd name="T7" fmla="*/ 1865 h 10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10906">
                  <a:moveTo>
                    <a:pt x="0" y="1865"/>
                  </a:moveTo>
                  <a:cubicBezTo>
                    <a:pt x="3230" y="0"/>
                    <a:pt x="7209" y="0"/>
                    <a:pt x="10439" y="1865"/>
                  </a:cubicBezTo>
                  <a:lnTo>
                    <a:pt x="5219" y="10906"/>
                  </a:lnTo>
                  <a:lnTo>
                    <a:pt x="0" y="1865"/>
                  </a:lnTo>
                  <a:close/>
                </a:path>
              </a:pathLst>
            </a:custGeom>
            <a:solidFill>
              <a:srgbClr val="A2B9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Gear Cycle – Slide Template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9A0CB9-EC96-4E4A-946C-147497A7BC60}"/>
              </a:ext>
            </a:extLst>
          </p:cNvPr>
          <p:cNvSpPr/>
          <p:nvPr/>
        </p:nvSpPr>
        <p:spPr>
          <a:xfrm>
            <a:off x="4169325" y="1606683"/>
            <a:ext cx="3853350" cy="3709176"/>
          </a:xfrm>
          <a:custGeom>
            <a:avLst/>
            <a:gdLst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735740 w 3853350"/>
              <a:gd name="connsiteY2" fmla="*/ 253201 h 3709176"/>
              <a:gd name="connsiteX3" fmla="*/ 2905403 w 3853350"/>
              <a:gd name="connsiteY3" fmla="*/ 333231 h 3709176"/>
              <a:gd name="connsiteX4" fmla="*/ 2964225 w 3853350"/>
              <a:gd name="connsiteY4" fmla="*/ 231480 h 3709176"/>
              <a:gd name="connsiteX5" fmla="*/ 3270174 w 3853350"/>
              <a:gd name="connsiteY5" fmla="*/ 473950 h 3709176"/>
              <a:gd name="connsiteX6" fmla="*/ 3023274 w 3853350"/>
              <a:gd name="connsiteY6" fmla="*/ 895697 h 3709176"/>
              <a:gd name="connsiteX7" fmla="*/ 2887872 w 3853350"/>
              <a:gd name="connsiteY7" fmla="*/ 1129410 h 3709176"/>
              <a:gd name="connsiteX8" fmla="*/ 3038616 w 3853350"/>
              <a:gd name="connsiteY8" fmla="*/ 1393689 h 3709176"/>
              <a:gd name="connsiteX9" fmla="*/ 3309421 w 3853350"/>
              <a:gd name="connsiteY9" fmla="*/ 1395921 h 3709176"/>
              <a:gd name="connsiteX10" fmla="*/ 3798761 w 3853350"/>
              <a:gd name="connsiteY10" fmla="*/ 1397982 h 3709176"/>
              <a:gd name="connsiteX11" fmla="*/ 3851209 w 3853350"/>
              <a:gd name="connsiteY11" fmla="*/ 1762889 h 3709176"/>
              <a:gd name="connsiteX12" fmla="*/ 3676073 w 3853350"/>
              <a:gd name="connsiteY12" fmla="*/ 1762889 h 3709176"/>
              <a:gd name="connsiteX13" fmla="*/ 3697374 w 3853350"/>
              <a:gd name="connsiteY13" fmla="*/ 1948520 h 3709176"/>
              <a:gd name="connsiteX14" fmla="*/ 3853350 w 3853350"/>
              <a:gd name="connsiteY14" fmla="*/ 1948520 h 3709176"/>
              <a:gd name="connsiteX15" fmla="*/ 3814103 w 3853350"/>
              <a:gd name="connsiteY15" fmla="*/ 2258648 h 3709176"/>
              <a:gd name="connsiteX16" fmla="*/ 3324763 w 3853350"/>
              <a:gd name="connsiteY16" fmla="*/ 2273931 h 3709176"/>
              <a:gd name="connsiteX17" fmla="*/ 3053780 w 3853350"/>
              <a:gd name="connsiteY17" fmla="*/ 2282689 h 3709176"/>
              <a:gd name="connsiteX18" fmla="*/ 2909636 w 3853350"/>
              <a:gd name="connsiteY18" fmla="*/ 2551432 h 3709176"/>
              <a:gd name="connsiteX19" fmla="*/ 3051639 w 3853350"/>
              <a:gd name="connsiteY19" fmla="*/ 2780852 h 3709176"/>
              <a:gd name="connsiteX20" fmla="*/ 3309421 w 3853350"/>
              <a:gd name="connsiteY20" fmla="*/ 3195902 h 3709176"/>
              <a:gd name="connsiteX21" fmla="*/ 2964225 w 3853350"/>
              <a:gd name="connsiteY21" fmla="*/ 3477696 h 3709176"/>
              <a:gd name="connsiteX22" fmla="*/ 2891657 w 3853350"/>
              <a:gd name="connsiteY22" fmla="*/ 3352168 h 3709176"/>
              <a:gd name="connsiteX23" fmla="*/ 2741035 w 3853350"/>
              <a:gd name="connsiteY23" fmla="*/ 3465134 h 3709176"/>
              <a:gd name="connsiteX24" fmla="*/ 2802599 w 3853350"/>
              <a:gd name="connsiteY24" fmla="*/ 3571628 h 3709176"/>
              <a:gd name="connsiteX25" fmla="*/ 2453121 w 3853350"/>
              <a:gd name="connsiteY25" fmla="*/ 3709176 h 3709176"/>
              <a:gd name="connsiteX26" fmla="*/ 2208541 w 3853350"/>
              <a:gd name="connsiteY26" fmla="*/ 3283136 h 3709176"/>
              <a:gd name="connsiteX27" fmla="*/ 2072960 w 3853350"/>
              <a:gd name="connsiteY27" fmla="*/ 3049424 h 3709176"/>
              <a:gd name="connsiteX28" fmla="*/ 1767189 w 3853350"/>
              <a:gd name="connsiteY28" fmla="*/ 3049424 h 3709176"/>
              <a:gd name="connsiteX29" fmla="*/ 1631787 w 3853350"/>
              <a:gd name="connsiteY29" fmla="*/ 3283136 h 3709176"/>
              <a:gd name="connsiteX30" fmla="*/ 1389347 w 3853350"/>
              <a:gd name="connsiteY30" fmla="*/ 3704883 h 3709176"/>
              <a:gd name="connsiteX31" fmla="*/ 1039870 w 3853350"/>
              <a:gd name="connsiteY31" fmla="*/ 3564930 h 3709176"/>
              <a:gd name="connsiteX32" fmla="*/ 1118414 w 3853350"/>
              <a:gd name="connsiteY32" fmla="*/ 3428552 h 3709176"/>
              <a:gd name="connsiteX33" fmla="*/ 943448 w 3853350"/>
              <a:gd name="connsiteY33" fmla="*/ 3357952 h 3709176"/>
              <a:gd name="connsiteX34" fmla="*/ 878065 w 3853350"/>
              <a:gd name="connsiteY34" fmla="*/ 3470999 h 3709176"/>
              <a:gd name="connsiteX35" fmla="*/ 583176 w 3853350"/>
              <a:gd name="connsiteY35" fmla="*/ 3235226 h 3709176"/>
              <a:gd name="connsiteX36" fmla="*/ 830076 w 3853350"/>
              <a:gd name="connsiteY36" fmla="*/ 2813479 h 3709176"/>
              <a:gd name="connsiteX37" fmla="*/ 965478 w 3853350"/>
              <a:gd name="connsiteY37" fmla="*/ 2579766 h 3709176"/>
              <a:gd name="connsiteX38" fmla="*/ 814734 w 3853350"/>
              <a:gd name="connsiteY38" fmla="*/ 2315488 h 3709176"/>
              <a:gd name="connsiteX39" fmla="*/ 543929 w 3853350"/>
              <a:gd name="connsiteY39" fmla="*/ 2313255 h 3709176"/>
              <a:gd name="connsiteX40" fmla="*/ 54589 w 3853350"/>
              <a:gd name="connsiteY40" fmla="*/ 2311195 h 3709176"/>
              <a:gd name="connsiteX41" fmla="*/ 2141 w 3853350"/>
              <a:gd name="connsiteY41" fmla="*/ 1946287 h 3709176"/>
              <a:gd name="connsiteX42" fmla="*/ 131855 w 3853350"/>
              <a:gd name="connsiteY42" fmla="*/ 1946287 h 3709176"/>
              <a:gd name="connsiteX43" fmla="*/ 134711 w 3853350"/>
              <a:gd name="connsiteY43" fmla="*/ 1760657 h 3709176"/>
              <a:gd name="connsiteX44" fmla="*/ 0 w 3853350"/>
              <a:gd name="connsiteY44" fmla="*/ 1760657 h 3709176"/>
              <a:gd name="connsiteX45" fmla="*/ 39247 w 3853350"/>
              <a:gd name="connsiteY45" fmla="*/ 1450528 h 3709176"/>
              <a:gd name="connsiteX46" fmla="*/ 528587 w 3853350"/>
              <a:gd name="connsiteY46" fmla="*/ 1435245 h 3709176"/>
              <a:gd name="connsiteX47" fmla="*/ 799570 w 3853350"/>
              <a:gd name="connsiteY47" fmla="*/ 1426487 h 3709176"/>
              <a:gd name="connsiteX48" fmla="*/ 943714 w 3853350"/>
              <a:gd name="connsiteY48" fmla="*/ 1157744 h 3709176"/>
              <a:gd name="connsiteX49" fmla="*/ 801711 w 3853350"/>
              <a:gd name="connsiteY49" fmla="*/ 928324 h 3709176"/>
              <a:gd name="connsiteX50" fmla="*/ 543929 w 3853350"/>
              <a:gd name="connsiteY50" fmla="*/ 513275 h 3709176"/>
              <a:gd name="connsiteX51" fmla="*/ 878065 w 3853350"/>
              <a:gd name="connsiteY51" fmla="*/ 238177 h 3709176"/>
              <a:gd name="connsiteX52" fmla="*/ 962312 w 3853350"/>
              <a:gd name="connsiteY52" fmla="*/ 383840 h 3709176"/>
              <a:gd name="connsiteX53" fmla="*/ 1119944 w 3853350"/>
              <a:gd name="connsiteY53" fmla="*/ 283282 h 3709176"/>
              <a:gd name="connsiteX54" fmla="*/ 1039870 w 3853350"/>
              <a:gd name="connsiteY54" fmla="*/ 144246 h 3709176"/>
              <a:gd name="connsiteX55" fmla="*/ 1389347 w 3853350"/>
              <a:gd name="connsiteY55" fmla="*/ 4293 h 3709176"/>
              <a:gd name="connsiteX56" fmla="*/ 1631787 w 3853350"/>
              <a:gd name="connsiteY56" fmla="*/ 426040 h 3709176"/>
              <a:gd name="connsiteX57" fmla="*/ 1767189 w 3853350"/>
              <a:gd name="connsiteY57" fmla="*/ 659753 h 3709176"/>
              <a:gd name="connsiteX58" fmla="*/ 2072960 w 3853350"/>
              <a:gd name="connsiteY58" fmla="*/ 659753 h 3709176"/>
              <a:gd name="connsiteX59" fmla="*/ 2208541 w 3853350"/>
              <a:gd name="connsiteY59" fmla="*/ 42604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735740 w 3853350"/>
              <a:gd name="connsiteY2" fmla="*/ 253201 h 3709176"/>
              <a:gd name="connsiteX3" fmla="*/ 2905403 w 3853350"/>
              <a:gd name="connsiteY3" fmla="*/ 333231 h 3709176"/>
              <a:gd name="connsiteX4" fmla="*/ 2964225 w 3853350"/>
              <a:gd name="connsiteY4" fmla="*/ 231480 h 3709176"/>
              <a:gd name="connsiteX5" fmla="*/ 3270174 w 3853350"/>
              <a:gd name="connsiteY5" fmla="*/ 473950 h 3709176"/>
              <a:gd name="connsiteX6" fmla="*/ 3023274 w 3853350"/>
              <a:gd name="connsiteY6" fmla="*/ 895697 h 3709176"/>
              <a:gd name="connsiteX7" fmla="*/ 2887872 w 3853350"/>
              <a:gd name="connsiteY7" fmla="*/ 1129410 h 3709176"/>
              <a:gd name="connsiteX8" fmla="*/ 3038616 w 3853350"/>
              <a:gd name="connsiteY8" fmla="*/ 1393689 h 3709176"/>
              <a:gd name="connsiteX9" fmla="*/ 3309421 w 3853350"/>
              <a:gd name="connsiteY9" fmla="*/ 1395921 h 3709176"/>
              <a:gd name="connsiteX10" fmla="*/ 3798761 w 3853350"/>
              <a:gd name="connsiteY10" fmla="*/ 1397982 h 3709176"/>
              <a:gd name="connsiteX11" fmla="*/ 3851209 w 3853350"/>
              <a:gd name="connsiteY11" fmla="*/ 1762889 h 3709176"/>
              <a:gd name="connsiteX12" fmla="*/ 3676073 w 3853350"/>
              <a:gd name="connsiteY12" fmla="*/ 1762889 h 3709176"/>
              <a:gd name="connsiteX13" fmla="*/ 3697374 w 3853350"/>
              <a:gd name="connsiteY13" fmla="*/ 1948520 h 3709176"/>
              <a:gd name="connsiteX14" fmla="*/ 3853350 w 3853350"/>
              <a:gd name="connsiteY14" fmla="*/ 1948520 h 3709176"/>
              <a:gd name="connsiteX15" fmla="*/ 3814103 w 3853350"/>
              <a:gd name="connsiteY15" fmla="*/ 2258648 h 3709176"/>
              <a:gd name="connsiteX16" fmla="*/ 3324763 w 3853350"/>
              <a:gd name="connsiteY16" fmla="*/ 2273931 h 3709176"/>
              <a:gd name="connsiteX17" fmla="*/ 3053780 w 3853350"/>
              <a:gd name="connsiteY17" fmla="*/ 2282689 h 3709176"/>
              <a:gd name="connsiteX18" fmla="*/ 2909636 w 3853350"/>
              <a:gd name="connsiteY18" fmla="*/ 2551432 h 3709176"/>
              <a:gd name="connsiteX19" fmla="*/ 3051639 w 3853350"/>
              <a:gd name="connsiteY19" fmla="*/ 2780852 h 3709176"/>
              <a:gd name="connsiteX20" fmla="*/ 3309421 w 3853350"/>
              <a:gd name="connsiteY20" fmla="*/ 3195902 h 3709176"/>
              <a:gd name="connsiteX21" fmla="*/ 2964225 w 3853350"/>
              <a:gd name="connsiteY21" fmla="*/ 3477696 h 3709176"/>
              <a:gd name="connsiteX22" fmla="*/ 2891657 w 3853350"/>
              <a:gd name="connsiteY22" fmla="*/ 3352168 h 3709176"/>
              <a:gd name="connsiteX23" fmla="*/ 2741035 w 3853350"/>
              <a:gd name="connsiteY23" fmla="*/ 3465134 h 3709176"/>
              <a:gd name="connsiteX24" fmla="*/ 2802599 w 3853350"/>
              <a:gd name="connsiteY24" fmla="*/ 3571628 h 3709176"/>
              <a:gd name="connsiteX25" fmla="*/ 2453121 w 3853350"/>
              <a:gd name="connsiteY25" fmla="*/ 3709176 h 3709176"/>
              <a:gd name="connsiteX26" fmla="*/ 2208541 w 3853350"/>
              <a:gd name="connsiteY26" fmla="*/ 3283136 h 3709176"/>
              <a:gd name="connsiteX27" fmla="*/ 2072960 w 3853350"/>
              <a:gd name="connsiteY27" fmla="*/ 3049424 h 3709176"/>
              <a:gd name="connsiteX28" fmla="*/ 1767189 w 3853350"/>
              <a:gd name="connsiteY28" fmla="*/ 3049424 h 3709176"/>
              <a:gd name="connsiteX29" fmla="*/ 1631787 w 3853350"/>
              <a:gd name="connsiteY29" fmla="*/ 3283136 h 3709176"/>
              <a:gd name="connsiteX30" fmla="*/ 1389347 w 3853350"/>
              <a:gd name="connsiteY30" fmla="*/ 3704883 h 3709176"/>
              <a:gd name="connsiteX31" fmla="*/ 1039870 w 3853350"/>
              <a:gd name="connsiteY31" fmla="*/ 3564930 h 3709176"/>
              <a:gd name="connsiteX32" fmla="*/ 1118414 w 3853350"/>
              <a:gd name="connsiteY32" fmla="*/ 3428552 h 3709176"/>
              <a:gd name="connsiteX33" fmla="*/ 943448 w 3853350"/>
              <a:gd name="connsiteY33" fmla="*/ 3357952 h 3709176"/>
              <a:gd name="connsiteX34" fmla="*/ 878065 w 3853350"/>
              <a:gd name="connsiteY34" fmla="*/ 3470999 h 3709176"/>
              <a:gd name="connsiteX35" fmla="*/ 583176 w 3853350"/>
              <a:gd name="connsiteY35" fmla="*/ 3235226 h 3709176"/>
              <a:gd name="connsiteX36" fmla="*/ 830076 w 3853350"/>
              <a:gd name="connsiteY36" fmla="*/ 2813479 h 3709176"/>
              <a:gd name="connsiteX37" fmla="*/ 965478 w 3853350"/>
              <a:gd name="connsiteY37" fmla="*/ 2579766 h 3709176"/>
              <a:gd name="connsiteX38" fmla="*/ 814734 w 3853350"/>
              <a:gd name="connsiteY38" fmla="*/ 2315488 h 3709176"/>
              <a:gd name="connsiteX39" fmla="*/ 543929 w 3853350"/>
              <a:gd name="connsiteY39" fmla="*/ 2313255 h 3709176"/>
              <a:gd name="connsiteX40" fmla="*/ 54589 w 3853350"/>
              <a:gd name="connsiteY40" fmla="*/ 2311195 h 3709176"/>
              <a:gd name="connsiteX41" fmla="*/ 2141 w 3853350"/>
              <a:gd name="connsiteY41" fmla="*/ 1946287 h 3709176"/>
              <a:gd name="connsiteX42" fmla="*/ 131855 w 3853350"/>
              <a:gd name="connsiteY42" fmla="*/ 1946287 h 3709176"/>
              <a:gd name="connsiteX43" fmla="*/ 134711 w 3853350"/>
              <a:gd name="connsiteY43" fmla="*/ 1760657 h 3709176"/>
              <a:gd name="connsiteX44" fmla="*/ 0 w 3853350"/>
              <a:gd name="connsiteY44" fmla="*/ 1760657 h 3709176"/>
              <a:gd name="connsiteX45" fmla="*/ 39247 w 3853350"/>
              <a:gd name="connsiteY45" fmla="*/ 1450528 h 3709176"/>
              <a:gd name="connsiteX46" fmla="*/ 528587 w 3853350"/>
              <a:gd name="connsiteY46" fmla="*/ 1435245 h 3709176"/>
              <a:gd name="connsiteX47" fmla="*/ 799570 w 3853350"/>
              <a:gd name="connsiteY47" fmla="*/ 1426487 h 3709176"/>
              <a:gd name="connsiteX48" fmla="*/ 943714 w 3853350"/>
              <a:gd name="connsiteY48" fmla="*/ 1157744 h 3709176"/>
              <a:gd name="connsiteX49" fmla="*/ 801711 w 3853350"/>
              <a:gd name="connsiteY49" fmla="*/ 928324 h 3709176"/>
              <a:gd name="connsiteX50" fmla="*/ 543929 w 3853350"/>
              <a:gd name="connsiteY50" fmla="*/ 513275 h 3709176"/>
              <a:gd name="connsiteX51" fmla="*/ 878065 w 3853350"/>
              <a:gd name="connsiteY51" fmla="*/ 238177 h 3709176"/>
              <a:gd name="connsiteX52" fmla="*/ 962312 w 3853350"/>
              <a:gd name="connsiteY52" fmla="*/ 383840 h 3709176"/>
              <a:gd name="connsiteX53" fmla="*/ 1039870 w 3853350"/>
              <a:gd name="connsiteY53" fmla="*/ 144246 h 3709176"/>
              <a:gd name="connsiteX54" fmla="*/ 1389347 w 3853350"/>
              <a:gd name="connsiteY54" fmla="*/ 4293 h 3709176"/>
              <a:gd name="connsiteX55" fmla="*/ 1631787 w 3853350"/>
              <a:gd name="connsiteY55" fmla="*/ 426040 h 3709176"/>
              <a:gd name="connsiteX56" fmla="*/ 1767189 w 3853350"/>
              <a:gd name="connsiteY56" fmla="*/ 659753 h 3709176"/>
              <a:gd name="connsiteX57" fmla="*/ 2072960 w 3853350"/>
              <a:gd name="connsiteY57" fmla="*/ 659753 h 3709176"/>
              <a:gd name="connsiteX58" fmla="*/ 2208541 w 3853350"/>
              <a:gd name="connsiteY58" fmla="*/ 426040 h 3709176"/>
              <a:gd name="connsiteX59" fmla="*/ 2453121 w 3853350"/>
              <a:gd name="connsiteY59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735740 w 3853350"/>
              <a:gd name="connsiteY2" fmla="*/ 253201 h 3709176"/>
              <a:gd name="connsiteX3" fmla="*/ 2905403 w 3853350"/>
              <a:gd name="connsiteY3" fmla="*/ 333231 h 3709176"/>
              <a:gd name="connsiteX4" fmla="*/ 2964225 w 3853350"/>
              <a:gd name="connsiteY4" fmla="*/ 231480 h 3709176"/>
              <a:gd name="connsiteX5" fmla="*/ 3270174 w 3853350"/>
              <a:gd name="connsiteY5" fmla="*/ 473950 h 3709176"/>
              <a:gd name="connsiteX6" fmla="*/ 3023274 w 3853350"/>
              <a:gd name="connsiteY6" fmla="*/ 895697 h 3709176"/>
              <a:gd name="connsiteX7" fmla="*/ 2887872 w 3853350"/>
              <a:gd name="connsiteY7" fmla="*/ 1129410 h 3709176"/>
              <a:gd name="connsiteX8" fmla="*/ 3038616 w 3853350"/>
              <a:gd name="connsiteY8" fmla="*/ 1393689 h 3709176"/>
              <a:gd name="connsiteX9" fmla="*/ 3309421 w 3853350"/>
              <a:gd name="connsiteY9" fmla="*/ 1395921 h 3709176"/>
              <a:gd name="connsiteX10" fmla="*/ 3798761 w 3853350"/>
              <a:gd name="connsiteY10" fmla="*/ 1397982 h 3709176"/>
              <a:gd name="connsiteX11" fmla="*/ 3851209 w 3853350"/>
              <a:gd name="connsiteY11" fmla="*/ 1762889 h 3709176"/>
              <a:gd name="connsiteX12" fmla="*/ 3676073 w 3853350"/>
              <a:gd name="connsiteY12" fmla="*/ 1762889 h 3709176"/>
              <a:gd name="connsiteX13" fmla="*/ 3697374 w 3853350"/>
              <a:gd name="connsiteY13" fmla="*/ 1948520 h 3709176"/>
              <a:gd name="connsiteX14" fmla="*/ 3853350 w 3853350"/>
              <a:gd name="connsiteY14" fmla="*/ 1948520 h 3709176"/>
              <a:gd name="connsiteX15" fmla="*/ 3814103 w 3853350"/>
              <a:gd name="connsiteY15" fmla="*/ 2258648 h 3709176"/>
              <a:gd name="connsiteX16" fmla="*/ 3324763 w 3853350"/>
              <a:gd name="connsiteY16" fmla="*/ 2273931 h 3709176"/>
              <a:gd name="connsiteX17" fmla="*/ 3053780 w 3853350"/>
              <a:gd name="connsiteY17" fmla="*/ 2282689 h 3709176"/>
              <a:gd name="connsiteX18" fmla="*/ 2909636 w 3853350"/>
              <a:gd name="connsiteY18" fmla="*/ 2551432 h 3709176"/>
              <a:gd name="connsiteX19" fmla="*/ 3051639 w 3853350"/>
              <a:gd name="connsiteY19" fmla="*/ 2780852 h 3709176"/>
              <a:gd name="connsiteX20" fmla="*/ 3309421 w 3853350"/>
              <a:gd name="connsiteY20" fmla="*/ 3195902 h 3709176"/>
              <a:gd name="connsiteX21" fmla="*/ 2964225 w 3853350"/>
              <a:gd name="connsiteY21" fmla="*/ 3477696 h 3709176"/>
              <a:gd name="connsiteX22" fmla="*/ 2891657 w 3853350"/>
              <a:gd name="connsiteY22" fmla="*/ 3352168 h 3709176"/>
              <a:gd name="connsiteX23" fmla="*/ 2741035 w 3853350"/>
              <a:gd name="connsiteY23" fmla="*/ 3465134 h 3709176"/>
              <a:gd name="connsiteX24" fmla="*/ 2802599 w 3853350"/>
              <a:gd name="connsiteY24" fmla="*/ 3571628 h 3709176"/>
              <a:gd name="connsiteX25" fmla="*/ 2453121 w 3853350"/>
              <a:gd name="connsiteY25" fmla="*/ 3709176 h 3709176"/>
              <a:gd name="connsiteX26" fmla="*/ 2208541 w 3853350"/>
              <a:gd name="connsiteY26" fmla="*/ 3283136 h 3709176"/>
              <a:gd name="connsiteX27" fmla="*/ 2072960 w 3853350"/>
              <a:gd name="connsiteY27" fmla="*/ 3049424 h 3709176"/>
              <a:gd name="connsiteX28" fmla="*/ 1767189 w 3853350"/>
              <a:gd name="connsiteY28" fmla="*/ 3049424 h 3709176"/>
              <a:gd name="connsiteX29" fmla="*/ 1631787 w 3853350"/>
              <a:gd name="connsiteY29" fmla="*/ 3283136 h 3709176"/>
              <a:gd name="connsiteX30" fmla="*/ 1389347 w 3853350"/>
              <a:gd name="connsiteY30" fmla="*/ 3704883 h 3709176"/>
              <a:gd name="connsiteX31" fmla="*/ 1039870 w 3853350"/>
              <a:gd name="connsiteY31" fmla="*/ 3564930 h 3709176"/>
              <a:gd name="connsiteX32" fmla="*/ 1118414 w 3853350"/>
              <a:gd name="connsiteY32" fmla="*/ 3428552 h 3709176"/>
              <a:gd name="connsiteX33" fmla="*/ 943448 w 3853350"/>
              <a:gd name="connsiteY33" fmla="*/ 3357952 h 3709176"/>
              <a:gd name="connsiteX34" fmla="*/ 878065 w 3853350"/>
              <a:gd name="connsiteY34" fmla="*/ 3470999 h 3709176"/>
              <a:gd name="connsiteX35" fmla="*/ 583176 w 3853350"/>
              <a:gd name="connsiteY35" fmla="*/ 3235226 h 3709176"/>
              <a:gd name="connsiteX36" fmla="*/ 830076 w 3853350"/>
              <a:gd name="connsiteY36" fmla="*/ 2813479 h 3709176"/>
              <a:gd name="connsiteX37" fmla="*/ 965478 w 3853350"/>
              <a:gd name="connsiteY37" fmla="*/ 2579766 h 3709176"/>
              <a:gd name="connsiteX38" fmla="*/ 814734 w 3853350"/>
              <a:gd name="connsiteY38" fmla="*/ 2315488 h 3709176"/>
              <a:gd name="connsiteX39" fmla="*/ 543929 w 3853350"/>
              <a:gd name="connsiteY39" fmla="*/ 2313255 h 3709176"/>
              <a:gd name="connsiteX40" fmla="*/ 54589 w 3853350"/>
              <a:gd name="connsiteY40" fmla="*/ 2311195 h 3709176"/>
              <a:gd name="connsiteX41" fmla="*/ 2141 w 3853350"/>
              <a:gd name="connsiteY41" fmla="*/ 1946287 h 3709176"/>
              <a:gd name="connsiteX42" fmla="*/ 131855 w 3853350"/>
              <a:gd name="connsiteY42" fmla="*/ 1946287 h 3709176"/>
              <a:gd name="connsiteX43" fmla="*/ 134711 w 3853350"/>
              <a:gd name="connsiteY43" fmla="*/ 1760657 h 3709176"/>
              <a:gd name="connsiteX44" fmla="*/ 0 w 3853350"/>
              <a:gd name="connsiteY44" fmla="*/ 1760657 h 3709176"/>
              <a:gd name="connsiteX45" fmla="*/ 39247 w 3853350"/>
              <a:gd name="connsiteY45" fmla="*/ 1450528 h 3709176"/>
              <a:gd name="connsiteX46" fmla="*/ 528587 w 3853350"/>
              <a:gd name="connsiteY46" fmla="*/ 1435245 h 3709176"/>
              <a:gd name="connsiteX47" fmla="*/ 799570 w 3853350"/>
              <a:gd name="connsiteY47" fmla="*/ 1426487 h 3709176"/>
              <a:gd name="connsiteX48" fmla="*/ 943714 w 3853350"/>
              <a:gd name="connsiteY48" fmla="*/ 1157744 h 3709176"/>
              <a:gd name="connsiteX49" fmla="*/ 801711 w 3853350"/>
              <a:gd name="connsiteY49" fmla="*/ 928324 h 3709176"/>
              <a:gd name="connsiteX50" fmla="*/ 543929 w 3853350"/>
              <a:gd name="connsiteY50" fmla="*/ 513275 h 3709176"/>
              <a:gd name="connsiteX51" fmla="*/ 878065 w 3853350"/>
              <a:gd name="connsiteY51" fmla="*/ 238177 h 3709176"/>
              <a:gd name="connsiteX52" fmla="*/ 1039870 w 3853350"/>
              <a:gd name="connsiteY52" fmla="*/ 144246 h 3709176"/>
              <a:gd name="connsiteX53" fmla="*/ 1389347 w 3853350"/>
              <a:gd name="connsiteY53" fmla="*/ 4293 h 3709176"/>
              <a:gd name="connsiteX54" fmla="*/ 1631787 w 3853350"/>
              <a:gd name="connsiteY54" fmla="*/ 426040 h 3709176"/>
              <a:gd name="connsiteX55" fmla="*/ 1767189 w 3853350"/>
              <a:gd name="connsiteY55" fmla="*/ 659753 h 3709176"/>
              <a:gd name="connsiteX56" fmla="*/ 2072960 w 3853350"/>
              <a:gd name="connsiteY56" fmla="*/ 659753 h 3709176"/>
              <a:gd name="connsiteX57" fmla="*/ 2208541 w 3853350"/>
              <a:gd name="connsiteY57" fmla="*/ 426040 h 3709176"/>
              <a:gd name="connsiteX58" fmla="*/ 2453121 w 3853350"/>
              <a:gd name="connsiteY58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05403 w 3853350"/>
              <a:gd name="connsiteY2" fmla="*/ 333231 h 3709176"/>
              <a:gd name="connsiteX3" fmla="*/ 2964225 w 3853350"/>
              <a:gd name="connsiteY3" fmla="*/ 231480 h 3709176"/>
              <a:gd name="connsiteX4" fmla="*/ 3270174 w 3853350"/>
              <a:gd name="connsiteY4" fmla="*/ 473950 h 3709176"/>
              <a:gd name="connsiteX5" fmla="*/ 3023274 w 3853350"/>
              <a:gd name="connsiteY5" fmla="*/ 895697 h 3709176"/>
              <a:gd name="connsiteX6" fmla="*/ 2887872 w 3853350"/>
              <a:gd name="connsiteY6" fmla="*/ 1129410 h 3709176"/>
              <a:gd name="connsiteX7" fmla="*/ 3038616 w 3853350"/>
              <a:gd name="connsiteY7" fmla="*/ 1393689 h 3709176"/>
              <a:gd name="connsiteX8" fmla="*/ 3309421 w 3853350"/>
              <a:gd name="connsiteY8" fmla="*/ 1395921 h 3709176"/>
              <a:gd name="connsiteX9" fmla="*/ 3798761 w 3853350"/>
              <a:gd name="connsiteY9" fmla="*/ 1397982 h 3709176"/>
              <a:gd name="connsiteX10" fmla="*/ 3851209 w 3853350"/>
              <a:gd name="connsiteY10" fmla="*/ 1762889 h 3709176"/>
              <a:gd name="connsiteX11" fmla="*/ 3676073 w 3853350"/>
              <a:gd name="connsiteY11" fmla="*/ 1762889 h 3709176"/>
              <a:gd name="connsiteX12" fmla="*/ 3697374 w 3853350"/>
              <a:gd name="connsiteY12" fmla="*/ 1948520 h 3709176"/>
              <a:gd name="connsiteX13" fmla="*/ 3853350 w 3853350"/>
              <a:gd name="connsiteY13" fmla="*/ 1948520 h 3709176"/>
              <a:gd name="connsiteX14" fmla="*/ 3814103 w 3853350"/>
              <a:gd name="connsiteY14" fmla="*/ 2258648 h 3709176"/>
              <a:gd name="connsiteX15" fmla="*/ 3324763 w 3853350"/>
              <a:gd name="connsiteY15" fmla="*/ 2273931 h 3709176"/>
              <a:gd name="connsiteX16" fmla="*/ 3053780 w 3853350"/>
              <a:gd name="connsiteY16" fmla="*/ 2282689 h 3709176"/>
              <a:gd name="connsiteX17" fmla="*/ 2909636 w 3853350"/>
              <a:gd name="connsiteY17" fmla="*/ 2551432 h 3709176"/>
              <a:gd name="connsiteX18" fmla="*/ 3051639 w 3853350"/>
              <a:gd name="connsiteY18" fmla="*/ 2780852 h 3709176"/>
              <a:gd name="connsiteX19" fmla="*/ 3309421 w 3853350"/>
              <a:gd name="connsiteY19" fmla="*/ 3195902 h 3709176"/>
              <a:gd name="connsiteX20" fmla="*/ 2964225 w 3853350"/>
              <a:gd name="connsiteY20" fmla="*/ 3477696 h 3709176"/>
              <a:gd name="connsiteX21" fmla="*/ 2891657 w 3853350"/>
              <a:gd name="connsiteY21" fmla="*/ 3352168 h 3709176"/>
              <a:gd name="connsiteX22" fmla="*/ 2741035 w 3853350"/>
              <a:gd name="connsiteY22" fmla="*/ 3465134 h 3709176"/>
              <a:gd name="connsiteX23" fmla="*/ 2802599 w 3853350"/>
              <a:gd name="connsiteY23" fmla="*/ 3571628 h 3709176"/>
              <a:gd name="connsiteX24" fmla="*/ 2453121 w 3853350"/>
              <a:gd name="connsiteY24" fmla="*/ 3709176 h 3709176"/>
              <a:gd name="connsiteX25" fmla="*/ 2208541 w 3853350"/>
              <a:gd name="connsiteY25" fmla="*/ 3283136 h 3709176"/>
              <a:gd name="connsiteX26" fmla="*/ 2072960 w 3853350"/>
              <a:gd name="connsiteY26" fmla="*/ 3049424 h 3709176"/>
              <a:gd name="connsiteX27" fmla="*/ 1767189 w 3853350"/>
              <a:gd name="connsiteY27" fmla="*/ 3049424 h 3709176"/>
              <a:gd name="connsiteX28" fmla="*/ 1631787 w 3853350"/>
              <a:gd name="connsiteY28" fmla="*/ 3283136 h 3709176"/>
              <a:gd name="connsiteX29" fmla="*/ 1389347 w 3853350"/>
              <a:gd name="connsiteY29" fmla="*/ 3704883 h 3709176"/>
              <a:gd name="connsiteX30" fmla="*/ 1039870 w 3853350"/>
              <a:gd name="connsiteY30" fmla="*/ 3564930 h 3709176"/>
              <a:gd name="connsiteX31" fmla="*/ 1118414 w 3853350"/>
              <a:gd name="connsiteY31" fmla="*/ 3428552 h 3709176"/>
              <a:gd name="connsiteX32" fmla="*/ 943448 w 3853350"/>
              <a:gd name="connsiteY32" fmla="*/ 3357952 h 3709176"/>
              <a:gd name="connsiteX33" fmla="*/ 878065 w 3853350"/>
              <a:gd name="connsiteY33" fmla="*/ 3470999 h 3709176"/>
              <a:gd name="connsiteX34" fmla="*/ 583176 w 3853350"/>
              <a:gd name="connsiteY34" fmla="*/ 3235226 h 3709176"/>
              <a:gd name="connsiteX35" fmla="*/ 830076 w 3853350"/>
              <a:gd name="connsiteY35" fmla="*/ 2813479 h 3709176"/>
              <a:gd name="connsiteX36" fmla="*/ 965478 w 3853350"/>
              <a:gd name="connsiteY36" fmla="*/ 2579766 h 3709176"/>
              <a:gd name="connsiteX37" fmla="*/ 814734 w 3853350"/>
              <a:gd name="connsiteY37" fmla="*/ 2315488 h 3709176"/>
              <a:gd name="connsiteX38" fmla="*/ 543929 w 3853350"/>
              <a:gd name="connsiteY38" fmla="*/ 2313255 h 3709176"/>
              <a:gd name="connsiteX39" fmla="*/ 54589 w 3853350"/>
              <a:gd name="connsiteY39" fmla="*/ 2311195 h 3709176"/>
              <a:gd name="connsiteX40" fmla="*/ 2141 w 3853350"/>
              <a:gd name="connsiteY40" fmla="*/ 1946287 h 3709176"/>
              <a:gd name="connsiteX41" fmla="*/ 131855 w 3853350"/>
              <a:gd name="connsiteY41" fmla="*/ 1946287 h 3709176"/>
              <a:gd name="connsiteX42" fmla="*/ 134711 w 3853350"/>
              <a:gd name="connsiteY42" fmla="*/ 1760657 h 3709176"/>
              <a:gd name="connsiteX43" fmla="*/ 0 w 3853350"/>
              <a:gd name="connsiteY43" fmla="*/ 1760657 h 3709176"/>
              <a:gd name="connsiteX44" fmla="*/ 39247 w 3853350"/>
              <a:gd name="connsiteY44" fmla="*/ 1450528 h 3709176"/>
              <a:gd name="connsiteX45" fmla="*/ 528587 w 3853350"/>
              <a:gd name="connsiteY45" fmla="*/ 1435245 h 3709176"/>
              <a:gd name="connsiteX46" fmla="*/ 799570 w 3853350"/>
              <a:gd name="connsiteY46" fmla="*/ 1426487 h 3709176"/>
              <a:gd name="connsiteX47" fmla="*/ 943714 w 3853350"/>
              <a:gd name="connsiteY47" fmla="*/ 1157744 h 3709176"/>
              <a:gd name="connsiteX48" fmla="*/ 801711 w 3853350"/>
              <a:gd name="connsiteY48" fmla="*/ 928324 h 3709176"/>
              <a:gd name="connsiteX49" fmla="*/ 543929 w 3853350"/>
              <a:gd name="connsiteY49" fmla="*/ 513275 h 3709176"/>
              <a:gd name="connsiteX50" fmla="*/ 878065 w 3853350"/>
              <a:gd name="connsiteY50" fmla="*/ 238177 h 3709176"/>
              <a:gd name="connsiteX51" fmla="*/ 1039870 w 3853350"/>
              <a:gd name="connsiteY51" fmla="*/ 144246 h 3709176"/>
              <a:gd name="connsiteX52" fmla="*/ 1389347 w 3853350"/>
              <a:gd name="connsiteY52" fmla="*/ 4293 h 3709176"/>
              <a:gd name="connsiteX53" fmla="*/ 1631787 w 3853350"/>
              <a:gd name="connsiteY53" fmla="*/ 426040 h 3709176"/>
              <a:gd name="connsiteX54" fmla="*/ 1767189 w 3853350"/>
              <a:gd name="connsiteY54" fmla="*/ 659753 h 3709176"/>
              <a:gd name="connsiteX55" fmla="*/ 2072960 w 3853350"/>
              <a:gd name="connsiteY55" fmla="*/ 659753 h 3709176"/>
              <a:gd name="connsiteX56" fmla="*/ 2208541 w 3853350"/>
              <a:gd name="connsiteY56" fmla="*/ 426040 h 3709176"/>
              <a:gd name="connsiteX57" fmla="*/ 2453121 w 3853350"/>
              <a:gd name="connsiteY57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676073 w 3853350"/>
              <a:gd name="connsiteY10" fmla="*/ 1762889 h 3709176"/>
              <a:gd name="connsiteX11" fmla="*/ 3697374 w 3853350"/>
              <a:gd name="connsiteY11" fmla="*/ 1948520 h 3709176"/>
              <a:gd name="connsiteX12" fmla="*/ 3853350 w 3853350"/>
              <a:gd name="connsiteY12" fmla="*/ 1948520 h 3709176"/>
              <a:gd name="connsiteX13" fmla="*/ 3814103 w 3853350"/>
              <a:gd name="connsiteY13" fmla="*/ 2258648 h 3709176"/>
              <a:gd name="connsiteX14" fmla="*/ 3324763 w 3853350"/>
              <a:gd name="connsiteY14" fmla="*/ 2273931 h 3709176"/>
              <a:gd name="connsiteX15" fmla="*/ 3053780 w 3853350"/>
              <a:gd name="connsiteY15" fmla="*/ 2282689 h 3709176"/>
              <a:gd name="connsiteX16" fmla="*/ 2909636 w 3853350"/>
              <a:gd name="connsiteY16" fmla="*/ 2551432 h 3709176"/>
              <a:gd name="connsiteX17" fmla="*/ 3051639 w 3853350"/>
              <a:gd name="connsiteY17" fmla="*/ 2780852 h 3709176"/>
              <a:gd name="connsiteX18" fmla="*/ 3309421 w 3853350"/>
              <a:gd name="connsiteY18" fmla="*/ 3195902 h 3709176"/>
              <a:gd name="connsiteX19" fmla="*/ 2964225 w 3853350"/>
              <a:gd name="connsiteY19" fmla="*/ 3477696 h 3709176"/>
              <a:gd name="connsiteX20" fmla="*/ 2891657 w 3853350"/>
              <a:gd name="connsiteY20" fmla="*/ 3352168 h 3709176"/>
              <a:gd name="connsiteX21" fmla="*/ 2741035 w 3853350"/>
              <a:gd name="connsiteY21" fmla="*/ 3465134 h 3709176"/>
              <a:gd name="connsiteX22" fmla="*/ 2802599 w 3853350"/>
              <a:gd name="connsiteY22" fmla="*/ 3571628 h 3709176"/>
              <a:gd name="connsiteX23" fmla="*/ 2453121 w 3853350"/>
              <a:gd name="connsiteY23" fmla="*/ 3709176 h 3709176"/>
              <a:gd name="connsiteX24" fmla="*/ 2208541 w 3853350"/>
              <a:gd name="connsiteY24" fmla="*/ 3283136 h 3709176"/>
              <a:gd name="connsiteX25" fmla="*/ 2072960 w 3853350"/>
              <a:gd name="connsiteY25" fmla="*/ 3049424 h 3709176"/>
              <a:gd name="connsiteX26" fmla="*/ 1767189 w 3853350"/>
              <a:gd name="connsiteY26" fmla="*/ 3049424 h 3709176"/>
              <a:gd name="connsiteX27" fmla="*/ 1631787 w 3853350"/>
              <a:gd name="connsiteY27" fmla="*/ 3283136 h 3709176"/>
              <a:gd name="connsiteX28" fmla="*/ 1389347 w 3853350"/>
              <a:gd name="connsiteY28" fmla="*/ 3704883 h 3709176"/>
              <a:gd name="connsiteX29" fmla="*/ 1039870 w 3853350"/>
              <a:gd name="connsiteY29" fmla="*/ 3564930 h 3709176"/>
              <a:gd name="connsiteX30" fmla="*/ 1118414 w 3853350"/>
              <a:gd name="connsiteY30" fmla="*/ 3428552 h 3709176"/>
              <a:gd name="connsiteX31" fmla="*/ 943448 w 3853350"/>
              <a:gd name="connsiteY31" fmla="*/ 3357952 h 3709176"/>
              <a:gd name="connsiteX32" fmla="*/ 878065 w 3853350"/>
              <a:gd name="connsiteY32" fmla="*/ 3470999 h 3709176"/>
              <a:gd name="connsiteX33" fmla="*/ 583176 w 3853350"/>
              <a:gd name="connsiteY33" fmla="*/ 3235226 h 3709176"/>
              <a:gd name="connsiteX34" fmla="*/ 830076 w 3853350"/>
              <a:gd name="connsiteY34" fmla="*/ 2813479 h 3709176"/>
              <a:gd name="connsiteX35" fmla="*/ 965478 w 3853350"/>
              <a:gd name="connsiteY35" fmla="*/ 2579766 h 3709176"/>
              <a:gd name="connsiteX36" fmla="*/ 814734 w 3853350"/>
              <a:gd name="connsiteY36" fmla="*/ 2315488 h 3709176"/>
              <a:gd name="connsiteX37" fmla="*/ 543929 w 3853350"/>
              <a:gd name="connsiteY37" fmla="*/ 2313255 h 3709176"/>
              <a:gd name="connsiteX38" fmla="*/ 54589 w 3853350"/>
              <a:gd name="connsiteY38" fmla="*/ 2311195 h 3709176"/>
              <a:gd name="connsiteX39" fmla="*/ 2141 w 3853350"/>
              <a:gd name="connsiteY39" fmla="*/ 1946287 h 3709176"/>
              <a:gd name="connsiteX40" fmla="*/ 131855 w 3853350"/>
              <a:gd name="connsiteY40" fmla="*/ 1946287 h 3709176"/>
              <a:gd name="connsiteX41" fmla="*/ 134711 w 3853350"/>
              <a:gd name="connsiteY41" fmla="*/ 1760657 h 3709176"/>
              <a:gd name="connsiteX42" fmla="*/ 0 w 3853350"/>
              <a:gd name="connsiteY42" fmla="*/ 1760657 h 3709176"/>
              <a:gd name="connsiteX43" fmla="*/ 39247 w 3853350"/>
              <a:gd name="connsiteY43" fmla="*/ 1450528 h 3709176"/>
              <a:gd name="connsiteX44" fmla="*/ 528587 w 3853350"/>
              <a:gd name="connsiteY44" fmla="*/ 1435245 h 3709176"/>
              <a:gd name="connsiteX45" fmla="*/ 799570 w 3853350"/>
              <a:gd name="connsiteY45" fmla="*/ 1426487 h 3709176"/>
              <a:gd name="connsiteX46" fmla="*/ 943714 w 3853350"/>
              <a:gd name="connsiteY46" fmla="*/ 1157744 h 3709176"/>
              <a:gd name="connsiteX47" fmla="*/ 801711 w 3853350"/>
              <a:gd name="connsiteY47" fmla="*/ 928324 h 3709176"/>
              <a:gd name="connsiteX48" fmla="*/ 543929 w 3853350"/>
              <a:gd name="connsiteY48" fmla="*/ 513275 h 3709176"/>
              <a:gd name="connsiteX49" fmla="*/ 878065 w 3853350"/>
              <a:gd name="connsiteY49" fmla="*/ 238177 h 3709176"/>
              <a:gd name="connsiteX50" fmla="*/ 1039870 w 3853350"/>
              <a:gd name="connsiteY50" fmla="*/ 144246 h 3709176"/>
              <a:gd name="connsiteX51" fmla="*/ 1389347 w 3853350"/>
              <a:gd name="connsiteY51" fmla="*/ 4293 h 3709176"/>
              <a:gd name="connsiteX52" fmla="*/ 1631787 w 3853350"/>
              <a:gd name="connsiteY52" fmla="*/ 426040 h 3709176"/>
              <a:gd name="connsiteX53" fmla="*/ 1767189 w 3853350"/>
              <a:gd name="connsiteY53" fmla="*/ 659753 h 3709176"/>
              <a:gd name="connsiteX54" fmla="*/ 2072960 w 3853350"/>
              <a:gd name="connsiteY54" fmla="*/ 659753 h 3709176"/>
              <a:gd name="connsiteX55" fmla="*/ 2208541 w 3853350"/>
              <a:gd name="connsiteY55" fmla="*/ 426040 h 3709176"/>
              <a:gd name="connsiteX56" fmla="*/ 2453121 w 3853350"/>
              <a:gd name="connsiteY56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697374 w 3853350"/>
              <a:gd name="connsiteY10" fmla="*/ 1948520 h 3709176"/>
              <a:gd name="connsiteX11" fmla="*/ 3853350 w 3853350"/>
              <a:gd name="connsiteY11" fmla="*/ 1948520 h 3709176"/>
              <a:gd name="connsiteX12" fmla="*/ 3814103 w 3853350"/>
              <a:gd name="connsiteY12" fmla="*/ 2258648 h 3709176"/>
              <a:gd name="connsiteX13" fmla="*/ 3324763 w 3853350"/>
              <a:gd name="connsiteY13" fmla="*/ 2273931 h 3709176"/>
              <a:gd name="connsiteX14" fmla="*/ 3053780 w 3853350"/>
              <a:gd name="connsiteY14" fmla="*/ 2282689 h 3709176"/>
              <a:gd name="connsiteX15" fmla="*/ 2909636 w 3853350"/>
              <a:gd name="connsiteY15" fmla="*/ 2551432 h 3709176"/>
              <a:gd name="connsiteX16" fmla="*/ 3051639 w 3853350"/>
              <a:gd name="connsiteY16" fmla="*/ 2780852 h 3709176"/>
              <a:gd name="connsiteX17" fmla="*/ 3309421 w 3853350"/>
              <a:gd name="connsiteY17" fmla="*/ 3195902 h 3709176"/>
              <a:gd name="connsiteX18" fmla="*/ 2964225 w 3853350"/>
              <a:gd name="connsiteY18" fmla="*/ 3477696 h 3709176"/>
              <a:gd name="connsiteX19" fmla="*/ 2891657 w 3853350"/>
              <a:gd name="connsiteY19" fmla="*/ 3352168 h 3709176"/>
              <a:gd name="connsiteX20" fmla="*/ 2741035 w 3853350"/>
              <a:gd name="connsiteY20" fmla="*/ 3465134 h 3709176"/>
              <a:gd name="connsiteX21" fmla="*/ 2802599 w 3853350"/>
              <a:gd name="connsiteY21" fmla="*/ 3571628 h 3709176"/>
              <a:gd name="connsiteX22" fmla="*/ 2453121 w 3853350"/>
              <a:gd name="connsiteY22" fmla="*/ 3709176 h 3709176"/>
              <a:gd name="connsiteX23" fmla="*/ 2208541 w 3853350"/>
              <a:gd name="connsiteY23" fmla="*/ 3283136 h 3709176"/>
              <a:gd name="connsiteX24" fmla="*/ 2072960 w 3853350"/>
              <a:gd name="connsiteY24" fmla="*/ 3049424 h 3709176"/>
              <a:gd name="connsiteX25" fmla="*/ 1767189 w 3853350"/>
              <a:gd name="connsiteY25" fmla="*/ 3049424 h 3709176"/>
              <a:gd name="connsiteX26" fmla="*/ 1631787 w 3853350"/>
              <a:gd name="connsiteY26" fmla="*/ 3283136 h 3709176"/>
              <a:gd name="connsiteX27" fmla="*/ 1389347 w 3853350"/>
              <a:gd name="connsiteY27" fmla="*/ 3704883 h 3709176"/>
              <a:gd name="connsiteX28" fmla="*/ 1039870 w 3853350"/>
              <a:gd name="connsiteY28" fmla="*/ 3564930 h 3709176"/>
              <a:gd name="connsiteX29" fmla="*/ 1118414 w 3853350"/>
              <a:gd name="connsiteY29" fmla="*/ 3428552 h 3709176"/>
              <a:gd name="connsiteX30" fmla="*/ 943448 w 3853350"/>
              <a:gd name="connsiteY30" fmla="*/ 3357952 h 3709176"/>
              <a:gd name="connsiteX31" fmla="*/ 878065 w 3853350"/>
              <a:gd name="connsiteY31" fmla="*/ 3470999 h 3709176"/>
              <a:gd name="connsiteX32" fmla="*/ 583176 w 3853350"/>
              <a:gd name="connsiteY32" fmla="*/ 3235226 h 3709176"/>
              <a:gd name="connsiteX33" fmla="*/ 830076 w 3853350"/>
              <a:gd name="connsiteY33" fmla="*/ 2813479 h 3709176"/>
              <a:gd name="connsiteX34" fmla="*/ 965478 w 3853350"/>
              <a:gd name="connsiteY34" fmla="*/ 2579766 h 3709176"/>
              <a:gd name="connsiteX35" fmla="*/ 814734 w 3853350"/>
              <a:gd name="connsiteY35" fmla="*/ 2315488 h 3709176"/>
              <a:gd name="connsiteX36" fmla="*/ 543929 w 3853350"/>
              <a:gd name="connsiteY36" fmla="*/ 2313255 h 3709176"/>
              <a:gd name="connsiteX37" fmla="*/ 54589 w 3853350"/>
              <a:gd name="connsiteY37" fmla="*/ 2311195 h 3709176"/>
              <a:gd name="connsiteX38" fmla="*/ 2141 w 3853350"/>
              <a:gd name="connsiteY38" fmla="*/ 1946287 h 3709176"/>
              <a:gd name="connsiteX39" fmla="*/ 131855 w 3853350"/>
              <a:gd name="connsiteY39" fmla="*/ 1946287 h 3709176"/>
              <a:gd name="connsiteX40" fmla="*/ 134711 w 3853350"/>
              <a:gd name="connsiteY40" fmla="*/ 1760657 h 3709176"/>
              <a:gd name="connsiteX41" fmla="*/ 0 w 3853350"/>
              <a:gd name="connsiteY41" fmla="*/ 1760657 h 3709176"/>
              <a:gd name="connsiteX42" fmla="*/ 39247 w 3853350"/>
              <a:gd name="connsiteY42" fmla="*/ 1450528 h 3709176"/>
              <a:gd name="connsiteX43" fmla="*/ 528587 w 3853350"/>
              <a:gd name="connsiteY43" fmla="*/ 1435245 h 3709176"/>
              <a:gd name="connsiteX44" fmla="*/ 799570 w 3853350"/>
              <a:gd name="connsiteY44" fmla="*/ 1426487 h 3709176"/>
              <a:gd name="connsiteX45" fmla="*/ 943714 w 3853350"/>
              <a:gd name="connsiteY45" fmla="*/ 1157744 h 3709176"/>
              <a:gd name="connsiteX46" fmla="*/ 801711 w 3853350"/>
              <a:gd name="connsiteY46" fmla="*/ 928324 h 3709176"/>
              <a:gd name="connsiteX47" fmla="*/ 543929 w 3853350"/>
              <a:gd name="connsiteY47" fmla="*/ 513275 h 3709176"/>
              <a:gd name="connsiteX48" fmla="*/ 878065 w 3853350"/>
              <a:gd name="connsiteY48" fmla="*/ 238177 h 3709176"/>
              <a:gd name="connsiteX49" fmla="*/ 1039870 w 3853350"/>
              <a:gd name="connsiteY49" fmla="*/ 144246 h 3709176"/>
              <a:gd name="connsiteX50" fmla="*/ 1389347 w 3853350"/>
              <a:gd name="connsiteY50" fmla="*/ 4293 h 3709176"/>
              <a:gd name="connsiteX51" fmla="*/ 1631787 w 3853350"/>
              <a:gd name="connsiteY51" fmla="*/ 426040 h 3709176"/>
              <a:gd name="connsiteX52" fmla="*/ 1767189 w 3853350"/>
              <a:gd name="connsiteY52" fmla="*/ 659753 h 3709176"/>
              <a:gd name="connsiteX53" fmla="*/ 2072960 w 3853350"/>
              <a:gd name="connsiteY53" fmla="*/ 659753 h 3709176"/>
              <a:gd name="connsiteX54" fmla="*/ 2208541 w 3853350"/>
              <a:gd name="connsiteY54" fmla="*/ 426040 h 3709176"/>
              <a:gd name="connsiteX55" fmla="*/ 2453121 w 3853350"/>
              <a:gd name="connsiteY55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91657 w 3853350"/>
              <a:gd name="connsiteY18" fmla="*/ 3352168 h 3709176"/>
              <a:gd name="connsiteX19" fmla="*/ 2741035 w 3853350"/>
              <a:gd name="connsiteY19" fmla="*/ 3465134 h 3709176"/>
              <a:gd name="connsiteX20" fmla="*/ 2802599 w 3853350"/>
              <a:gd name="connsiteY20" fmla="*/ 3571628 h 3709176"/>
              <a:gd name="connsiteX21" fmla="*/ 2453121 w 3853350"/>
              <a:gd name="connsiteY21" fmla="*/ 3709176 h 3709176"/>
              <a:gd name="connsiteX22" fmla="*/ 2208541 w 3853350"/>
              <a:gd name="connsiteY22" fmla="*/ 3283136 h 3709176"/>
              <a:gd name="connsiteX23" fmla="*/ 2072960 w 3853350"/>
              <a:gd name="connsiteY23" fmla="*/ 3049424 h 3709176"/>
              <a:gd name="connsiteX24" fmla="*/ 1767189 w 3853350"/>
              <a:gd name="connsiteY24" fmla="*/ 3049424 h 3709176"/>
              <a:gd name="connsiteX25" fmla="*/ 1631787 w 3853350"/>
              <a:gd name="connsiteY25" fmla="*/ 3283136 h 3709176"/>
              <a:gd name="connsiteX26" fmla="*/ 1389347 w 3853350"/>
              <a:gd name="connsiteY26" fmla="*/ 3704883 h 3709176"/>
              <a:gd name="connsiteX27" fmla="*/ 1039870 w 3853350"/>
              <a:gd name="connsiteY27" fmla="*/ 3564930 h 3709176"/>
              <a:gd name="connsiteX28" fmla="*/ 1118414 w 3853350"/>
              <a:gd name="connsiteY28" fmla="*/ 3428552 h 3709176"/>
              <a:gd name="connsiteX29" fmla="*/ 943448 w 3853350"/>
              <a:gd name="connsiteY29" fmla="*/ 3357952 h 3709176"/>
              <a:gd name="connsiteX30" fmla="*/ 878065 w 3853350"/>
              <a:gd name="connsiteY30" fmla="*/ 3470999 h 3709176"/>
              <a:gd name="connsiteX31" fmla="*/ 583176 w 3853350"/>
              <a:gd name="connsiteY31" fmla="*/ 3235226 h 3709176"/>
              <a:gd name="connsiteX32" fmla="*/ 830076 w 3853350"/>
              <a:gd name="connsiteY32" fmla="*/ 2813479 h 3709176"/>
              <a:gd name="connsiteX33" fmla="*/ 965478 w 3853350"/>
              <a:gd name="connsiteY33" fmla="*/ 2579766 h 3709176"/>
              <a:gd name="connsiteX34" fmla="*/ 814734 w 3853350"/>
              <a:gd name="connsiteY34" fmla="*/ 2315488 h 3709176"/>
              <a:gd name="connsiteX35" fmla="*/ 543929 w 3853350"/>
              <a:gd name="connsiteY35" fmla="*/ 2313255 h 3709176"/>
              <a:gd name="connsiteX36" fmla="*/ 54589 w 3853350"/>
              <a:gd name="connsiteY36" fmla="*/ 2311195 h 3709176"/>
              <a:gd name="connsiteX37" fmla="*/ 2141 w 3853350"/>
              <a:gd name="connsiteY37" fmla="*/ 1946287 h 3709176"/>
              <a:gd name="connsiteX38" fmla="*/ 131855 w 3853350"/>
              <a:gd name="connsiteY38" fmla="*/ 1946287 h 3709176"/>
              <a:gd name="connsiteX39" fmla="*/ 134711 w 3853350"/>
              <a:gd name="connsiteY39" fmla="*/ 1760657 h 3709176"/>
              <a:gd name="connsiteX40" fmla="*/ 0 w 3853350"/>
              <a:gd name="connsiteY40" fmla="*/ 1760657 h 3709176"/>
              <a:gd name="connsiteX41" fmla="*/ 39247 w 3853350"/>
              <a:gd name="connsiteY41" fmla="*/ 1450528 h 3709176"/>
              <a:gd name="connsiteX42" fmla="*/ 528587 w 3853350"/>
              <a:gd name="connsiteY42" fmla="*/ 1435245 h 3709176"/>
              <a:gd name="connsiteX43" fmla="*/ 799570 w 3853350"/>
              <a:gd name="connsiteY43" fmla="*/ 1426487 h 3709176"/>
              <a:gd name="connsiteX44" fmla="*/ 943714 w 3853350"/>
              <a:gd name="connsiteY44" fmla="*/ 1157744 h 3709176"/>
              <a:gd name="connsiteX45" fmla="*/ 801711 w 3853350"/>
              <a:gd name="connsiteY45" fmla="*/ 928324 h 3709176"/>
              <a:gd name="connsiteX46" fmla="*/ 543929 w 3853350"/>
              <a:gd name="connsiteY46" fmla="*/ 513275 h 3709176"/>
              <a:gd name="connsiteX47" fmla="*/ 878065 w 3853350"/>
              <a:gd name="connsiteY47" fmla="*/ 238177 h 3709176"/>
              <a:gd name="connsiteX48" fmla="*/ 1039870 w 3853350"/>
              <a:gd name="connsiteY48" fmla="*/ 144246 h 3709176"/>
              <a:gd name="connsiteX49" fmla="*/ 1389347 w 3853350"/>
              <a:gd name="connsiteY49" fmla="*/ 4293 h 3709176"/>
              <a:gd name="connsiteX50" fmla="*/ 1631787 w 3853350"/>
              <a:gd name="connsiteY50" fmla="*/ 426040 h 3709176"/>
              <a:gd name="connsiteX51" fmla="*/ 1767189 w 3853350"/>
              <a:gd name="connsiteY51" fmla="*/ 659753 h 3709176"/>
              <a:gd name="connsiteX52" fmla="*/ 2072960 w 3853350"/>
              <a:gd name="connsiteY52" fmla="*/ 659753 h 3709176"/>
              <a:gd name="connsiteX53" fmla="*/ 2208541 w 3853350"/>
              <a:gd name="connsiteY53" fmla="*/ 426040 h 3709176"/>
              <a:gd name="connsiteX54" fmla="*/ 2453121 w 3853350"/>
              <a:gd name="connsiteY54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741035 w 3853350"/>
              <a:gd name="connsiteY18" fmla="*/ 3465134 h 3709176"/>
              <a:gd name="connsiteX19" fmla="*/ 2802599 w 3853350"/>
              <a:gd name="connsiteY19" fmla="*/ 3571628 h 3709176"/>
              <a:gd name="connsiteX20" fmla="*/ 2453121 w 3853350"/>
              <a:gd name="connsiteY20" fmla="*/ 3709176 h 3709176"/>
              <a:gd name="connsiteX21" fmla="*/ 2208541 w 3853350"/>
              <a:gd name="connsiteY21" fmla="*/ 3283136 h 3709176"/>
              <a:gd name="connsiteX22" fmla="*/ 2072960 w 3853350"/>
              <a:gd name="connsiteY22" fmla="*/ 3049424 h 3709176"/>
              <a:gd name="connsiteX23" fmla="*/ 1767189 w 3853350"/>
              <a:gd name="connsiteY23" fmla="*/ 3049424 h 3709176"/>
              <a:gd name="connsiteX24" fmla="*/ 1631787 w 3853350"/>
              <a:gd name="connsiteY24" fmla="*/ 3283136 h 3709176"/>
              <a:gd name="connsiteX25" fmla="*/ 1389347 w 3853350"/>
              <a:gd name="connsiteY25" fmla="*/ 3704883 h 3709176"/>
              <a:gd name="connsiteX26" fmla="*/ 1039870 w 3853350"/>
              <a:gd name="connsiteY26" fmla="*/ 3564930 h 3709176"/>
              <a:gd name="connsiteX27" fmla="*/ 1118414 w 3853350"/>
              <a:gd name="connsiteY27" fmla="*/ 3428552 h 3709176"/>
              <a:gd name="connsiteX28" fmla="*/ 943448 w 3853350"/>
              <a:gd name="connsiteY28" fmla="*/ 3357952 h 3709176"/>
              <a:gd name="connsiteX29" fmla="*/ 878065 w 3853350"/>
              <a:gd name="connsiteY29" fmla="*/ 3470999 h 3709176"/>
              <a:gd name="connsiteX30" fmla="*/ 583176 w 3853350"/>
              <a:gd name="connsiteY30" fmla="*/ 3235226 h 3709176"/>
              <a:gd name="connsiteX31" fmla="*/ 830076 w 3853350"/>
              <a:gd name="connsiteY31" fmla="*/ 2813479 h 3709176"/>
              <a:gd name="connsiteX32" fmla="*/ 965478 w 3853350"/>
              <a:gd name="connsiteY32" fmla="*/ 2579766 h 3709176"/>
              <a:gd name="connsiteX33" fmla="*/ 814734 w 3853350"/>
              <a:gd name="connsiteY33" fmla="*/ 2315488 h 3709176"/>
              <a:gd name="connsiteX34" fmla="*/ 543929 w 3853350"/>
              <a:gd name="connsiteY34" fmla="*/ 2313255 h 3709176"/>
              <a:gd name="connsiteX35" fmla="*/ 54589 w 3853350"/>
              <a:gd name="connsiteY35" fmla="*/ 2311195 h 3709176"/>
              <a:gd name="connsiteX36" fmla="*/ 2141 w 3853350"/>
              <a:gd name="connsiteY36" fmla="*/ 1946287 h 3709176"/>
              <a:gd name="connsiteX37" fmla="*/ 131855 w 3853350"/>
              <a:gd name="connsiteY37" fmla="*/ 1946287 h 3709176"/>
              <a:gd name="connsiteX38" fmla="*/ 134711 w 3853350"/>
              <a:gd name="connsiteY38" fmla="*/ 1760657 h 3709176"/>
              <a:gd name="connsiteX39" fmla="*/ 0 w 3853350"/>
              <a:gd name="connsiteY39" fmla="*/ 1760657 h 3709176"/>
              <a:gd name="connsiteX40" fmla="*/ 39247 w 3853350"/>
              <a:gd name="connsiteY40" fmla="*/ 1450528 h 3709176"/>
              <a:gd name="connsiteX41" fmla="*/ 528587 w 3853350"/>
              <a:gd name="connsiteY41" fmla="*/ 1435245 h 3709176"/>
              <a:gd name="connsiteX42" fmla="*/ 799570 w 3853350"/>
              <a:gd name="connsiteY42" fmla="*/ 1426487 h 3709176"/>
              <a:gd name="connsiteX43" fmla="*/ 943714 w 3853350"/>
              <a:gd name="connsiteY43" fmla="*/ 1157744 h 3709176"/>
              <a:gd name="connsiteX44" fmla="*/ 801711 w 3853350"/>
              <a:gd name="connsiteY44" fmla="*/ 928324 h 3709176"/>
              <a:gd name="connsiteX45" fmla="*/ 543929 w 3853350"/>
              <a:gd name="connsiteY45" fmla="*/ 513275 h 3709176"/>
              <a:gd name="connsiteX46" fmla="*/ 878065 w 3853350"/>
              <a:gd name="connsiteY46" fmla="*/ 238177 h 3709176"/>
              <a:gd name="connsiteX47" fmla="*/ 1039870 w 3853350"/>
              <a:gd name="connsiteY47" fmla="*/ 144246 h 3709176"/>
              <a:gd name="connsiteX48" fmla="*/ 1389347 w 3853350"/>
              <a:gd name="connsiteY48" fmla="*/ 4293 h 3709176"/>
              <a:gd name="connsiteX49" fmla="*/ 1631787 w 3853350"/>
              <a:gd name="connsiteY49" fmla="*/ 426040 h 3709176"/>
              <a:gd name="connsiteX50" fmla="*/ 1767189 w 3853350"/>
              <a:gd name="connsiteY50" fmla="*/ 659753 h 3709176"/>
              <a:gd name="connsiteX51" fmla="*/ 2072960 w 3853350"/>
              <a:gd name="connsiteY51" fmla="*/ 659753 h 3709176"/>
              <a:gd name="connsiteX52" fmla="*/ 2208541 w 3853350"/>
              <a:gd name="connsiteY52" fmla="*/ 426040 h 3709176"/>
              <a:gd name="connsiteX53" fmla="*/ 2453121 w 3853350"/>
              <a:gd name="connsiteY53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1118414 w 3853350"/>
              <a:gd name="connsiteY26" fmla="*/ 3428552 h 3709176"/>
              <a:gd name="connsiteX27" fmla="*/ 943448 w 3853350"/>
              <a:gd name="connsiteY27" fmla="*/ 3357952 h 3709176"/>
              <a:gd name="connsiteX28" fmla="*/ 878065 w 3853350"/>
              <a:gd name="connsiteY28" fmla="*/ 3470999 h 3709176"/>
              <a:gd name="connsiteX29" fmla="*/ 583176 w 3853350"/>
              <a:gd name="connsiteY29" fmla="*/ 3235226 h 3709176"/>
              <a:gd name="connsiteX30" fmla="*/ 830076 w 3853350"/>
              <a:gd name="connsiteY30" fmla="*/ 2813479 h 3709176"/>
              <a:gd name="connsiteX31" fmla="*/ 965478 w 3853350"/>
              <a:gd name="connsiteY31" fmla="*/ 2579766 h 3709176"/>
              <a:gd name="connsiteX32" fmla="*/ 814734 w 3853350"/>
              <a:gd name="connsiteY32" fmla="*/ 2315488 h 3709176"/>
              <a:gd name="connsiteX33" fmla="*/ 543929 w 3853350"/>
              <a:gd name="connsiteY33" fmla="*/ 2313255 h 3709176"/>
              <a:gd name="connsiteX34" fmla="*/ 54589 w 3853350"/>
              <a:gd name="connsiteY34" fmla="*/ 2311195 h 3709176"/>
              <a:gd name="connsiteX35" fmla="*/ 2141 w 3853350"/>
              <a:gd name="connsiteY35" fmla="*/ 1946287 h 3709176"/>
              <a:gd name="connsiteX36" fmla="*/ 131855 w 3853350"/>
              <a:gd name="connsiteY36" fmla="*/ 1946287 h 3709176"/>
              <a:gd name="connsiteX37" fmla="*/ 134711 w 3853350"/>
              <a:gd name="connsiteY37" fmla="*/ 1760657 h 3709176"/>
              <a:gd name="connsiteX38" fmla="*/ 0 w 3853350"/>
              <a:gd name="connsiteY38" fmla="*/ 1760657 h 3709176"/>
              <a:gd name="connsiteX39" fmla="*/ 39247 w 3853350"/>
              <a:gd name="connsiteY39" fmla="*/ 1450528 h 3709176"/>
              <a:gd name="connsiteX40" fmla="*/ 528587 w 3853350"/>
              <a:gd name="connsiteY40" fmla="*/ 1435245 h 3709176"/>
              <a:gd name="connsiteX41" fmla="*/ 799570 w 3853350"/>
              <a:gd name="connsiteY41" fmla="*/ 1426487 h 3709176"/>
              <a:gd name="connsiteX42" fmla="*/ 943714 w 3853350"/>
              <a:gd name="connsiteY42" fmla="*/ 1157744 h 3709176"/>
              <a:gd name="connsiteX43" fmla="*/ 801711 w 3853350"/>
              <a:gd name="connsiteY43" fmla="*/ 928324 h 3709176"/>
              <a:gd name="connsiteX44" fmla="*/ 543929 w 3853350"/>
              <a:gd name="connsiteY44" fmla="*/ 513275 h 3709176"/>
              <a:gd name="connsiteX45" fmla="*/ 878065 w 3853350"/>
              <a:gd name="connsiteY45" fmla="*/ 238177 h 3709176"/>
              <a:gd name="connsiteX46" fmla="*/ 1039870 w 3853350"/>
              <a:gd name="connsiteY46" fmla="*/ 144246 h 3709176"/>
              <a:gd name="connsiteX47" fmla="*/ 1389347 w 3853350"/>
              <a:gd name="connsiteY47" fmla="*/ 4293 h 3709176"/>
              <a:gd name="connsiteX48" fmla="*/ 1631787 w 3853350"/>
              <a:gd name="connsiteY48" fmla="*/ 426040 h 3709176"/>
              <a:gd name="connsiteX49" fmla="*/ 1767189 w 3853350"/>
              <a:gd name="connsiteY49" fmla="*/ 659753 h 3709176"/>
              <a:gd name="connsiteX50" fmla="*/ 2072960 w 3853350"/>
              <a:gd name="connsiteY50" fmla="*/ 659753 h 3709176"/>
              <a:gd name="connsiteX51" fmla="*/ 2208541 w 3853350"/>
              <a:gd name="connsiteY51" fmla="*/ 426040 h 3709176"/>
              <a:gd name="connsiteX52" fmla="*/ 2453121 w 3853350"/>
              <a:gd name="connsiteY52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943448 w 3853350"/>
              <a:gd name="connsiteY26" fmla="*/ 3357952 h 3709176"/>
              <a:gd name="connsiteX27" fmla="*/ 878065 w 3853350"/>
              <a:gd name="connsiteY27" fmla="*/ 3470999 h 3709176"/>
              <a:gd name="connsiteX28" fmla="*/ 583176 w 3853350"/>
              <a:gd name="connsiteY28" fmla="*/ 3235226 h 3709176"/>
              <a:gd name="connsiteX29" fmla="*/ 830076 w 3853350"/>
              <a:gd name="connsiteY29" fmla="*/ 2813479 h 3709176"/>
              <a:gd name="connsiteX30" fmla="*/ 965478 w 3853350"/>
              <a:gd name="connsiteY30" fmla="*/ 2579766 h 3709176"/>
              <a:gd name="connsiteX31" fmla="*/ 814734 w 3853350"/>
              <a:gd name="connsiteY31" fmla="*/ 2315488 h 3709176"/>
              <a:gd name="connsiteX32" fmla="*/ 543929 w 3853350"/>
              <a:gd name="connsiteY32" fmla="*/ 2313255 h 3709176"/>
              <a:gd name="connsiteX33" fmla="*/ 54589 w 3853350"/>
              <a:gd name="connsiteY33" fmla="*/ 2311195 h 3709176"/>
              <a:gd name="connsiteX34" fmla="*/ 2141 w 3853350"/>
              <a:gd name="connsiteY34" fmla="*/ 1946287 h 3709176"/>
              <a:gd name="connsiteX35" fmla="*/ 131855 w 3853350"/>
              <a:gd name="connsiteY35" fmla="*/ 1946287 h 3709176"/>
              <a:gd name="connsiteX36" fmla="*/ 134711 w 3853350"/>
              <a:gd name="connsiteY36" fmla="*/ 1760657 h 3709176"/>
              <a:gd name="connsiteX37" fmla="*/ 0 w 3853350"/>
              <a:gd name="connsiteY37" fmla="*/ 1760657 h 3709176"/>
              <a:gd name="connsiteX38" fmla="*/ 39247 w 3853350"/>
              <a:gd name="connsiteY38" fmla="*/ 1450528 h 3709176"/>
              <a:gd name="connsiteX39" fmla="*/ 528587 w 3853350"/>
              <a:gd name="connsiteY39" fmla="*/ 1435245 h 3709176"/>
              <a:gd name="connsiteX40" fmla="*/ 799570 w 3853350"/>
              <a:gd name="connsiteY40" fmla="*/ 1426487 h 3709176"/>
              <a:gd name="connsiteX41" fmla="*/ 943714 w 3853350"/>
              <a:gd name="connsiteY41" fmla="*/ 1157744 h 3709176"/>
              <a:gd name="connsiteX42" fmla="*/ 801711 w 3853350"/>
              <a:gd name="connsiteY42" fmla="*/ 928324 h 3709176"/>
              <a:gd name="connsiteX43" fmla="*/ 543929 w 3853350"/>
              <a:gd name="connsiteY43" fmla="*/ 513275 h 3709176"/>
              <a:gd name="connsiteX44" fmla="*/ 878065 w 3853350"/>
              <a:gd name="connsiteY44" fmla="*/ 238177 h 3709176"/>
              <a:gd name="connsiteX45" fmla="*/ 1039870 w 3853350"/>
              <a:gd name="connsiteY45" fmla="*/ 144246 h 3709176"/>
              <a:gd name="connsiteX46" fmla="*/ 1389347 w 3853350"/>
              <a:gd name="connsiteY46" fmla="*/ 4293 h 3709176"/>
              <a:gd name="connsiteX47" fmla="*/ 1631787 w 3853350"/>
              <a:gd name="connsiteY47" fmla="*/ 426040 h 3709176"/>
              <a:gd name="connsiteX48" fmla="*/ 1767189 w 3853350"/>
              <a:gd name="connsiteY48" fmla="*/ 659753 h 3709176"/>
              <a:gd name="connsiteX49" fmla="*/ 2072960 w 3853350"/>
              <a:gd name="connsiteY49" fmla="*/ 659753 h 3709176"/>
              <a:gd name="connsiteX50" fmla="*/ 2208541 w 3853350"/>
              <a:gd name="connsiteY50" fmla="*/ 426040 h 3709176"/>
              <a:gd name="connsiteX51" fmla="*/ 2453121 w 3853350"/>
              <a:gd name="connsiteY51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878065 w 3853350"/>
              <a:gd name="connsiteY26" fmla="*/ 3470999 h 3709176"/>
              <a:gd name="connsiteX27" fmla="*/ 583176 w 3853350"/>
              <a:gd name="connsiteY27" fmla="*/ 3235226 h 3709176"/>
              <a:gd name="connsiteX28" fmla="*/ 830076 w 3853350"/>
              <a:gd name="connsiteY28" fmla="*/ 2813479 h 3709176"/>
              <a:gd name="connsiteX29" fmla="*/ 965478 w 3853350"/>
              <a:gd name="connsiteY29" fmla="*/ 2579766 h 3709176"/>
              <a:gd name="connsiteX30" fmla="*/ 814734 w 3853350"/>
              <a:gd name="connsiteY30" fmla="*/ 2315488 h 3709176"/>
              <a:gd name="connsiteX31" fmla="*/ 543929 w 3853350"/>
              <a:gd name="connsiteY31" fmla="*/ 2313255 h 3709176"/>
              <a:gd name="connsiteX32" fmla="*/ 54589 w 3853350"/>
              <a:gd name="connsiteY32" fmla="*/ 2311195 h 3709176"/>
              <a:gd name="connsiteX33" fmla="*/ 2141 w 3853350"/>
              <a:gd name="connsiteY33" fmla="*/ 1946287 h 3709176"/>
              <a:gd name="connsiteX34" fmla="*/ 131855 w 3853350"/>
              <a:gd name="connsiteY34" fmla="*/ 1946287 h 3709176"/>
              <a:gd name="connsiteX35" fmla="*/ 134711 w 3853350"/>
              <a:gd name="connsiteY35" fmla="*/ 1760657 h 3709176"/>
              <a:gd name="connsiteX36" fmla="*/ 0 w 3853350"/>
              <a:gd name="connsiteY36" fmla="*/ 1760657 h 3709176"/>
              <a:gd name="connsiteX37" fmla="*/ 39247 w 3853350"/>
              <a:gd name="connsiteY37" fmla="*/ 1450528 h 3709176"/>
              <a:gd name="connsiteX38" fmla="*/ 528587 w 3853350"/>
              <a:gd name="connsiteY38" fmla="*/ 1435245 h 3709176"/>
              <a:gd name="connsiteX39" fmla="*/ 799570 w 3853350"/>
              <a:gd name="connsiteY39" fmla="*/ 1426487 h 3709176"/>
              <a:gd name="connsiteX40" fmla="*/ 943714 w 3853350"/>
              <a:gd name="connsiteY40" fmla="*/ 1157744 h 3709176"/>
              <a:gd name="connsiteX41" fmla="*/ 801711 w 3853350"/>
              <a:gd name="connsiteY41" fmla="*/ 928324 h 3709176"/>
              <a:gd name="connsiteX42" fmla="*/ 543929 w 3853350"/>
              <a:gd name="connsiteY42" fmla="*/ 513275 h 3709176"/>
              <a:gd name="connsiteX43" fmla="*/ 878065 w 3853350"/>
              <a:gd name="connsiteY43" fmla="*/ 238177 h 3709176"/>
              <a:gd name="connsiteX44" fmla="*/ 1039870 w 3853350"/>
              <a:gd name="connsiteY44" fmla="*/ 144246 h 3709176"/>
              <a:gd name="connsiteX45" fmla="*/ 1389347 w 3853350"/>
              <a:gd name="connsiteY45" fmla="*/ 4293 h 3709176"/>
              <a:gd name="connsiteX46" fmla="*/ 1631787 w 3853350"/>
              <a:gd name="connsiteY46" fmla="*/ 426040 h 3709176"/>
              <a:gd name="connsiteX47" fmla="*/ 1767189 w 3853350"/>
              <a:gd name="connsiteY47" fmla="*/ 659753 h 3709176"/>
              <a:gd name="connsiteX48" fmla="*/ 2072960 w 3853350"/>
              <a:gd name="connsiteY48" fmla="*/ 659753 h 3709176"/>
              <a:gd name="connsiteX49" fmla="*/ 2208541 w 3853350"/>
              <a:gd name="connsiteY49" fmla="*/ 426040 h 3709176"/>
              <a:gd name="connsiteX50" fmla="*/ 2453121 w 3853350"/>
              <a:gd name="connsiteY50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878065 w 3853350"/>
              <a:gd name="connsiteY26" fmla="*/ 3470999 h 3709176"/>
              <a:gd name="connsiteX27" fmla="*/ 583176 w 3853350"/>
              <a:gd name="connsiteY27" fmla="*/ 3235226 h 3709176"/>
              <a:gd name="connsiteX28" fmla="*/ 830076 w 3853350"/>
              <a:gd name="connsiteY28" fmla="*/ 2813479 h 3709176"/>
              <a:gd name="connsiteX29" fmla="*/ 965478 w 3853350"/>
              <a:gd name="connsiteY29" fmla="*/ 2579766 h 3709176"/>
              <a:gd name="connsiteX30" fmla="*/ 814734 w 3853350"/>
              <a:gd name="connsiteY30" fmla="*/ 2315488 h 3709176"/>
              <a:gd name="connsiteX31" fmla="*/ 543929 w 3853350"/>
              <a:gd name="connsiteY31" fmla="*/ 2313255 h 3709176"/>
              <a:gd name="connsiteX32" fmla="*/ 54589 w 3853350"/>
              <a:gd name="connsiteY32" fmla="*/ 2311195 h 3709176"/>
              <a:gd name="connsiteX33" fmla="*/ 2141 w 3853350"/>
              <a:gd name="connsiteY33" fmla="*/ 1946287 h 3709176"/>
              <a:gd name="connsiteX34" fmla="*/ 134711 w 3853350"/>
              <a:gd name="connsiteY34" fmla="*/ 1760657 h 3709176"/>
              <a:gd name="connsiteX35" fmla="*/ 0 w 3853350"/>
              <a:gd name="connsiteY35" fmla="*/ 1760657 h 3709176"/>
              <a:gd name="connsiteX36" fmla="*/ 39247 w 3853350"/>
              <a:gd name="connsiteY36" fmla="*/ 1450528 h 3709176"/>
              <a:gd name="connsiteX37" fmla="*/ 528587 w 3853350"/>
              <a:gd name="connsiteY37" fmla="*/ 1435245 h 3709176"/>
              <a:gd name="connsiteX38" fmla="*/ 799570 w 3853350"/>
              <a:gd name="connsiteY38" fmla="*/ 1426487 h 3709176"/>
              <a:gd name="connsiteX39" fmla="*/ 943714 w 3853350"/>
              <a:gd name="connsiteY39" fmla="*/ 1157744 h 3709176"/>
              <a:gd name="connsiteX40" fmla="*/ 801711 w 3853350"/>
              <a:gd name="connsiteY40" fmla="*/ 928324 h 3709176"/>
              <a:gd name="connsiteX41" fmla="*/ 543929 w 3853350"/>
              <a:gd name="connsiteY41" fmla="*/ 513275 h 3709176"/>
              <a:gd name="connsiteX42" fmla="*/ 878065 w 3853350"/>
              <a:gd name="connsiteY42" fmla="*/ 238177 h 3709176"/>
              <a:gd name="connsiteX43" fmla="*/ 1039870 w 3853350"/>
              <a:gd name="connsiteY43" fmla="*/ 144246 h 3709176"/>
              <a:gd name="connsiteX44" fmla="*/ 1389347 w 3853350"/>
              <a:gd name="connsiteY44" fmla="*/ 4293 h 3709176"/>
              <a:gd name="connsiteX45" fmla="*/ 1631787 w 3853350"/>
              <a:gd name="connsiteY45" fmla="*/ 426040 h 3709176"/>
              <a:gd name="connsiteX46" fmla="*/ 1767189 w 3853350"/>
              <a:gd name="connsiteY46" fmla="*/ 659753 h 3709176"/>
              <a:gd name="connsiteX47" fmla="*/ 2072960 w 3853350"/>
              <a:gd name="connsiteY47" fmla="*/ 659753 h 3709176"/>
              <a:gd name="connsiteX48" fmla="*/ 2208541 w 3853350"/>
              <a:gd name="connsiteY48" fmla="*/ 426040 h 3709176"/>
              <a:gd name="connsiteX49" fmla="*/ 2453121 w 3853350"/>
              <a:gd name="connsiteY49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878065 w 3853350"/>
              <a:gd name="connsiteY26" fmla="*/ 3470999 h 3709176"/>
              <a:gd name="connsiteX27" fmla="*/ 583176 w 3853350"/>
              <a:gd name="connsiteY27" fmla="*/ 3235226 h 3709176"/>
              <a:gd name="connsiteX28" fmla="*/ 830076 w 3853350"/>
              <a:gd name="connsiteY28" fmla="*/ 2813479 h 3709176"/>
              <a:gd name="connsiteX29" fmla="*/ 965478 w 3853350"/>
              <a:gd name="connsiteY29" fmla="*/ 2579766 h 3709176"/>
              <a:gd name="connsiteX30" fmla="*/ 814734 w 3853350"/>
              <a:gd name="connsiteY30" fmla="*/ 2315488 h 3709176"/>
              <a:gd name="connsiteX31" fmla="*/ 543929 w 3853350"/>
              <a:gd name="connsiteY31" fmla="*/ 2313255 h 3709176"/>
              <a:gd name="connsiteX32" fmla="*/ 54589 w 3853350"/>
              <a:gd name="connsiteY32" fmla="*/ 2311195 h 3709176"/>
              <a:gd name="connsiteX33" fmla="*/ 2141 w 3853350"/>
              <a:gd name="connsiteY33" fmla="*/ 1946287 h 3709176"/>
              <a:gd name="connsiteX34" fmla="*/ 0 w 3853350"/>
              <a:gd name="connsiteY34" fmla="*/ 1760657 h 3709176"/>
              <a:gd name="connsiteX35" fmla="*/ 39247 w 3853350"/>
              <a:gd name="connsiteY35" fmla="*/ 1450528 h 3709176"/>
              <a:gd name="connsiteX36" fmla="*/ 528587 w 3853350"/>
              <a:gd name="connsiteY36" fmla="*/ 1435245 h 3709176"/>
              <a:gd name="connsiteX37" fmla="*/ 799570 w 3853350"/>
              <a:gd name="connsiteY37" fmla="*/ 1426487 h 3709176"/>
              <a:gd name="connsiteX38" fmla="*/ 943714 w 3853350"/>
              <a:gd name="connsiteY38" fmla="*/ 1157744 h 3709176"/>
              <a:gd name="connsiteX39" fmla="*/ 801711 w 3853350"/>
              <a:gd name="connsiteY39" fmla="*/ 928324 h 3709176"/>
              <a:gd name="connsiteX40" fmla="*/ 543929 w 3853350"/>
              <a:gd name="connsiteY40" fmla="*/ 513275 h 3709176"/>
              <a:gd name="connsiteX41" fmla="*/ 878065 w 3853350"/>
              <a:gd name="connsiteY41" fmla="*/ 238177 h 3709176"/>
              <a:gd name="connsiteX42" fmla="*/ 1039870 w 3853350"/>
              <a:gd name="connsiteY42" fmla="*/ 144246 h 3709176"/>
              <a:gd name="connsiteX43" fmla="*/ 1389347 w 3853350"/>
              <a:gd name="connsiteY43" fmla="*/ 4293 h 3709176"/>
              <a:gd name="connsiteX44" fmla="*/ 1631787 w 3853350"/>
              <a:gd name="connsiteY44" fmla="*/ 426040 h 3709176"/>
              <a:gd name="connsiteX45" fmla="*/ 1767189 w 3853350"/>
              <a:gd name="connsiteY45" fmla="*/ 659753 h 3709176"/>
              <a:gd name="connsiteX46" fmla="*/ 2072960 w 3853350"/>
              <a:gd name="connsiteY46" fmla="*/ 659753 h 3709176"/>
              <a:gd name="connsiteX47" fmla="*/ 2208541 w 3853350"/>
              <a:gd name="connsiteY47" fmla="*/ 426040 h 3709176"/>
              <a:gd name="connsiteX48" fmla="*/ 2453121 w 3853350"/>
              <a:gd name="connsiteY48" fmla="*/ 0 h 370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853350" h="3709176">
                <a:moveTo>
                  <a:pt x="2453121" y="0"/>
                </a:moveTo>
                <a:cubicBezTo>
                  <a:pt x="2575501" y="35031"/>
                  <a:pt x="2693420" y="80881"/>
                  <a:pt x="2802599" y="137549"/>
                </a:cubicBezTo>
                <a:lnTo>
                  <a:pt x="2964225" y="231480"/>
                </a:lnTo>
                <a:cubicBezTo>
                  <a:pt x="3073582" y="301371"/>
                  <a:pt x="3176160" y="382251"/>
                  <a:pt x="3270174" y="473950"/>
                </a:cubicBezTo>
                <a:lnTo>
                  <a:pt x="3023274" y="895697"/>
                </a:lnTo>
                <a:lnTo>
                  <a:pt x="2887872" y="1129410"/>
                </a:lnTo>
                <a:cubicBezTo>
                  <a:pt x="2817941" y="1245150"/>
                  <a:pt x="2903036" y="1393689"/>
                  <a:pt x="3038616" y="1393689"/>
                </a:cubicBezTo>
                <a:lnTo>
                  <a:pt x="3309421" y="1395921"/>
                </a:lnTo>
                <a:lnTo>
                  <a:pt x="3798761" y="1397982"/>
                </a:lnTo>
                <a:cubicBezTo>
                  <a:pt x="3827126" y="1515954"/>
                  <a:pt x="3844609" y="1638391"/>
                  <a:pt x="3851209" y="1762889"/>
                </a:cubicBezTo>
                <a:cubicBezTo>
                  <a:pt x="3851923" y="1824766"/>
                  <a:pt x="3852636" y="1886643"/>
                  <a:pt x="3853350" y="1948520"/>
                </a:cubicBezTo>
                <a:cubicBezTo>
                  <a:pt x="3849069" y="2053441"/>
                  <a:pt x="3835867" y="2158191"/>
                  <a:pt x="3814103" y="2258648"/>
                </a:cubicBezTo>
                <a:lnTo>
                  <a:pt x="3324763" y="2273931"/>
                </a:lnTo>
                <a:lnTo>
                  <a:pt x="3053780" y="2282689"/>
                </a:lnTo>
                <a:cubicBezTo>
                  <a:pt x="2918378" y="2287154"/>
                  <a:pt x="2837564" y="2435692"/>
                  <a:pt x="2909636" y="2551432"/>
                </a:cubicBezTo>
                <a:lnTo>
                  <a:pt x="3051639" y="2780852"/>
                </a:lnTo>
                <a:lnTo>
                  <a:pt x="3309421" y="3195902"/>
                </a:lnTo>
                <a:cubicBezTo>
                  <a:pt x="3206844" y="3302884"/>
                  <a:pt x="3091065" y="3396815"/>
                  <a:pt x="2964225" y="3477696"/>
                </a:cubicBezTo>
                <a:lnTo>
                  <a:pt x="2802599" y="3571628"/>
                </a:lnTo>
                <a:cubicBezTo>
                  <a:pt x="2693420" y="3628295"/>
                  <a:pt x="2575501" y="3674145"/>
                  <a:pt x="2453121" y="3709176"/>
                </a:cubicBezTo>
                <a:lnTo>
                  <a:pt x="2208541" y="3283136"/>
                </a:lnTo>
                <a:lnTo>
                  <a:pt x="2072960" y="3049424"/>
                </a:lnTo>
                <a:cubicBezTo>
                  <a:pt x="2005348" y="2931451"/>
                  <a:pt x="1834980" y="2931451"/>
                  <a:pt x="1767189" y="3049424"/>
                </a:cubicBezTo>
                <a:lnTo>
                  <a:pt x="1631787" y="3283136"/>
                </a:lnTo>
                <a:lnTo>
                  <a:pt x="1389347" y="3704883"/>
                </a:lnTo>
                <a:cubicBezTo>
                  <a:pt x="1266967" y="3669852"/>
                  <a:pt x="1151188" y="3621770"/>
                  <a:pt x="1039870" y="3564930"/>
                </a:cubicBezTo>
                <a:lnTo>
                  <a:pt x="878065" y="3470999"/>
                </a:lnTo>
                <a:cubicBezTo>
                  <a:pt x="773346" y="3401108"/>
                  <a:pt x="672731" y="3322460"/>
                  <a:pt x="583176" y="3235226"/>
                </a:cubicBezTo>
                <a:lnTo>
                  <a:pt x="830076" y="2813479"/>
                </a:lnTo>
                <a:lnTo>
                  <a:pt x="965478" y="2579766"/>
                </a:lnTo>
                <a:cubicBezTo>
                  <a:pt x="1035410" y="2464026"/>
                  <a:pt x="950136" y="2315488"/>
                  <a:pt x="814734" y="2315488"/>
                </a:cubicBezTo>
                <a:lnTo>
                  <a:pt x="543929" y="2313255"/>
                </a:lnTo>
                <a:lnTo>
                  <a:pt x="54589" y="2311195"/>
                </a:lnTo>
                <a:cubicBezTo>
                  <a:pt x="26224" y="2193222"/>
                  <a:pt x="8742" y="2070785"/>
                  <a:pt x="2141" y="1946287"/>
                </a:cubicBezTo>
                <a:cubicBezTo>
                  <a:pt x="1427" y="1884410"/>
                  <a:pt x="714" y="1822534"/>
                  <a:pt x="0" y="1760657"/>
                </a:cubicBezTo>
                <a:cubicBezTo>
                  <a:pt x="4282" y="1655735"/>
                  <a:pt x="17483" y="1550985"/>
                  <a:pt x="39247" y="1450528"/>
                </a:cubicBezTo>
                <a:lnTo>
                  <a:pt x="528587" y="1435245"/>
                </a:lnTo>
                <a:lnTo>
                  <a:pt x="799570" y="1426487"/>
                </a:lnTo>
                <a:cubicBezTo>
                  <a:pt x="934973" y="1422023"/>
                  <a:pt x="1015786" y="1273484"/>
                  <a:pt x="943714" y="1157744"/>
                </a:cubicBezTo>
                <a:lnTo>
                  <a:pt x="801711" y="928324"/>
                </a:lnTo>
                <a:lnTo>
                  <a:pt x="543929" y="513275"/>
                </a:lnTo>
                <a:cubicBezTo>
                  <a:pt x="644366" y="408525"/>
                  <a:pt x="755863" y="316826"/>
                  <a:pt x="878065" y="238177"/>
                </a:cubicBezTo>
                <a:lnTo>
                  <a:pt x="1039870" y="144246"/>
                </a:lnTo>
                <a:cubicBezTo>
                  <a:pt x="1151188" y="87406"/>
                  <a:pt x="1266967" y="39324"/>
                  <a:pt x="1389347" y="4293"/>
                </a:cubicBezTo>
                <a:lnTo>
                  <a:pt x="1631787" y="426040"/>
                </a:lnTo>
                <a:lnTo>
                  <a:pt x="1767189" y="659753"/>
                </a:lnTo>
                <a:cubicBezTo>
                  <a:pt x="1834980" y="777725"/>
                  <a:pt x="2005348" y="777725"/>
                  <a:pt x="2072960" y="659753"/>
                </a:cubicBezTo>
                <a:lnTo>
                  <a:pt x="2208541" y="426040"/>
                </a:lnTo>
                <a:lnTo>
                  <a:pt x="2453121" y="0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8E027D5-2977-48EA-BE31-762D86A2E1D7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23" descr="Bullseye with solid fill">
            <a:extLst>
              <a:ext uri="{FF2B5EF4-FFF2-40B4-BE49-F238E27FC236}">
                <a16:creationId xmlns:a16="http://schemas.microsoft.com/office/drawing/2014/main" id="{3D9208C3-3DB4-465C-B795-301944129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6490" y="4918612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24" descr="Database with solid fill">
            <a:extLst>
              <a:ext uri="{FF2B5EF4-FFF2-40B4-BE49-F238E27FC236}">
                <a16:creationId xmlns:a16="http://schemas.microsoft.com/office/drawing/2014/main" id="{53A428F2-4EB3-4785-AC2C-DED8E4B48F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1545" y="4040434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5" descr="Gears with solid fill">
            <a:extLst>
              <a:ext uri="{FF2B5EF4-FFF2-40B4-BE49-F238E27FC236}">
                <a16:creationId xmlns:a16="http://schemas.microsoft.com/office/drawing/2014/main" id="{BB186783-163A-4242-AC7C-24A7540A0E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6490" y="1455643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6" descr="Hourglass 30% with solid fill">
            <a:extLst>
              <a:ext uri="{FF2B5EF4-FFF2-40B4-BE49-F238E27FC236}">
                <a16:creationId xmlns:a16="http://schemas.microsoft.com/office/drawing/2014/main" id="{1FF7A427-6F72-4703-90E2-4C0ADF3A52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78747" y="4040434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7" descr="Lightbulb with solid fill">
            <a:extLst>
              <a:ext uri="{FF2B5EF4-FFF2-40B4-BE49-F238E27FC236}">
                <a16:creationId xmlns:a16="http://schemas.microsoft.com/office/drawing/2014/main" id="{921B6DC0-7D48-450B-B2E5-3B34C13936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78747" y="2349893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8" descr="Research with solid fill">
            <a:extLst>
              <a:ext uri="{FF2B5EF4-FFF2-40B4-BE49-F238E27FC236}">
                <a16:creationId xmlns:a16="http://schemas.microsoft.com/office/drawing/2014/main" id="{8ECD4522-6D18-43D4-89C4-53E712895D4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21545" y="2385973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06AF20EA-FF0C-4EFE-B11E-3B4E61A97010}"/>
              </a:ext>
            </a:extLst>
          </p:cNvPr>
          <p:cNvGrpSpPr/>
          <p:nvPr/>
        </p:nvGrpSpPr>
        <p:grpSpPr>
          <a:xfrm>
            <a:off x="498037" y="4329597"/>
            <a:ext cx="2926080" cy="1290153"/>
            <a:chOff x="332936" y="4652338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F79F0E-E12B-4ABF-B23E-6459D3A8BD7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A908978-DB19-4B3E-A00D-1EB106F7057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B2D4319-CF89-40F6-AC1E-371234E8CD66}"/>
              </a:ext>
            </a:extLst>
          </p:cNvPr>
          <p:cNvGrpSpPr/>
          <p:nvPr/>
        </p:nvGrpSpPr>
        <p:grpSpPr>
          <a:xfrm>
            <a:off x="498037" y="1277324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FB6FECD-C00D-4CF5-9712-734CB1024F2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7B9DEC4-83FF-4E00-9462-1E00448098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4B3236-F220-48CE-985A-632189F49B29}"/>
              </a:ext>
            </a:extLst>
          </p:cNvPr>
          <p:cNvGrpSpPr/>
          <p:nvPr/>
        </p:nvGrpSpPr>
        <p:grpSpPr>
          <a:xfrm>
            <a:off x="8765737" y="4329597"/>
            <a:ext cx="2926080" cy="1290153"/>
            <a:chOff x="332936" y="4652338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E653B41-FCDA-4FEA-BEF4-D0FD6547DE0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AC7DF94-CBF6-404F-80DC-68060B40B26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C8745D-4F6F-49CC-A825-458731E77FED}"/>
              </a:ext>
            </a:extLst>
          </p:cNvPr>
          <p:cNvGrpSpPr/>
          <p:nvPr/>
        </p:nvGrpSpPr>
        <p:grpSpPr>
          <a:xfrm>
            <a:off x="8765737" y="1277324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B7946BE-9D62-4ED2-AB7D-57F44FDDA89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F505B32-9509-4919-B26B-20EE5B82A2A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8722A0D-37D4-472E-B4DE-C7FFC07B4FA2}"/>
              </a:ext>
            </a:extLst>
          </p:cNvPr>
          <p:cNvGrpSpPr/>
          <p:nvPr/>
        </p:nvGrpSpPr>
        <p:grpSpPr>
          <a:xfrm>
            <a:off x="8765737" y="2803460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2D74A77-24F9-4C4A-82A7-874370973BE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00C3744-7CE3-4B79-8004-AE40A42953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A355D7C-A05B-4B95-8562-75D81ED13E50}"/>
              </a:ext>
            </a:extLst>
          </p:cNvPr>
          <p:cNvGrpSpPr/>
          <p:nvPr/>
        </p:nvGrpSpPr>
        <p:grpSpPr>
          <a:xfrm>
            <a:off x="498037" y="2803460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E0F746-871B-40E6-9559-28EFA6CBE04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D5D511D-4AF2-4659-8313-42DC646432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294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>
            <a:extLst>
              <a:ext uri="{FF2B5EF4-FFF2-40B4-BE49-F238E27FC236}">
                <a16:creationId xmlns:a16="http://schemas.microsoft.com/office/drawing/2014/main" id="{E3F36F45-5971-4A90-B696-2153AF8FD70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935413" y="1184796"/>
            <a:ext cx="4322763" cy="4552950"/>
            <a:chOff x="2479" y="726"/>
            <a:chExt cx="2723" cy="2868"/>
          </a:xfrm>
        </p:grpSpPr>
        <p:sp>
          <p:nvSpPr>
            <p:cNvPr id="47" name="Freeform 5">
              <a:extLst>
                <a:ext uri="{FF2B5EF4-FFF2-40B4-BE49-F238E27FC236}">
                  <a16:creationId xmlns:a16="http://schemas.microsoft.com/office/drawing/2014/main" id="{B881AAEF-B576-41DD-8840-57711733B3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" y="1013"/>
              <a:ext cx="1253" cy="1085"/>
            </a:xfrm>
            <a:custGeom>
              <a:avLst/>
              <a:gdLst>
                <a:gd name="T0" fmla="*/ 5219 w 10439"/>
                <a:gd name="T1" fmla="*/ 0 h 9041"/>
                <a:gd name="T2" fmla="*/ 10439 w 10439"/>
                <a:gd name="T3" fmla="*/ 9041 h 9041"/>
                <a:gd name="T4" fmla="*/ 0 w 10439"/>
                <a:gd name="T5" fmla="*/ 9041 h 9041"/>
                <a:gd name="T6" fmla="*/ 5219 w 10439"/>
                <a:gd name="T7" fmla="*/ 0 h 9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9041">
                  <a:moveTo>
                    <a:pt x="5219" y="0"/>
                  </a:moveTo>
                  <a:cubicBezTo>
                    <a:pt x="8449" y="1865"/>
                    <a:pt x="10439" y="5311"/>
                    <a:pt x="10439" y="9041"/>
                  </a:cubicBezTo>
                  <a:lnTo>
                    <a:pt x="0" y="9041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3A5C8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7ED4987B-D535-42AA-AE2F-297CD4446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" y="2223"/>
              <a:ext cx="1253" cy="1085"/>
            </a:xfrm>
            <a:custGeom>
              <a:avLst/>
              <a:gdLst>
                <a:gd name="T0" fmla="*/ 10439 w 10439"/>
                <a:gd name="T1" fmla="*/ 0 h 9041"/>
                <a:gd name="T2" fmla="*/ 5219 w 10439"/>
                <a:gd name="T3" fmla="*/ 9041 h 9041"/>
                <a:gd name="T4" fmla="*/ 0 w 10439"/>
                <a:gd name="T5" fmla="*/ 0 h 9041"/>
                <a:gd name="T6" fmla="*/ 10439 w 10439"/>
                <a:gd name="T7" fmla="*/ 0 h 9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9041">
                  <a:moveTo>
                    <a:pt x="10439" y="0"/>
                  </a:moveTo>
                  <a:cubicBezTo>
                    <a:pt x="10439" y="3729"/>
                    <a:pt x="8449" y="7176"/>
                    <a:pt x="5219" y="9041"/>
                  </a:cubicBezTo>
                  <a:lnTo>
                    <a:pt x="0" y="0"/>
                  </a:lnTo>
                  <a:lnTo>
                    <a:pt x="10439" y="0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BCDDA5DB-F7A2-4A1B-810E-C617C70B6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2286"/>
              <a:ext cx="1253" cy="1308"/>
            </a:xfrm>
            <a:custGeom>
              <a:avLst/>
              <a:gdLst>
                <a:gd name="T0" fmla="*/ 10439 w 10439"/>
                <a:gd name="T1" fmla="*/ 9041 h 10905"/>
                <a:gd name="T2" fmla="*/ 0 w 10439"/>
                <a:gd name="T3" fmla="*/ 9041 h 10905"/>
                <a:gd name="T4" fmla="*/ 5219 w 10439"/>
                <a:gd name="T5" fmla="*/ 0 h 10905"/>
                <a:gd name="T6" fmla="*/ 10439 w 10439"/>
                <a:gd name="T7" fmla="*/ 9041 h 10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10905">
                  <a:moveTo>
                    <a:pt x="10439" y="9041"/>
                  </a:moveTo>
                  <a:cubicBezTo>
                    <a:pt x="7209" y="10905"/>
                    <a:pt x="3230" y="10905"/>
                    <a:pt x="0" y="9041"/>
                  </a:cubicBezTo>
                  <a:lnTo>
                    <a:pt x="5219" y="0"/>
                  </a:lnTo>
                  <a:lnTo>
                    <a:pt x="10439" y="9041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6C42ECA9-9233-4E44-AA81-CC1288FC6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" y="2223"/>
              <a:ext cx="1253" cy="1085"/>
            </a:xfrm>
            <a:custGeom>
              <a:avLst/>
              <a:gdLst>
                <a:gd name="T0" fmla="*/ 5220 w 10439"/>
                <a:gd name="T1" fmla="*/ 9041 h 9041"/>
                <a:gd name="T2" fmla="*/ 0 w 10439"/>
                <a:gd name="T3" fmla="*/ 0 h 9041"/>
                <a:gd name="T4" fmla="*/ 10439 w 10439"/>
                <a:gd name="T5" fmla="*/ 0 h 9041"/>
                <a:gd name="T6" fmla="*/ 5220 w 10439"/>
                <a:gd name="T7" fmla="*/ 9041 h 9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9041">
                  <a:moveTo>
                    <a:pt x="5220" y="9041"/>
                  </a:moveTo>
                  <a:cubicBezTo>
                    <a:pt x="1990" y="7176"/>
                    <a:pt x="0" y="3729"/>
                    <a:pt x="0" y="0"/>
                  </a:cubicBezTo>
                  <a:lnTo>
                    <a:pt x="10439" y="0"/>
                  </a:lnTo>
                  <a:lnTo>
                    <a:pt x="5220" y="9041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FA4A7190-8947-480D-9CEF-9B2C33CA80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" y="1013"/>
              <a:ext cx="1253" cy="1085"/>
            </a:xfrm>
            <a:custGeom>
              <a:avLst/>
              <a:gdLst>
                <a:gd name="T0" fmla="*/ 0 w 10439"/>
                <a:gd name="T1" fmla="*/ 9041 h 9041"/>
                <a:gd name="T2" fmla="*/ 5220 w 10439"/>
                <a:gd name="T3" fmla="*/ 0 h 9041"/>
                <a:gd name="T4" fmla="*/ 10439 w 10439"/>
                <a:gd name="T5" fmla="*/ 9041 h 9041"/>
                <a:gd name="T6" fmla="*/ 0 w 10439"/>
                <a:gd name="T7" fmla="*/ 9041 h 9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9041">
                  <a:moveTo>
                    <a:pt x="0" y="9041"/>
                  </a:moveTo>
                  <a:cubicBezTo>
                    <a:pt x="0" y="5311"/>
                    <a:pt x="1990" y="1865"/>
                    <a:pt x="5220" y="0"/>
                  </a:cubicBezTo>
                  <a:lnTo>
                    <a:pt x="10439" y="9041"/>
                  </a:lnTo>
                  <a:lnTo>
                    <a:pt x="0" y="9041"/>
                  </a:lnTo>
                  <a:close/>
                </a:path>
              </a:pathLst>
            </a:custGeom>
            <a:solidFill>
              <a:srgbClr val="C1301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A4F72C0E-94EE-4285-A4E7-77703658C0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4" y="726"/>
              <a:ext cx="1253" cy="1309"/>
            </a:xfrm>
            <a:custGeom>
              <a:avLst/>
              <a:gdLst>
                <a:gd name="T0" fmla="*/ 0 w 10439"/>
                <a:gd name="T1" fmla="*/ 1865 h 10906"/>
                <a:gd name="T2" fmla="*/ 10439 w 10439"/>
                <a:gd name="T3" fmla="*/ 1865 h 10906"/>
                <a:gd name="T4" fmla="*/ 5219 w 10439"/>
                <a:gd name="T5" fmla="*/ 10906 h 10906"/>
                <a:gd name="T6" fmla="*/ 0 w 10439"/>
                <a:gd name="T7" fmla="*/ 1865 h 10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439" h="10906">
                  <a:moveTo>
                    <a:pt x="0" y="1865"/>
                  </a:moveTo>
                  <a:cubicBezTo>
                    <a:pt x="3230" y="0"/>
                    <a:pt x="7209" y="0"/>
                    <a:pt x="10439" y="1865"/>
                  </a:cubicBezTo>
                  <a:lnTo>
                    <a:pt x="5219" y="10906"/>
                  </a:lnTo>
                  <a:lnTo>
                    <a:pt x="0" y="1865"/>
                  </a:lnTo>
                  <a:close/>
                </a:path>
              </a:pathLst>
            </a:custGeom>
            <a:solidFill>
              <a:srgbClr val="A2B9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Gear Cycle – Slide Template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9A0CB9-EC96-4E4A-946C-147497A7BC60}"/>
              </a:ext>
            </a:extLst>
          </p:cNvPr>
          <p:cNvSpPr/>
          <p:nvPr/>
        </p:nvSpPr>
        <p:spPr>
          <a:xfrm>
            <a:off x="4169325" y="1606683"/>
            <a:ext cx="3853350" cy="3709176"/>
          </a:xfrm>
          <a:custGeom>
            <a:avLst/>
            <a:gdLst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735740 w 3853350"/>
              <a:gd name="connsiteY2" fmla="*/ 253201 h 3709176"/>
              <a:gd name="connsiteX3" fmla="*/ 2905403 w 3853350"/>
              <a:gd name="connsiteY3" fmla="*/ 333231 h 3709176"/>
              <a:gd name="connsiteX4" fmla="*/ 2964225 w 3853350"/>
              <a:gd name="connsiteY4" fmla="*/ 231480 h 3709176"/>
              <a:gd name="connsiteX5" fmla="*/ 3270174 w 3853350"/>
              <a:gd name="connsiteY5" fmla="*/ 473950 h 3709176"/>
              <a:gd name="connsiteX6" fmla="*/ 3023274 w 3853350"/>
              <a:gd name="connsiteY6" fmla="*/ 895697 h 3709176"/>
              <a:gd name="connsiteX7" fmla="*/ 2887872 w 3853350"/>
              <a:gd name="connsiteY7" fmla="*/ 1129410 h 3709176"/>
              <a:gd name="connsiteX8" fmla="*/ 3038616 w 3853350"/>
              <a:gd name="connsiteY8" fmla="*/ 1393689 h 3709176"/>
              <a:gd name="connsiteX9" fmla="*/ 3309421 w 3853350"/>
              <a:gd name="connsiteY9" fmla="*/ 1395921 h 3709176"/>
              <a:gd name="connsiteX10" fmla="*/ 3798761 w 3853350"/>
              <a:gd name="connsiteY10" fmla="*/ 1397982 h 3709176"/>
              <a:gd name="connsiteX11" fmla="*/ 3851209 w 3853350"/>
              <a:gd name="connsiteY11" fmla="*/ 1762889 h 3709176"/>
              <a:gd name="connsiteX12" fmla="*/ 3676073 w 3853350"/>
              <a:gd name="connsiteY12" fmla="*/ 1762889 h 3709176"/>
              <a:gd name="connsiteX13" fmla="*/ 3697374 w 3853350"/>
              <a:gd name="connsiteY13" fmla="*/ 1948520 h 3709176"/>
              <a:gd name="connsiteX14" fmla="*/ 3853350 w 3853350"/>
              <a:gd name="connsiteY14" fmla="*/ 1948520 h 3709176"/>
              <a:gd name="connsiteX15" fmla="*/ 3814103 w 3853350"/>
              <a:gd name="connsiteY15" fmla="*/ 2258648 h 3709176"/>
              <a:gd name="connsiteX16" fmla="*/ 3324763 w 3853350"/>
              <a:gd name="connsiteY16" fmla="*/ 2273931 h 3709176"/>
              <a:gd name="connsiteX17" fmla="*/ 3053780 w 3853350"/>
              <a:gd name="connsiteY17" fmla="*/ 2282689 h 3709176"/>
              <a:gd name="connsiteX18" fmla="*/ 2909636 w 3853350"/>
              <a:gd name="connsiteY18" fmla="*/ 2551432 h 3709176"/>
              <a:gd name="connsiteX19" fmla="*/ 3051639 w 3853350"/>
              <a:gd name="connsiteY19" fmla="*/ 2780852 h 3709176"/>
              <a:gd name="connsiteX20" fmla="*/ 3309421 w 3853350"/>
              <a:gd name="connsiteY20" fmla="*/ 3195902 h 3709176"/>
              <a:gd name="connsiteX21" fmla="*/ 2964225 w 3853350"/>
              <a:gd name="connsiteY21" fmla="*/ 3477696 h 3709176"/>
              <a:gd name="connsiteX22" fmla="*/ 2891657 w 3853350"/>
              <a:gd name="connsiteY22" fmla="*/ 3352168 h 3709176"/>
              <a:gd name="connsiteX23" fmla="*/ 2741035 w 3853350"/>
              <a:gd name="connsiteY23" fmla="*/ 3465134 h 3709176"/>
              <a:gd name="connsiteX24" fmla="*/ 2802599 w 3853350"/>
              <a:gd name="connsiteY24" fmla="*/ 3571628 h 3709176"/>
              <a:gd name="connsiteX25" fmla="*/ 2453121 w 3853350"/>
              <a:gd name="connsiteY25" fmla="*/ 3709176 h 3709176"/>
              <a:gd name="connsiteX26" fmla="*/ 2208541 w 3853350"/>
              <a:gd name="connsiteY26" fmla="*/ 3283136 h 3709176"/>
              <a:gd name="connsiteX27" fmla="*/ 2072960 w 3853350"/>
              <a:gd name="connsiteY27" fmla="*/ 3049424 h 3709176"/>
              <a:gd name="connsiteX28" fmla="*/ 1767189 w 3853350"/>
              <a:gd name="connsiteY28" fmla="*/ 3049424 h 3709176"/>
              <a:gd name="connsiteX29" fmla="*/ 1631787 w 3853350"/>
              <a:gd name="connsiteY29" fmla="*/ 3283136 h 3709176"/>
              <a:gd name="connsiteX30" fmla="*/ 1389347 w 3853350"/>
              <a:gd name="connsiteY30" fmla="*/ 3704883 h 3709176"/>
              <a:gd name="connsiteX31" fmla="*/ 1039870 w 3853350"/>
              <a:gd name="connsiteY31" fmla="*/ 3564930 h 3709176"/>
              <a:gd name="connsiteX32" fmla="*/ 1118414 w 3853350"/>
              <a:gd name="connsiteY32" fmla="*/ 3428552 h 3709176"/>
              <a:gd name="connsiteX33" fmla="*/ 943448 w 3853350"/>
              <a:gd name="connsiteY33" fmla="*/ 3357952 h 3709176"/>
              <a:gd name="connsiteX34" fmla="*/ 878065 w 3853350"/>
              <a:gd name="connsiteY34" fmla="*/ 3470999 h 3709176"/>
              <a:gd name="connsiteX35" fmla="*/ 583176 w 3853350"/>
              <a:gd name="connsiteY35" fmla="*/ 3235226 h 3709176"/>
              <a:gd name="connsiteX36" fmla="*/ 830076 w 3853350"/>
              <a:gd name="connsiteY36" fmla="*/ 2813479 h 3709176"/>
              <a:gd name="connsiteX37" fmla="*/ 965478 w 3853350"/>
              <a:gd name="connsiteY37" fmla="*/ 2579766 h 3709176"/>
              <a:gd name="connsiteX38" fmla="*/ 814734 w 3853350"/>
              <a:gd name="connsiteY38" fmla="*/ 2315488 h 3709176"/>
              <a:gd name="connsiteX39" fmla="*/ 543929 w 3853350"/>
              <a:gd name="connsiteY39" fmla="*/ 2313255 h 3709176"/>
              <a:gd name="connsiteX40" fmla="*/ 54589 w 3853350"/>
              <a:gd name="connsiteY40" fmla="*/ 2311195 h 3709176"/>
              <a:gd name="connsiteX41" fmla="*/ 2141 w 3853350"/>
              <a:gd name="connsiteY41" fmla="*/ 1946287 h 3709176"/>
              <a:gd name="connsiteX42" fmla="*/ 131855 w 3853350"/>
              <a:gd name="connsiteY42" fmla="*/ 1946287 h 3709176"/>
              <a:gd name="connsiteX43" fmla="*/ 134711 w 3853350"/>
              <a:gd name="connsiteY43" fmla="*/ 1760657 h 3709176"/>
              <a:gd name="connsiteX44" fmla="*/ 0 w 3853350"/>
              <a:gd name="connsiteY44" fmla="*/ 1760657 h 3709176"/>
              <a:gd name="connsiteX45" fmla="*/ 39247 w 3853350"/>
              <a:gd name="connsiteY45" fmla="*/ 1450528 h 3709176"/>
              <a:gd name="connsiteX46" fmla="*/ 528587 w 3853350"/>
              <a:gd name="connsiteY46" fmla="*/ 1435245 h 3709176"/>
              <a:gd name="connsiteX47" fmla="*/ 799570 w 3853350"/>
              <a:gd name="connsiteY47" fmla="*/ 1426487 h 3709176"/>
              <a:gd name="connsiteX48" fmla="*/ 943714 w 3853350"/>
              <a:gd name="connsiteY48" fmla="*/ 1157744 h 3709176"/>
              <a:gd name="connsiteX49" fmla="*/ 801711 w 3853350"/>
              <a:gd name="connsiteY49" fmla="*/ 928324 h 3709176"/>
              <a:gd name="connsiteX50" fmla="*/ 543929 w 3853350"/>
              <a:gd name="connsiteY50" fmla="*/ 513275 h 3709176"/>
              <a:gd name="connsiteX51" fmla="*/ 878065 w 3853350"/>
              <a:gd name="connsiteY51" fmla="*/ 238177 h 3709176"/>
              <a:gd name="connsiteX52" fmla="*/ 962312 w 3853350"/>
              <a:gd name="connsiteY52" fmla="*/ 383840 h 3709176"/>
              <a:gd name="connsiteX53" fmla="*/ 1119944 w 3853350"/>
              <a:gd name="connsiteY53" fmla="*/ 283282 h 3709176"/>
              <a:gd name="connsiteX54" fmla="*/ 1039870 w 3853350"/>
              <a:gd name="connsiteY54" fmla="*/ 144246 h 3709176"/>
              <a:gd name="connsiteX55" fmla="*/ 1389347 w 3853350"/>
              <a:gd name="connsiteY55" fmla="*/ 4293 h 3709176"/>
              <a:gd name="connsiteX56" fmla="*/ 1631787 w 3853350"/>
              <a:gd name="connsiteY56" fmla="*/ 426040 h 3709176"/>
              <a:gd name="connsiteX57" fmla="*/ 1767189 w 3853350"/>
              <a:gd name="connsiteY57" fmla="*/ 659753 h 3709176"/>
              <a:gd name="connsiteX58" fmla="*/ 2072960 w 3853350"/>
              <a:gd name="connsiteY58" fmla="*/ 659753 h 3709176"/>
              <a:gd name="connsiteX59" fmla="*/ 2208541 w 3853350"/>
              <a:gd name="connsiteY59" fmla="*/ 42604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735740 w 3853350"/>
              <a:gd name="connsiteY2" fmla="*/ 253201 h 3709176"/>
              <a:gd name="connsiteX3" fmla="*/ 2905403 w 3853350"/>
              <a:gd name="connsiteY3" fmla="*/ 333231 h 3709176"/>
              <a:gd name="connsiteX4" fmla="*/ 2964225 w 3853350"/>
              <a:gd name="connsiteY4" fmla="*/ 231480 h 3709176"/>
              <a:gd name="connsiteX5" fmla="*/ 3270174 w 3853350"/>
              <a:gd name="connsiteY5" fmla="*/ 473950 h 3709176"/>
              <a:gd name="connsiteX6" fmla="*/ 3023274 w 3853350"/>
              <a:gd name="connsiteY6" fmla="*/ 895697 h 3709176"/>
              <a:gd name="connsiteX7" fmla="*/ 2887872 w 3853350"/>
              <a:gd name="connsiteY7" fmla="*/ 1129410 h 3709176"/>
              <a:gd name="connsiteX8" fmla="*/ 3038616 w 3853350"/>
              <a:gd name="connsiteY8" fmla="*/ 1393689 h 3709176"/>
              <a:gd name="connsiteX9" fmla="*/ 3309421 w 3853350"/>
              <a:gd name="connsiteY9" fmla="*/ 1395921 h 3709176"/>
              <a:gd name="connsiteX10" fmla="*/ 3798761 w 3853350"/>
              <a:gd name="connsiteY10" fmla="*/ 1397982 h 3709176"/>
              <a:gd name="connsiteX11" fmla="*/ 3851209 w 3853350"/>
              <a:gd name="connsiteY11" fmla="*/ 1762889 h 3709176"/>
              <a:gd name="connsiteX12" fmla="*/ 3676073 w 3853350"/>
              <a:gd name="connsiteY12" fmla="*/ 1762889 h 3709176"/>
              <a:gd name="connsiteX13" fmla="*/ 3697374 w 3853350"/>
              <a:gd name="connsiteY13" fmla="*/ 1948520 h 3709176"/>
              <a:gd name="connsiteX14" fmla="*/ 3853350 w 3853350"/>
              <a:gd name="connsiteY14" fmla="*/ 1948520 h 3709176"/>
              <a:gd name="connsiteX15" fmla="*/ 3814103 w 3853350"/>
              <a:gd name="connsiteY15" fmla="*/ 2258648 h 3709176"/>
              <a:gd name="connsiteX16" fmla="*/ 3324763 w 3853350"/>
              <a:gd name="connsiteY16" fmla="*/ 2273931 h 3709176"/>
              <a:gd name="connsiteX17" fmla="*/ 3053780 w 3853350"/>
              <a:gd name="connsiteY17" fmla="*/ 2282689 h 3709176"/>
              <a:gd name="connsiteX18" fmla="*/ 2909636 w 3853350"/>
              <a:gd name="connsiteY18" fmla="*/ 2551432 h 3709176"/>
              <a:gd name="connsiteX19" fmla="*/ 3051639 w 3853350"/>
              <a:gd name="connsiteY19" fmla="*/ 2780852 h 3709176"/>
              <a:gd name="connsiteX20" fmla="*/ 3309421 w 3853350"/>
              <a:gd name="connsiteY20" fmla="*/ 3195902 h 3709176"/>
              <a:gd name="connsiteX21" fmla="*/ 2964225 w 3853350"/>
              <a:gd name="connsiteY21" fmla="*/ 3477696 h 3709176"/>
              <a:gd name="connsiteX22" fmla="*/ 2891657 w 3853350"/>
              <a:gd name="connsiteY22" fmla="*/ 3352168 h 3709176"/>
              <a:gd name="connsiteX23" fmla="*/ 2741035 w 3853350"/>
              <a:gd name="connsiteY23" fmla="*/ 3465134 h 3709176"/>
              <a:gd name="connsiteX24" fmla="*/ 2802599 w 3853350"/>
              <a:gd name="connsiteY24" fmla="*/ 3571628 h 3709176"/>
              <a:gd name="connsiteX25" fmla="*/ 2453121 w 3853350"/>
              <a:gd name="connsiteY25" fmla="*/ 3709176 h 3709176"/>
              <a:gd name="connsiteX26" fmla="*/ 2208541 w 3853350"/>
              <a:gd name="connsiteY26" fmla="*/ 3283136 h 3709176"/>
              <a:gd name="connsiteX27" fmla="*/ 2072960 w 3853350"/>
              <a:gd name="connsiteY27" fmla="*/ 3049424 h 3709176"/>
              <a:gd name="connsiteX28" fmla="*/ 1767189 w 3853350"/>
              <a:gd name="connsiteY28" fmla="*/ 3049424 h 3709176"/>
              <a:gd name="connsiteX29" fmla="*/ 1631787 w 3853350"/>
              <a:gd name="connsiteY29" fmla="*/ 3283136 h 3709176"/>
              <a:gd name="connsiteX30" fmla="*/ 1389347 w 3853350"/>
              <a:gd name="connsiteY30" fmla="*/ 3704883 h 3709176"/>
              <a:gd name="connsiteX31" fmla="*/ 1039870 w 3853350"/>
              <a:gd name="connsiteY31" fmla="*/ 3564930 h 3709176"/>
              <a:gd name="connsiteX32" fmla="*/ 1118414 w 3853350"/>
              <a:gd name="connsiteY32" fmla="*/ 3428552 h 3709176"/>
              <a:gd name="connsiteX33" fmla="*/ 943448 w 3853350"/>
              <a:gd name="connsiteY33" fmla="*/ 3357952 h 3709176"/>
              <a:gd name="connsiteX34" fmla="*/ 878065 w 3853350"/>
              <a:gd name="connsiteY34" fmla="*/ 3470999 h 3709176"/>
              <a:gd name="connsiteX35" fmla="*/ 583176 w 3853350"/>
              <a:gd name="connsiteY35" fmla="*/ 3235226 h 3709176"/>
              <a:gd name="connsiteX36" fmla="*/ 830076 w 3853350"/>
              <a:gd name="connsiteY36" fmla="*/ 2813479 h 3709176"/>
              <a:gd name="connsiteX37" fmla="*/ 965478 w 3853350"/>
              <a:gd name="connsiteY37" fmla="*/ 2579766 h 3709176"/>
              <a:gd name="connsiteX38" fmla="*/ 814734 w 3853350"/>
              <a:gd name="connsiteY38" fmla="*/ 2315488 h 3709176"/>
              <a:gd name="connsiteX39" fmla="*/ 543929 w 3853350"/>
              <a:gd name="connsiteY39" fmla="*/ 2313255 h 3709176"/>
              <a:gd name="connsiteX40" fmla="*/ 54589 w 3853350"/>
              <a:gd name="connsiteY40" fmla="*/ 2311195 h 3709176"/>
              <a:gd name="connsiteX41" fmla="*/ 2141 w 3853350"/>
              <a:gd name="connsiteY41" fmla="*/ 1946287 h 3709176"/>
              <a:gd name="connsiteX42" fmla="*/ 131855 w 3853350"/>
              <a:gd name="connsiteY42" fmla="*/ 1946287 h 3709176"/>
              <a:gd name="connsiteX43" fmla="*/ 134711 w 3853350"/>
              <a:gd name="connsiteY43" fmla="*/ 1760657 h 3709176"/>
              <a:gd name="connsiteX44" fmla="*/ 0 w 3853350"/>
              <a:gd name="connsiteY44" fmla="*/ 1760657 h 3709176"/>
              <a:gd name="connsiteX45" fmla="*/ 39247 w 3853350"/>
              <a:gd name="connsiteY45" fmla="*/ 1450528 h 3709176"/>
              <a:gd name="connsiteX46" fmla="*/ 528587 w 3853350"/>
              <a:gd name="connsiteY46" fmla="*/ 1435245 h 3709176"/>
              <a:gd name="connsiteX47" fmla="*/ 799570 w 3853350"/>
              <a:gd name="connsiteY47" fmla="*/ 1426487 h 3709176"/>
              <a:gd name="connsiteX48" fmla="*/ 943714 w 3853350"/>
              <a:gd name="connsiteY48" fmla="*/ 1157744 h 3709176"/>
              <a:gd name="connsiteX49" fmla="*/ 801711 w 3853350"/>
              <a:gd name="connsiteY49" fmla="*/ 928324 h 3709176"/>
              <a:gd name="connsiteX50" fmla="*/ 543929 w 3853350"/>
              <a:gd name="connsiteY50" fmla="*/ 513275 h 3709176"/>
              <a:gd name="connsiteX51" fmla="*/ 878065 w 3853350"/>
              <a:gd name="connsiteY51" fmla="*/ 238177 h 3709176"/>
              <a:gd name="connsiteX52" fmla="*/ 962312 w 3853350"/>
              <a:gd name="connsiteY52" fmla="*/ 383840 h 3709176"/>
              <a:gd name="connsiteX53" fmla="*/ 1039870 w 3853350"/>
              <a:gd name="connsiteY53" fmla="*/ 144246 h 3709176"/>
              <a:gd name="connsiteX54" fmla="*/ 1389347 w 3853350"/>
              <a:gd name="connsiteY54" fmla="*/ 4293 h 3709176"/>
              <a:gd name="connsiteX55" fmla="*/ 1631787 w 3853350"/>
              <a:gd name="connsiteY55" fmla="*/ 426040 h 3709176"/>
              <a:gd name="connsiteX56" fmla="*/ 1767189 w 3853350"/>
              <a:gd name="connsiteY56" fmla="*/ 659753 h 3709176"/>
              <a:gd name="connsiteX57" fmla="*/ 2072960 w 3853350"/>
              <a:gd name="connsiteY57" fmla="*/ 659753 h 3709176"/>
              <a:gd name="connsiteX58" fmla="*/ 2208541 w 3853350"/>
              <a:gd name="connsiteY58" fmla="*/ 426040 h 3709176"/>
              <a:gd name="connsiteX59" fmla="*/ 2453121 w 3853350"/>
              <a:gd name="connsiteY59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735740 w 3853350"/>
              <a:gd name="connsiteY2" fmla="*/ 253201 h 3709176"/>
              <a:gd name="connsiteX3" fmla="*/ 2905403 w 3853350"/>
              <a:gd name="connsiteY3" fmla="*/ 333231 h 3709176"/>
              <a:gd name="connsiteX4" fmla="*/ 2964225 w 3853350"/>
              <a:gd name="connsiteY4" fmla="*/ 231480 h 3709176"/>
              <a:gd name="connsiteX5" fmla="*/ 3270174 w 3853350"/>
              <a:gd name="connsiteY5" fmla="*/ 473950 h 3709176"/>
              <a:gd name="connsiteX6" fmla="*/ 3023274 w 3853350"/>
              <a:gd name="connsiteY6" fmla="*/ 895697 h 3709176"/>
              <a:gd name="connsiteX7" fmla="*/ 2887872 w 3853350"/>
              <a:gd name="connsiteY7" fmla="*/ 1129410 h 3709176"/>
              <a:gd name="connsiteX8" fmla="*/ 3038616 w 3853350"/>
              <a:gd name="connsiteY8" fmla="*/ 1393689 h 3709176"/>
              <a:gd name="connsiteX9" fmla="*/ 3309421 w 3853350"/>
              <a:gd name="connsiteY9" fmla="*/ 1395921 h 3709176"/>
              <a:gd name="connsiteX10" fmla="*/ 3798761 w 3853350"/>
              <a:gd name="connsiteY10" fmla="*/ 1397982 h 3709176"/>
              <a:gd name="connsiteX11" fmla="*/ 3851209 w 3853350"/>
              <a:gd name="connsiteY11" fmla="*/ 1762889 h 3709176"/>
              <a:gd name="connsiteX12" fmla="*/ 3676073 w 3853350"/>
              <a:gd name="connsiteY12" fmla="*/ 1762889 h 3709176"/>
              <a:gd name="connsiteX13" fmla="*/ 3697374 w 3853350"/>
              <a:gd name="connsiteY13" fmla="*/ 1948520 h 3709176"/>
              <a:gd name="connsiteX14" fmla="*/ 3853350 w 3853350"/>
              <a:gd name="connsiteY14" fmla="*/ 1948520 h 3709176"/>
              <a:gd name="connsiteX15" fmla="*/ 3814103 w 3853350"/>
              <a:gd name="connsiteY15" fmla="*/ 2258648 h 3709176"/>
              <a:gd name="connsiteX16" fmla="*/ 3324763 w 3853350"/>
              <a:gd name="connsiteY16" fmla="*/ 2273931 h 3709176"/>
              <a:gd name="connsiteX17" fmla="*/ 3053780 w 3853350"/>
              <a:gd name="connsiteY17" fmla="*/ 2282689 h 3709176"/>
              <a:gd name="connsiteX18" fmla="*/ 2909636 w 3853350"/>
              <a:gd name="connsiteY18" fmla="*/ 2551432 h 3709176"/>
              <a:gd name="connsiteX19" fmla="*/ 3051639 w 3853350"/>
              <a:gd name="connsiteY19" fmla="*/ 2780852 h 3709176"/>
              <a:gd name="connsiteX20" fmla="*/ 3309421 w 3853350"/>
              <a:gd name="connsiteY20" fmla="*/ 3195902 h 3709176"/>
              <a:gd name="connsiteX21" fmla="*/ 2964225 w 3853350"/>
              <a:gd name="connsiteY21" fmla="*/ 3477696 h 3709176"/>
              <a:gd name="connsiteX22" fmla="*/ 2891657 w 3853350"/>
              <a:gd name="connsiteY22" fmla="*/ 3352168 h 3709176"/>
              <a:gd name="connsiteX23" fmla="*/ 2741035 w 3853350"/>
              <a:gd name="connsiteY23" fmla="*/ 3465134 h 3709176"/>
              <a:gd name="connsiteX24" fmla="*/ 2802599 w 3853350"/>
              <a:gd name="connsiteY24" fmla="*/ 3571628 h 3709176"/>
              <a:gd name="connsiteX25" fmla="*/ 2453121 w 3853350"/>
              <a:gd name="connsiteY25" fmla="*/ 3709176 h 3709176"/>
              <a:gd name="connsiteX26" fmla="*/ 2208541 w 3853350"/>
              <a:gd name="connsiteY26" fmla="*/ 3283136 h 3709176"/>
              <a:gd name="connsiteX27" fmla="*/ 2072960 w 3853350"/>
              <a:gd name="connsiteY27" fmla="*/ 3049424 h 3709176"/>
              <a:gd name="connsiteX28" fmla="*/ 1767189 w 3853350"/>
              <a:gd name="connsiteY28" fmla="*/ 3049424 h 3709176"/>
              <a:gd name="connsiteX29" fmla="*/ 1631787 w 3853350"/>
              <a:gd name="connsiteY29" fmla="*/ 3283136 h 3709176"/>
              <a:gd name="connsiteX30" fmla="*/ 1389347 w 3853350"/>
              <a:gd name="connsiteY30" fmla="*/ 3704883 h 3709176"/>
              <a:gd name="connsiteX31" fmla="*/ 1039870 w 3853350"/>
              <a:gd name="connsiteY31" fmla="*/ 3564930 h 3709176"/>
              <a:gd name="connsiteX32" fmla="*/ 1118414 w 3853350"/>
              <a:gd name="connsiteY32" fmla="*/ 3428552 h 3709176"/>
              <a:gd name="connsiteX33" fmla="*/ 943448 w 3853350"/>
              <a:gd name="connsiteY33" fmla="*/ 3357952 h 3709176"/>
              <a:gd name="connsiteX34" fmla="*/ 878065 w 3853350"/>
              <a:gd name="connsiteY34" fmla="*/ 3470999 h 3709176"/>
              <a:gd name="connsiteX35" fmla="*/ 583176 w 3853350"/>
              <a:gd name="connsiteY35" fmla="*/ 3235226 h 3709176"/>
              <a:gd name="connsiteX36" fmla="*/ 830076 w 3853350"/>
              <a:gd name="connsiteY36" fmla="*/ 2813479 h 3709176"/>
              <a:gd name="connsiteX37" fmla="*/ 965478 w 3853350"/>
              <a:gd name="connsiteY37" fmla="*/ 2579766 h 3709176"/>
              <a:gd name="connsiteX38" fmla="*/ 814734 w 3853350"/>
              <a:gd name="connsiteY38" fmla="*/ 2315488 h 3709176"/>
              <a:gd name="connsiteX39" fmla="*/ 543929 w 3853350"/>
              <a:gd name="connsiteY39" fmla="*/ 2313255 h 3709176"/>
              <a:gd name="connsiteX40" fmla="*/ 54589 w 3853350"/>
              <a:gd name="connsiteY40" fmla="*/ 2311195 h 3709176"/>
              <a:gd name="connsiteX41" fmla="*/ 2141 w 3853350"/>
              <a:gd name="connsiteY41" fmla="*/ 1946287 h 3709176"/>
              <a:gd name="connsiteX42" fmla="*/ 131855 w 3853350"/>
              <a:gd name="connsiteY42" fmla="*/ 1946287 h 3709176"/>
              <a:gd name="connsiteX43" fmla="*/ 134711 w 3853350"/>
              <a:gd name="connsiteY43" fmla="*/ 1760657 h 3709176"/>
              <a:gd name="connsiteX44" fmla="*/ 0 w 3853350"/>
              <a:gd name="connsiteY44" fmla="*/ 1760657 h 3709176"/>
              <a:gd name="connsiteX45" fmla="*/ 39247 w 3853350"/>
              <a:gd name="connsiteY45" fmla="*/ 1450528 h 3709176"/>
              <a:gd name="connsiteX46" fmla="*/ 528587 w 3853350"/>
              <a:gd name="connsiteY46" fmla="*/ 1435245 h 3709176"/>
              <a:gd name="connsiteX47" fmla="*/ 799570 w 3853350"/>
              <a:gd name="connsiteY47" fmla="*/ 1426487 h 3709176"/>
              <a:gd name="connsiteX48" fmla="*/ 943714 w 3853350"/>
              <a:gd name="connsiteY48" fmla="*/ 1157744 h 3709176"/>
              <a:gd name="connsiteX49" fmla="*/ 801711 w 3853350"/>
              <a:gd name="connsiteY49" fmla="*/ 928324 h 3709176"/>
              <a:gd name="connsiteX50" fmla="*/ 543929 w 3853350"/>
              <a:gd name="connsiteY50" fmla="*/ 513275 h 3709176"/>
              <a:gd name="connsiteX51" fmla="*/ 878065 w 3853350"/>
              <a:gd name="connsiteY51" fmla="*/ 238177 h 3709176"/>
              <a:gd name="connsiteX52" fmla="*/ 1039870 w 3853350"/>
              <a:gd name="connsiteY52" fmla="*/ 144246 h 3709176"/>
              <a:gd name="connsiteX53" fmla="*/ 1389347 w 3853350"/>
              <a:gd name="connsiteY53" fmla="*/ 4293 h 3709176"/>
              <a:gd name="connsiteX54" fmla="*/ 1631787 w 3853350"/>
              <a:gd name="connsiteY54" fmla="*/ 426040 h 3709176"/>
              <a:gd name="connsiteX55" fmla="*/ 1767189 w 3853350"/>
              <a:gd name="connsiteY55" fmla="*/ 659753 h 3709176"/>
              <a:gd name="connsiteX56" fmla="*/ 2072960 w 3853350"/>
              <a:gd name="connsiteY56" fmla="*/ 659753 h 3709176"/>
              <a:gd name="connsiteX57" fmla="*/ 2208541 w 3853350"/>
              <a:gd name="connsiteY57" fmla="*/ 426040 h 3709176"/>
              <a:gd name="connsiteX58" fmla="*/ 2453121 w 3853350"/>
              <a:gd name="connsiteY58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05403 w 3853350"/>
              <a:gd name="connsiteY2" fmla="*/ 333231 h 3709176"/>
              <a:gd name="connsiteX3" fmla="*/ 2964225 w 3853350"/>
              <a:gd name="connsiteY3" fmla="*/ 231480 h 3709176"/>
              <a:gd name="connsiteX4" fmla="*/ 3270174 w 3853350"/>
              <a:gd name="connsiteY4" fmla="*/ 473950 h 3709176"/>
              <a:gd name="connsiteX5" fmla="*/ 3023274 w 3853350"/>
              <a:gd name="connsiteY5" fmla="*/ 895697 h 3709176"/>
              <a:gd name="connsiteX6" fmla="*/ 2887872 w 3853350"/>
              <a:gd name="connsiteY6" fmla="*/ 1129410 h 3709176"/>
              <a:gd name="connsiteX7" fmla="*/ 3038616 w 3853350"/>
              <a:gd name="connsiteY7" fmla="*/ 1393689 h 3709176"/>
              <a:gd name="connsiteX8" fmla="*/ 3309421 w 3853350"/>
              <a:gd name="connsiteY8" fmla="*/ 1395921 h 3709176"/>
              <a:gd name="connsiteX9" fmla="*/ 3798761 w 3853350"/>
              <a:gd name="connsiteY9" fmla="*/ 1397982 h 3709176"/>
              <a:gd name="connsiteX10" fmla="*/ 3851209 w 3853350"/>
              <a:gd name="connsiteY10" fmla="*/ 1762889 h 3709176"/>
              <a:gd name="connsiteX11" fmla="*/ 3676073 w 3853350"/>
              <a:gd name="connsiteY11" fmla="*/ 1762889 h 3709176"/>
              <a:gd name="connsiteX12" fmla="*/ 3697374 w 3853350"/>
              <a:gd name="connsiteY12" fmla="*/ 1948520 h 3709176"/>
              <a:gd name="connsiteX13" fmla="*/ 3853350 w 3853350"/>
              <a:gd name="connsiteY13" fmla="*/ 1948520 h 3709176"/>
              <a:gd name="connsiteX14" fmla="*/ 3814103 w 3853350"/>
              <a:gd name="connsiteY14" fmla="*/ 2258648 h 3709176"/>
              <a:gd name="connsiteX15" fmla="*/ 3324763 w 3853350"/>
              <a:gd name="connsiteY15" fmla="*/ 2273931 h 3709176"/>
              <a:gd name="connsiteX16" fmla="*/ 3053780 w 3853350"/>
              <a:gd name="connsiteY16" fmla="*/ 2282689 h 3709176"/>
              <a:gd name="connsiteX17" fmla="*/ 2909636 w 3853350"/>
              <a:gd name="connsiteY17" fmla="*/ 2551432 h 3709176"/>
              <a:gd name="connsiteX18" fmla="*/ 3051639 w 3853350"/>
              <a:gd name="connsiteY18" fmla="*/ 2780852 h 3709176"/>
              <a:gd name="connsiteX19" fmla="*/ 3309421 w 3853350"/>
              <a:gd name="connsiteY19" fmla="*/ 3195902 h 3709176"/>
              <a:gd name="connsiteX20" fmla="*/ 2964225 w 3853350"/>
              <a:gd name="connsiteY20" fmla="*/ 3477696 h 3709176"/>
              <a:gd name="connsiteX21" fmla="*/ 2891657 w 3853350"/>
              <a:gd name="connsiteY21" fmla="*/ 3352168 h 3709176"/>
              <a:gd name="connsiteX22" fmla="*/ 2741035 w 3853350"/>
              <a:gd name="connsiteY22" fmla="*/ 3465134 h 3709176"/>
              <a:gd name="connsiteX23" fmla="*/ 2802599 w 3853350"/>
              <a:gd name="connsiteY23" fmla="*/ 3571628 h 3709176"/>
              <a:gd name="connsiteX24" fmla="*/ 2453121 w 3853350"/>
              <a:gd name="connsiteY24" fmla="*/ 3709176 h 3709176"/>
              <a:gd name="connsiteX25" fmla="*/ 2208541 w 3853350"/>
              <a:gd name="connsiteY25" fmla="*/ 3283136 h 3709176"/>
              <a:gd name="connsiteX26" fmla="*/ 2072960 w 3853350"/>
              <a:gd name="connsiteY26" fmla="*/ 3049424 h 3709176"/>
              <a:gd name="connsiteX27" fmla="*/ 1767189 w 3853350"/>
              <a:gd name="connsiteY27" fmla="*/ 3049424 h 3709176"/>
              <a:gd name="connsiteX28" fmla="*/ 1631787 w 3853350"/>
              <a:gd name="connsiteY28" fmla="*/ 3283136 h 3709176"/>
              <a:gd name="connsiteX29" fmla="*/ 1389347 w 3853350"/>
              <a:gd name="connsiteY29" fmla="*/ 3704883 h 3709176"/>
              <a:gd name="connsiteX30" fmla="*/ 1039870 w 3853350"/>
              <a:gd name="connsiteY30" fmla="*/ 3564930 h 3709176"/>
              <a:gd name="connsiteX31" fmla="*/ 1118414 w 3853350"/>
              <a:gd name="connsiteY31" fmla="*/ 3428552 h 3709176"/>
              <a:gd name="connsiteX32" fmla="*/ 943448 w 3853350"/>
              <a:gd name="connsiteY32" fmla="*/ 3357952 h 3709176"/>
              <a:gd name="connsiteX33" fmla="*/ 878065 w 3853350"/>
              <a:gd name="connsiteY33" fmla="*/ 3470999 h 3709176"/>
              <a:gd name="connsiteX34" fmla="*/ 583176 w 3853350"/>
              <a:gd name="connsiteY34" fmla="*/ 3235226 h 3709176"/>
              <a:gd name="connsiteX35" fmla="*/ 830076 w 3853350"/>
              <a:gd name="connsiteY35" fmla="*/ 2813479 h 3709176"/>
              <a:gd name="connsiteX36" fmla="*/ 965478 w 3853350"/>
              <a:gd name="connsiteY36" fmla="*/ 2579766 h 3709176"/>
              <a:gd name="connsiteX37" fmla="*/ 814734 w 3853350"/>
              <a:gd name="connsiteY37" fmla="*/ 2315488 h 3709176"/>
              <a:gd name="connsiteX38" fmla="*/ 543929 w 3853350"/>
              <a:gd name="connsiteY38" fmla="*/ 2313255 h 3709176"/>
              <a:gd name="connsiteX39" fmla="*/ 54589 w 3853350"/>
              <a:gd name="connsiteY39" fmla="*/ 2311195 h 3709176"/>
              <a:gd name="connsiteX40" fmla="*/ 2141 w 3853350"/>
              <a:gd name="connsiteY40" fmla="*/ 1946287 h 3709176"/>
              <a:gd name="connsiteX41" fmla="*/ 131855 w 3853350"/>
              <a:gd name="connsiteY41" fmla="*/ 1946287 h 3709176"/>
              <a:gd name="connsiteX42" fmla="*/ 134711 w 3853350"/>
              <a:gd name="connsiteY42" fmla="*/ 1760657 h 3709176"/>
              <a:gd name="connsiteX43" fmla="*/ 0 w 3853350"/>
              <a:gd name="connsiteY43" fmla="*/ 1760657 h 3709176"/>
              <a:gd name="connsiteX44" fmla="*/ 39247 w 3853350"/>
              <a:gd name="connsiteY44" fmla="*/ 1450528 h 3709176"/>
              <a:gd name="connsiteX45" fmla="*/ 528587 w 3853350"/>
              <a:gd name="connsiteY45" fmla="*/ 1435245 h 3709176"/>
              <a:gd name="connsiteX46" fmla="*/ 799570 w 3853350"/>
              <a:gd name="connsiteY46" fmla="*/ 1426487 h 3709176"/>
              <a:gd name="connsiteX47" fmla="*/ 943714 w 3853350"/>
              <a:gd name="connsiteY47" fmla="*/ 1157744 h 3709176"/>
              <a:gd name="connsiteX48" fmla="*/ 801711 w 3853350"/>
              <a:gd name="connsiteY48" fmla="*/ 928324 h 3709176"/>
              <a:gd name="connsiteX49" fmla="*/ 543929 w 3853350"/>
              <a:gd name="connsiteY49" fmla="*/ 513275 h 3709176"/>
              <a:gd name="connsiteX50" fmla="*/ 878065 w 3853350"/>
              <a:gd name="connsiteY50" fmla="*/ 238177 h 3709176"/>
              <a:gd name="connsiteX51" fmla="*/ 1039870 w 3853350"/>
              <a:gd name="connsiteY51" fmla="*/ 144246 h 3709176"/>
              <a:gd name="connsiteX52" fmla="*/ 1389347 w 3853350"/>
              <a:gd name="connsiteY52" fmla="*/ 4293 h 3709176"/>
              <a:gd name="connsiteX53" fmla="*/ 1631787 w 3853350"/>
              <a:gd name="connsiteY53" fmla="*/ 426040 h 3709176"/>
              <a:gd name="connsiteX54" fmla="*/ 1767189 w 3853350"/>
              <a:gd name="connsiteY54" fmla="*/ 659753 h 3709176"/>
              <a:gd name="connsiteX55" fmla="*/ 2072960 w 3853350"/>
              <a:gd name="connsiteY55" fmla="*/ 659753 h 3709176"/>
              <a:gd name="connsiteX56" fmla="*/ 2208541 w 3853350"/>
              <a:gd name="connsiteY56" fmla="*/ 426040 h 3709176"/>
              <a:gd name="connsiteX57" fmla="*/ 2453121 w 3853350"/>
              <a:gd name="connsiteY57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676073 w 3853350"/>
              <a:gd name="connsiteY10" fmla="*/ 1762889 h 3709176"/>
              <a:gd name="connsiteX11" fmla="*/ 3697374 w 3853350"/>
              <a:gd name="connsiteY11" fmla="*/ 1948520 h 3709176"/>
              <a:gd name="connsiteX12" fmla="*/ 3853350 w 3853350"/>
              <a:gd name="connsiteY12" fmla="*/ 1948520 h 3709176"/>
              <a:gd name="connsiteX13" fmla="*/ 3814103 w 3853350"/>
              <a:gd name="connsiteY13" fmla="*/ 2258648 h 3709176"/>
              <a:gd name="connsiteX14" fmla="*/ 3324763 w 3853350"/>
              <a:gd name="connsiteY14" fmla="*/ 2273931 h 3709176"/>
              <a:gd name="connsiteX15" fmla="*/ 3053780 w 3853350"/>
              <a:gd name="connsiteY15" fmla="*/ 2282689 h 3709176"/>
              <a:gd name="connsiteX16" fmla="*/ 2909636 w 3853350"/>
              <a:gd name="connsiteY16" fmla="*/ 2551432 h 3709176"/>
              <a:gd name="connsiteX17" fmla="*/ 3051639 w 3853350"/>
              <a:gd name="connsiteY17" fmla="*/ 2780852 h 3709176"/>
              <a:gd name="connsiteX18" fmla="*/ 3309421 w 3853350"/>
              <a:gd name="connsiteY18" fmla="*/ 3195902 h 3709176"/>
              <a:gd name="connsiteX19" fmla="*/ 2964225 w 3853350"/>
              <a:gd name="connsiteY19" fmla="*/ 3477696 h 3709176"/>
              <a:gd name="connsiteX20" fmla="*/ 2891657 w 3853350"/>
              <a:gd name="connsiteY20" fmla="*/ 3352168 h 3709176"/>
              <a:gd name="connsiteX21" fmla="*/ 2741035 w 3853350"/>
              <a:gd name="connsiteY21" fmla="*/ 3465134 h 3709176"/>
              <a:gd name="connsiteX22" fmla="*/ 2802599 w 3853350"/>
              <a:gd name="connsiteY22" fmla="*/ 3571628 h 3709176"/>
              <a:gd name="connsiteX23" fmla="*/ 2453121 w 3853350"/>
              <a:gd name="connsiteY23" fmla="*/ 3709176 h 3709176"/>
              <a:gd name="connsiteX24" fmla="*/ 2208541 w 3853350"/>
              <a:gd name="connsiteY24" fmla="*/ 3283136 h 3709176"/>
              <a:gd name="connsiteX25" fmla="*/ 2072960 w 3853350"/>
              <a:gd name="connsiteY25" fmla="*/ 3049424 h 3709176"/>
              <a:gd name="connsiteX26" fmla="*/ 1767189 w 3853350"/>
              <a:gd name="connsiteY26" fmla="*/ 3049424 h 3709176"/>
              <a:gd name="connsiteX27" fmla="*/ 1631787 w 3853350"/>
              <a:gd name="connsiteY27" fmla="*/ 3283136 h 3709176"/>
              <a:gd name="connsiteX28" fmla="*/ 1389347 w 3853350"/>
              <a:gd name="connsiteY28" fmla="*/ 3704883 h 3709176"/>
              <a:gd name="connsiteX29" fmla="*/ 1039870 w 3853350"/>
              <a:gd name="connsiteY29" fmla="*/ 3564930 h 3709176"/>
              <a:gd name="connsiteX30" fmla="*/ 1118414 w 3853350"/>
              <a:gd name="connsiteY30" fmla="*/ 3428552 h 3709176"/>
              <a:gd name="connsiteX31" fmla="*/ 943448 w 3853350"/>
              <a:gd name="connsiteY31" fmla="*/ 3357952 h 3709176"/>
              <a:gd name="connsiteX32" fmla="*/ 878065 w 3853350"/>
              <a:gd name="connsiteY32" fmla="*/ 3470999 h 3709176"/>
              <a:gd name="connsiteX33" fmla="*/ 583176 w 3853350"/>
              <a:gd name="connsiteY33" fmla="*/ 3235226 h 3709176"/>
              <a:gd name="connsiteX34" fmla="*/ 830076 w 3853350"/>
              <a:gd name="connsiteY34" fmla="*/ 2813479 h 3709176"/>
              <a:gd name="connsiteX35" fmla="*/ 965478 w 3853350"/>
              <a:gd name="connsiteY35" fmla="*/ 2579766 h 3709176"/>
              <a:gd name="connsiteX36" fmla="*/ 814734 w 3853350"/>
              <a:gd name="connsiteY36" fmla="*/ 2315488 h 3709176"/>
              <a:gd name="connsiteX37" fmla="*/ 543929 w 3853350"/>
              <a:gd name="connsiteY37" fmla="*/ 2313255 h 3709176"/>
              <a:gd name="connsiteX38" fmla="*/ 54589 w 3853350"/>
              <a:gd name="connsiteY38" fmla="*/ 2311195 h 3709176"/>
              <a:gd name="connsiteX39" fmla="*/ 2141 w 3853350"/>
              <a:gd name="connsiteY39" fmla="*/ 1946287 h 3709176"/>
              <a:gd name="connsiteX40" fmla="*/ 131855 w 3853350"/>
              <a:gd name="connsiteY40" fmla="*/ 1946287 h 3709176"/>
              <a:gd name="connsiteX41" fmla="*/ 134711 w 3853350"/>
              <a:gd name="connsiteY41" fmla="*/ 1760657 h 3709176"/>
              <a:gd name="connsiteX42" fmla="*/ 0 w 3853350"/>
              <a:gd name="connsiteY42" fmla="*/ 1760657 h 3709176"/>
              <a:gd name="connsiteX43" fmla="*/ 39247 w 3853350"/>
              <a:gd name="connsiteY43" fmla="*/ 1450528 h 3709176"/>
              <a:gd name="connsiteX44" fmla="*/ 528587 w 3853350"/>
              <a:gd name="connsiteY44" fmla="*/ 1435245 h 3709176"/>
              <a:gd name="connsiteX45" fmla="*/ 799570 w 3853350"/>
              <a:gd name="connsiteY45" fmla="*/ 1426487 h 3709176"/>
              <a:gd name="connsiteX46" fmla="*/ 943714 w 3853350"/>
              <a:gd name="connsiteY46" fmla="*/ 1157744 h 3709176"/>
              <a:gd name="connsiteX47" fmla="*/ 801711 w 3853350"/>
              <a:gd name="connsiteY47" fmla="*/ 928324 h 3709176"/>
              <a:gd name="connsiteX48" fmla="*/ 543929 w 3853350"/>
              <a:gd name="connsiteY48" fmla="*/ 513275 h 3709176"/>
              <a:gd name="connsiteX49" fmla="*/ 878065 w 3853350"/>
              <a:gd name="connsiteY49" fmla="*/ 238177 h 3709176"/>
              <a:gd name="connsiteX50" fmla="*/ 1039870 w 3853350"/>
              <a:gd name="connsiteY50" fmla="*/ 144246 h 3709176"/>
              <a:gd name="connsiteX51" fmla="*/ 1389347 w 3853350"/>
              <a:gd name="connsiteY51" fmla="*/ 4293 h 3709176"/>
              <a:gd name="connsiteX52" fmla="*/ 1631787 w 3853350"/>
              <a:gd name="connsiteY52" fmla="*/ 426040 h 3709176"/>
              <a:gd name="connsiteX53" fmla="*/ 1767189 w 3853350"/>
              <a:gd name="connsiteY53" fmla="*/ 659753 h 3709176"/>
              <a:gd name="connsiteX54" fmla="*/ 2072960 w 3853350"/>
              <a:gd name="connsiteY54" fmla="*/ 659753 h 3709176"/>
              <a:gd name="connsiteX55" fmla="*/ 2208541 w 3853350"/>
              <a:gd name="connsiteY55" fmla="*/ 426040 h 3709176"/>
              <a:gd name="connsiteX56" fmla="*/ 2453121 w 3853350"/>
              <a:gd name="connsiteY56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697374 w 3853350"/>
              <a:gd name="connsiteY10" fmla="*/ 1948520 h 3709176"/>
              <a:gd name="connsiteX11" fmla="*/ 3853350 w 3853350"/>
              <a:gd name="connsiteY11" fmla="*/ 1948520 h 3709176"/>
              <a:gd name="connsiteX12" fmla="*/ 3814103 w 3853350"/>
              <a:gd name="connsiteY12" fmla="*/ 2258648 h 3709176"/>
              <a:gd name="connsiteX13" fmla="*/ 3324763 w 3853350"/>
              <a:gd name="connsiteY13" fmla="*/ 2273931 h 3709176"/>
              <a:gd name="connsiteX14" fmla="*/ 3053780 w 3853350"/>
              <a:gd name="connsiteY14" fmla="*/ 2282689 h 3709176"/>
              <a:gd name="connsiteX15" fmla="*/ 2909636 w 3853350"/>
              <a:gd name="connsiteY15" fmla="*/ 2551432 h 3709176"/>
              <a:gd name="connsiteX16" fmla="*/ 3051639 w 3853350"/>
              <a:gd name="connsiteY16" fmla="*/ 2780852 h 3709176"/>
              <a:gd name="connsiteX17" fmla="*/ 3309421 w 3853350"/>
              <a:gd name="connsiteY17" fmla="*/ 3195902 h 3709176"/>
              <a:gd name="connsiteX18" fmla="*/ 2964225 w 3853350"/>
              <a:gd name="connsiteY18" fmla="*/ 3477696 h 3709176"/>
              <a:gd name="connsiteX19" fmla="*/ 2891657 w 3853350"/>
              <a:gd name="connsiteY19" fmla="*/ 3352168 h 3709176"/>
              <a:gd name="connsiteX20" fmla="*/ 2741035 w 3853350"/>
              <a:gd name="connsiteY20" fmla="*/ 3465134 h 3709176"/>
              <a:gd name="connsiteX21" fmla="*/ 2802599 w 3853350"/>
              <a:gd name="connsiteY21" fmla="*/ 3571628 h 3709176"/>
              <a:gd name="connsiteX22" fmla="*/ 2453121 w 3853350"/>
              <a:gd name="connsiteY22" fmla="*/ 3709176 h 3709176"/>
              <a:gd name="connsiteX23" fmla="*/ 2208541 w 3853350"/>
              <a:gd name="connsiteY23" fmla="*/ 3283136 h 3709176"/>
              <a:gd name="connsiteX24" fmla="*/ 2072960 w 3853350"/>
              <a:gd name="connsiteY24" fmla="*/ 3049424 h 3709176"/>
              <a:gd name="connsiteX25" fmla="*/ 1767189 w 3853350"/>
              <a:gd name="connsiteY25" fmla="*/ 3049424 h 3709176"/>
              <a:gd name="connsiteX26" fmla="*/ 1631787 w 3853350"/>
              <a:gd name="connsiteY26" fmla="*/ 3283136 h 3709176"/>
              <a:gd name="connsiteX27" fmla="*/ 1389347 w 3853350"/>
              <a:gd name="connsiteY27" fmla="*/ 3704883 h 3709176"/>
              <a:gd name="connsiteX28" fmla="*/ 1039870 w 3853350"/>
              <a:gd name="connsiteY28" fmla="*/ 3564930 h 3709176"/>
              <a:gd name="connsiteX29" fmla="*/ 1118414 w 3853350"/>
              <a:gd name="connsiteY29" fmla="*/ 3428552 h 3709176"/>
              <a:gd name="connsiteX30" fmla="*/ 943448 w 3853350"/>
              <a:gd name="connsiteY30" fmla="*/ 3357952 h 3709176"/>
              <a:gd name="connsiteX31" fmla="*/ 878065 w 3853350"/>
              <a:gd name="connsiteY31" fmla="*/ 3470999 h 3709176"/>
              <a:gd name="connsiteX32" fmla="*/ 583176 w 3853350"/>
              <a:gd name="connsiteY32" fmla="*/ 3235226 h 3709176"/>
              <a:gd name="connsiteX33" fmla="*/ 830076 w 3853350"/>
              <a:gd name="connsiteY33" fmla="*/ 2813479 h 3709176"/>
              <a:gd name="connsiteX34" fmla="*/ 965478 w 3853350"/>
              <a:gd name="connsiteY34" fmla="*/ 2579766 h 3709176"/>
              <a:gd name="connsiteX35" fmla="*/ 814734 w 3853350"/>
              <a:gd name="connsiteY35" fmla="*/ 2315488 h 3709176"/>
              <a:gd name="connsiteX36" fmla="*/ 543929 w 3853350"/>
              <a:gd name="connsiteY36" fmla="*/ 2313255 h 3709176"/>
              <a:gd name="connsiteX37" fmla="*/ 54589 w 3853350"/>
              <a:gd name="connsiteY37" fmla="*/ 2311195 h 3709176"/>
              <a:gd name="connsiteX38" fmla="*/ 2141 w 3853350"/>
              <a:gd name="connsiteY38" fmla="*/ 1946287 h 3709176"/>
              <a:gd name="connsiteX39" fmla="*/ 131855 w 3853350"/>
              <a:gd name="connsiteY39" fmla="*/ 1946287 h 3709176"/>
              <a:gd name="connsiteX40" fmla="*/ 134711 w 3853350"/>
              <a:gd name="connsiteY40" fmla="*/ 1760657 h 3709176"/>
              <a:gd name="connsiteX41" fmla="*/ 0 w 3853350"/>
              <a:gd name="connsiteY41" fmla="*/ 1760657 h 3709176"/>
              <a:gd name="connsiteX42" fmla="*/ 39247 w 3853350"/>
              <a:gd name="connsiteY42" fmla="*/ 1450528 h 3709176"/>
              <a:gd name="connsiteX43" fmla="*/ 528587 w 3853350"/>
              <a:gd name="connsiteY43" fmla="*/ 1435245 h 3709176"/>
              <a:gd name="connsiteX44" fmla="*/ 799570 w 3853350"/>
              <a:gd name="connsiteY44" fmla="*/ 1426487 h 3709176"/>
              <a:gd name="connsiteX45" fmla="*/ 943714 w 3853350"/>
              <a:gd name="connsiteY45" fmla="*/ 1157744 h 3709176"/>
              <a:gd name="connsiteX46" fmla="*/ 801711 w 3853350"/>
              <a:gd name="connsiteY46" fmla="*/ 928324 h 3709176"/>
              <a:gd name="connsiteX47" fmla="*/ 543929 w 3853350"/>
              <a:gd name="connsiteY47" fmla="*/ 513275 h 3709176"/>
              <a:gd name="connsiteX48" fmla="*/ 878065 w 3853350"/>
              <a:gd name="connsiteY48" fmla="*/ 238177 h 3709176"/>
              <a:gd name="connsiteX49" fmla="*/ 1039870 w 3853350"/>
              <a:gd name="connsiteY49" fmla="*/ 144246 h 3709176"/>
              <a:gd name="connsiteX50" fmla="*/ 1389347 w 3853350"/>
              <a:gd name="connsiteY50" fmla="*/ 4293 h 3709176"/>
              <a:gd name="connsiteX51" fmla="*/ 1631787 w 3853350"/>
              <a:gd name="connsiteY51" fmla="*/ 426040 h 3709176"/>
              <a:gd name="connsiteX52" fmla="*/ 1767189 w 3853350"/>
              <a:gd name="connsiteY52" fmla="*/ 659753 h 3709176"/>
              <a:gd name="connsiteX53" fmla="*/ 2072960 w 3853350"/>
              <a:gd name="connsiteY53" fmla="*/ 659753 h 3709176"/>
              <a:gd name="connsiteX54" fmla="*/ 2208541 w 3853350"/>
              <a:gd name="connsiteY54" fmla="*/ 426040 h 3709176"/>
              <a:gd name="connsiteX55" fmla="*/ 2453121 w 3853350"/>
              <a:gd name="connsiteY55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91657 w 3853350"/>
              <a:gd name="connsiteY18" fmla="*/ 3352168 h 3709176"/>
              <a:gd name="connsiteX19" fmla="*/ 2741035 w 3853350"/>
              <a:gd name="connsiteY19" fmla="*/ 3465134 h 3709176"/>
              <a:gd name="connsiteX20" fmla="*/ 2802599 w 3853350"/>
              <a:gd name="connsiteY20" fmla="*/ 3571628 h 3709176"/>
              <a:gd name="connsiteX21" fmla="*/ 2453121 w 3853350"/>
              <a:gd name="connsiteY21" fmla="*/ 3709176 h 3709176"/>
              <a:gd name="connsiteX22" fmla="*/ 2208541 w 3853350"/>
              <a:gd name="connsiteY22" fmla="*/ 3283136 h 3709176"/>
              <a:gd name="connsiteX23" fmla="*/ 2072960 w 3853350"/>
              <a:gd name="connsiteY23" fmla="*/ 3049424 h 3709176"/>
              <a:gd name="connsiteX24" fmla="*/ 1767189 w 3853350"/>
              <a:gd name="connsiteY24" fmla="*/ 3049424 h 3709176"/>
              <a:gd name="connsiteX25" fmla="*/ 1631787 w 3853350"/>
              <a:gd name="connsiteY25" fmla="*/ 3283136 h 3709176"/>
              <a:gd name="connsiteX26" fmla="*/ 1389347 w 3853350"/>
              <a:gd name="connsiteY26" fmla="*/ 3704883 h 3709176"/>
              <a:gd name="connsiteX27" fmla="*/ 1039870 w 3853350"/>
              <a:gd name="connsiteY27" fmla="*/ 3564930 h 3709176"/>
              <a:gd name="connsiteX28" fmla="*/ 1118414 w 3853350"/>
              <a:gd name="connsiteY28" fmla="*/ 3428552 h 3709176"/>
              <a:gd name="connsiteX29" fmla="*/ 943448 w 3853350"/>
              <a:gd name="connsiteY29" fmla="*/ 3357952 h 3709176"/>
              <a:gd name="connsiteX30" fmla="*/ 878065 w 3853350"/>
              <a:gd name="connsiteY30" fmla="*/ 3470999 h 3709176"/>
              <a:gd name="connsiteX31" fmla="*/ 583176 w 3853350"/>
              <a:gd name="connsiteY31" fmla="*/ 3235226 h 3709176"/>
              <a:gd name="connsiteX32" fmla="*/ 830076 w 3853350"/>
              <a:gd name="connsiteY32" fmla="*/ 2813479 h 3709176"/>
              <a:gd name="connsiteX33" fmla="*/ 965478 w 3853350"/>
              <a:gd name="connsiteY33" fmla="*/ 2579766 h 3709176"/>
              <a:gd name="connsiteX34" fmla="*/ 814734 w 3853350"/>
              <a:gd name="connsiteY34" fmla="*/ 2315488 h 3709176"/>
              <a:gd name="connsiteX35" fmla="*/ 543929 w 3853350"/>
              <a:gd name="connsiteY35" fmla="*/ 2313255 h 3709176"/>
              <a:gd name="connsiteX36" fmla="*/ 54589 w 3853350"/>
              <a:gd name="connsiteY36" fmla="*/ 2311195 h 3709176"/>
              <a:gd name="connsiteX37" fmla="*/ 2141 w 3853350"/>
              <a:gd name="connsiteY37" fmla="*/ 1946287 h 3709176"/>
              <a:gd name="connsiteX38" fmla="*/ 131855 w 3853350"/>
              <a:gd name="connsiteY38" fmla="*/ 1946287 h 3709176"/>
              <a:gd name="connsiteX39" fmla="*/ 134711 w 3853350"/>
              <a:gd name="connsiteY39" fmla="*/ 1760657 h 3709176"/>
              <a:gd name="connsiteX40" fmla="*/ 0 w 3853350"/>
              <a:gd name="connsiteY40" fmla="*/ 1760657 h 3709176"/>
              <a:gd name="connsiteX41" fmla="*/ 39247 w 3853350"/>
              <a:gd name="connsiteY41" fmla="*/ 1450528 h 3709176"/>
              <a:gd name="connsiteX42" fmla="*/ 528587 w 3853350"/>
              <a:gd name="connsiteY42" fmla="*/ 1435245 h 3709176"/>
              <a:gd name="connsiteX43" fmla="*/ 799570 w 3853350"/>
              <a:gd name="connsiteY43" fmla="*/ 1426487 h 3709176"/>
              <a:gd name="connsiteX44" fmla="*/ 943714 w 3853350"/>
              <a:gd name="connsiteY44" fmla="*/ 1157744 h 3709176"/>
              <a:gd name="connsiteX45" fmla="*/ 801711 w 3853350"/>
              <a:gd name="connsiteY45" fmla="*/ 928324 h 3709176"/>
              <a:gd name="connsiteX46" fmla="*/ 543929 w 3853350"/>
              <a:gd name="connsiteY46" fmla="*/ 513275 h 3709176"/>
              <a:gd name="connsiteX47" fmla="*/ 878065 w 3853350"/>
              <a:gd name="connsiteY47" fmla="*/ 238177 h 3709176"/>
              <a:gd name="connsiteX48" fmla="*/ 1039870 w 3853350"/>
              <a:gd name="connsiteY48" fmla="*/ 144246 h 3709176"/>
              <a:gd name="connsiteX49" fmla="*/ 1389347 w 3853350"/>
              <a:gd name="connsiteY49" fmla="*/ 4293 h 3709176"/>
              <a:gd name="connsiteX50" fmla="*/ 1631787 w 3853350"/>
              <a:gd name="connsiteY50" fmla="*/ 426040 h 3709176"/>
              <a:gd name="connsiteX51" fmla="*/ 1767189 w 3853350"/>
              <a:gd name="connsiteY51" fmla="*/ 659753 h 3709176"/>
              <a:gd name="connsiteX52" fmla="*/ 2072960 w 3853350"/>
              <a:gd name="connsiteY52" fmla="*/ 659753 h 3709176"/>
              <a:gd name="connsiteX53" fmla="*/ 2208541 w 3853350"/>
              <a:gd name="connsiteY53" fmla="*/ 426040 h 3709176"/>
              <a:gd name="connsiteX54" fmla="*/ 2453121 w 3853350"/>
              <a:gd name="connsiteY54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741035 w 3853350"/>
              <a:gd name="connsiteY18" fmla="*/ 3465134 h 3709176"/>
              <a:gd name="connsiteX19" fmla="*/ 2802599 w 3853350"/>
              <a:gd name="connsiteY19" fmla="*/ 3571628 h 3709176"/>
              <a:gd name="connsiteX20" fmla="*/ 2453121 w 3853350"/>
              <a:gd name="connsiteY20" fmla="*/ 3709176 h 3709176"/>
              <a:gd name="connsiteX21" fmla="*/ 2208541 w 3853350"/>
              <a:gd name="connsiteY21" fmla="*/ 3283136 h 3709176"/>
              <a:gd name="connsiteX22" fmla="*/ 2072960 w 3853350"/>
              <a:gd name="connsiteY22" fmla="*/ 3049424 h 3709176"/>
              <a:gd name="connsiteX23" fmla="*/ 1767189 w 3853350"/>
              <a:gd name="connsiteY23" fmla="*/ 3049424 h 3709176"/>
              <a:gd name="connsiteX24" fmla="*/ 1631787 w 3853350"/>
              <a:gd name="connsiteY24" fmla="*/ 3283136 h 3709176"/>
              <a:gd name="connsiteX25" fmla="*/ 1389347 w 3853350"/>
              <a:gd name="connsiteY25" fmla="*/ 3704883 h 3709176"/>
              <a:gd name="connsiteX26" fmla="*/ 1039870 w 3853350"/>
              <a:gd name="connsiteY26" fmla="*/ 3564930 h 3709176"/>
              <a:gd name="connsiteX27" fmla="*/ 1118414 w 3853350"/>
              <a:gd name="connsiteY27" fmla="*/ 3428552 h 3709176"/>
              <a:gd name="connsiteX28" fmla="*/ 943448 w 3853350"/>
              <a:gd name="connsiteY28" fmla="*/ 3357952 h 3709176"/>
              <a:gd name="connsiteX29" fmla="*/ 878065 w 3853350"/>
              <a:gd name="connsiteY29" fmla="*/ 3470999 h 3709176"/>
              <a:gd name="connsiteX30" fmla="*/ 583176 w 3853350"/>
              <a:gd name="connsiteY30" fmla="*/ 3235226 h 3709176"/>
              <a:gd name="connsiteX31" fmla="*/ 830076 w 3853350"/>
              <a:gd name="connsiteY31" fmla="*/ 2813479 h 3709176"/>
              <a:gd name="connsiteX32" fmla="*/ 965478 w 3853350"/>
              <a:gd name="connsiteY32" fmla="*/ 2579766 h 3709176"/>
              <a:gd name="connsiteX33" fmla="*/ 814734 w 3853350"/>
              <a:gd name="connsiteY33" fmla="*/ 2315488 h 3709176"/>
              <a:gd name="connsiteX34" fmla="*/ 543929 w 3853350"/>
              <a:gd name="connsiteY34" fmla="*/ 2313255 h 3709176"/>
              <a:gd name="connsiteX35" fmla="*/ 54589 w 3853350"/>
              <a:gd name="connsiteY35" fmla="*/ 2311195 h 3709176"/>
              <a:gd name="connsiteX36" fmla="*/ 2141 w 3853350"/>
              <a:gd name="connsiteY36" fmla="*/ 1946287 h 3709176"/>
              <a:gd name="connsiteX37" fmla="*/ 131855 w 3853350"/>
              <a:gd name="connsiteY37" fmla="*/ 1946287 h 3709176"/>
              <a:gd name="connsiteX38" fmla="*/ 134711 w 3853350"/>
              <a:gd name="connsiteY38" fmla="*/ 1760657 h 3709176"/>
              <a:gd name="connsiteX39" fmla="*/ 0 w 3853350"/>
              <a:gd name="connsiteY39" fmla="*/ 1760657 h 3709176"/>
              <a:gd name="connsiteX40" fmla="*/ 39247 w 3853350"/>
              <a:gd name="connsiteY40" fmla="*/ 1450528 h 3709176"/>
              <a:gd name="connsiteX41" fmla="*/ 528587 w 3853350"/>
              <a:gd name="connsiteY41" fmla="*/ 1435245 h 3709176"/>
              <a:gd name="connsiteX42" fmla="*/ 799570 w 3853350"/>
              <a:gd name="connsiteY42" fmla="*/ 1426487 h 3709176"/>
              <a:gd name="connsiteX43" fmla="*/ 943714 w 3853350"/>
              <a:gd name="connsiteY43" fmla="*/ 1157744 h 3709176"/>
              <a:gd name="connsiteX44" fmla="*/ 801711 w 3853350"/>
              <a:gd name="connsiteY44" fmla="*/ 928324 h 3709176"/>
              <a:gd name="connsiteX45" fmla="*/ 543929 w 3853350"/>
              <a:gd name="connsiteY45" fmla="*/ 513275 h 3709176"/>
              <a:gd name="connsiteX46" fmla="*/ 878065 w 3853350"/>
              <a:gd name="connsiteY46" fmla="*/ 238177 h 3709176"/>
              <a:gd name="connsiteX47" fmla="*/ 1039870 w 3853350"/>
              <a:gd name="connsiteY47" fmla="*/ 144246 h 3709176"/>
              <a:gd name="connsiteX48" fmla="*/ 1389347 w 3853350"/>
              <a:gd name="connsiteY48" fmla="*/ 4293 h 3709176"/>
              <a:gd name="connsiteX49" fmla="*/ 1631787 w 3853350"/>
              <a:gd name="connsiteY49" fmla="*/ 426040 h 3709176"/>
              <a:gd name="connsiteX50" fmla="*/ 1767189 w 3853350"/>
              <a:gd name="connsiteY50" fmla="*/ 659753 h 3709176"/>
              <a:gd name="connsiteX51" fmla="*/ 2072960 w 3853350"/>
              <a:gd name="connsiteY51" fmla="*/ 659753 h 3709176"/>
              <a:gd name="connsiteX52" fmla="*/ 2208541 w 3853350"/>
              <a:gd name="connsiteY52" fmla="*/ 426040 h 3709176"/>
              <a:gd name="connsiteX53" fmla="*/ 2453121 w 3853350"/>
              <a:gd name="connsiteY53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1118414 w 3853350"/>
              <a:gd name="connsiteY26" fmla="*/ 3428552 h 3709176"/>
              <a:gd name="connsiteX27" fmla="*/ 943448 w 3853350"/>
              <a:gd name="connsiteY27" fmla="*/ 3357952 h 3709176"/>
              <a:gd name="connsiteX28" fmla="*/ 878065 w 3853350"/>
              <a:gd name="connsiteY28" fmla="*/ 3470999 h 3709176"/>
              <a:gd name="connsiteX29" fmla="*/ 583176 w 3853350"/>
              <a:gd name="connsiteY29" fmla="*/ 3235226 h 3709176"/>
              <a:gd name="connsiteX30" fmla="*/ 830076 w 3853350"/>
              <a:gd name="connsiteY30" fmla="*/ 2813479 h 3709176"/>
              <a:gd name="connsiteX31" fmla="*/ 965478 w 3853350"/>
              <a:gd name="connsiteY31" fmla="*/ 2579766 h 3709176"/>
              <a:gd name="connsiteX32" fmla="*/ 814734 w 3853350"/>
              <a:gd name="connsiteY32" fmla="*/ 2315488 h 3709176"/>
              <a:gd name="connsiteX33" fmla="*/ 543929 w 3853350"/>
              <a:gd name="connsiteY33" fmla="*/ 2313255 h 3709176"/>
              <a:gd name="connsiteX34" fmla="*/ 54589 w 3853350"/>
              <a:gd name="connsiteY34" fmla="*/ 2311195 h 3709176"/>
              <a:gd name="connsiteX35" fmla="*/ 2141 w 3853350"/>
              <a:gd name="connsiteY35" fmla="*/ 1946287 h 3709176"/>
              <a:gd name="connsiteX36" fmla="*/ 131855 w 3853350"/>
              <a:gd name="connsiteY36" fmla="*/ 1946287 h 3709176"/>
              <a:gd name="connsiteX37" fmla="*/ 134711 w 3853350"/>
              <a:gd name="connsiteY37" fmla="*/ 1760657 h 3709176"/>
              <a:gd name="connsiteX38" fmla="*/ 0 w 3853350"/>
              <a:gd name="connsiteY38" fmla="*/ 1760657 h 3709176"/>
              <a:gd name="connsiteX39" fmla="*/ 39247 w 3853350"/>
              <a:gd name="connsiteY39" fmla="*/ 1450528 h 3709176"/>
              <a:gd name="connsiteX40" fmla="*/ 528587 w 3853350"/>
              <a:gd name="connsiteY40" fmla="*/ 1435245 h 3709176"/>
              <a:gd name="connsiteX41" fmla="*/ 799570 w 3853350"/>
              <a:gd name="connsiteY41" fmla="*/ 1426487 h 3709176"/>
              <a:gd name="connsiteX42" fmla="*/ 943714 w 3853350"/>
              <a:gd name="connsiteY42" fmla="*/ 1157744 h 3709176"/>
              <a:gd name="connsiteX43" fmla="*/ 801711 w 3853350"/>
              <a:gd name="connsiteY43" fmla="*/ 928324 h 3709176"/>
              <a:gd name="connsiteX44" fmla="*/ 543929 w 3853350"/>
              <a:gd name="connsiteY44" fmla="*/ 513275 h 3709176"/>
              <a:gd name="connsiteX45" fmla="*/ 878065 w 3853350"/>
              <a:gd name="connsiteY45" fmla="*/ 238177 h 3709176"/>
              <a:gd name="connsiteX46" fmla="*/ 1039870 w 3853350"/>
              <a:gd name="connsiteY46" fmla="*/ 144246 h 3709176"/>
              <a:gd name="connsiteX47" fmla="*/ 1389347 w 3853350"/>
              <a:gd name="connsiteY47" fmla="*/ 4293 h 3709176"/>
              <a:gd name="connsiteX48" fmla="*/ 1631787 w 3853350"/>
              <a:gd name="connsiteY48" fmla="*/ 426040 h 3709176"/>
              <a:gd name="connsiteX49" fmla="*/ 1767189 w 3853350"/>
              <a:gd name="connsiteY49" fmla="*/ 659753 h 3709176"/>
              <a:gd name="connsiteX50" fmla="*/ 2072960 w 3853350"/>
              <a:gd name="connsiteY50" fmla="*/ 659753 h 3709176"/>
              <a:gd name="connsiteX51" fmla="*/ 2208541 w 3853350"/>
              <a:gd name="connsiteY51" fmla="*/ 426040 h 3709176"/>
              <a:gd name="connsiteX52" fmla="*/ 2453121 w 3853350"/>
              <a:gd name="connsiteY52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943448 w 3853350"/>
              <a:gd name="connsiteY26" fmla="*/ 3357952 h 3709176"/>
              <a:gd name="connsiteX27" fmla="*/ 878065 w 3853350"/>
              <a:gd name="connsiteY27" fmla="*/ 3470999 h 3709176"/>
              <a:gd name="connsiteX28" fmla="*/ 583176 w 3853350"/>
              <a:gd name="connsiteY28" fmla="*/ 3235226 h 3709176"/>
              <a:gd name="connsiteX29" fmla="*/ 830076 w 3853350"/>
              <a:gd name="connsiteY29" fmla="*/ 2813479 h 3709176"/>
              <a:gd name="connsiteX30" fmla="*/ 965478 w 3853350"/>
              <a:gd name="connsiteY30" fmla="*/ 2579766 h 3709176"/>
              <a:gd name="connsiteX31" fmla="*/ 814734 w 3853350"/>
              <a:gd name="connsiteY31" fmla="*/ 2315488 h 3709176"/>
              <a:gd name="connsiteX32" fmla="*/ 543929 w 3853350"/>
              <a:gd name="connsiteY32" fmla="*/ 2313255 h 3709176"/>
              <a:gd name="connsiteX33" fmla="*/ 54589 w 3853350"/>
              <a:gd name="connsiteY33" fmla="*/ 2311195 h 3709176"/>
              <a:gd name="connsiteX34" fmla="*/ 2141 w 3853350"/>
              <a:gd name="connsiteY34" fmla="*/ 1946287 h 3709176"/>
              <a:gd name="connsiteX35" fmla="*/ 131855 w 3853350"/>
              <a:gd name="connsiteY35" fmla="*/ 1946287 h 3709176"/>
              <a:gd name="connsiteX36" fmla="*/ 134711 w 3853350"/>
              <a:gd name="connsiteY36" fmla="*/ 1760657 h 3709176"/>
              <a:gd name="connsiteX37" fmla="*/ 0 w 3853350"/>
              <a:gd name="connsiteY37" fmla="*/ 1760657 h 3709176"/>
              <a:gd name="connsiteX38" fmla="*/ 39247 w 3853350"/>
              <a:gd name="connsiteY38" fmla="*/ 1450528 h 3709176"/>
              <a:gd name="connsiteX39" fmla="*/ 528587 w 3853350"/>
              <a:gd name="connsiteY39" fmla="*/ 1435245 h 3709176"/>
              <a:gd name="connsiteX40" fmla="*/ 799570 w 3853350"/>
              <a:gd name="connsiteY40" fmla="*/ 1426487 h 3709176"/>
              <a:gd name="connsiteX41" fmla="*/ 943714 w 3853350"/>
              <a:gd name="connsiteY41" fmla="*/ 1157744 h 3709176"/>
              <a:gd name="connsiteX42" fmla="*/ 801711 w 3853350"/>
              <a:gd name="connsiteY42" fmla="*/ 928324 h 3709176"/>
              <a:gd name="connsiteX43" fmla="*/ 543929 w 3853350"/>
              <a:gd name="connsiteY43" fmla="*/ 513275 h 3709176"/>
              <a:gd name="connsiteX44" fmla="*/ 878065 w 3853350"/>
              <a:gd name="connsiteY44" fmla="*/ 238177 h 3709176"/>
              <a:gd name="connsiteX45" fmla="*/ 1039870 w 3853350"/>
              <a:gd name="connsiteY45" fmla="*/ 144246 h 3709176"/>
              <a:gd name="connsiteX46" fmla="*/ 1389347 w 3853350"/>
              <a:gd name="connsiteY46" fmla="*/ 4293 h 3709176"/>
              <a:gd name="connsiteX47" fmla="*/ 1631787 w 3853350"/>
              <a:gd name="connsiteY47" fmla="*/ 426040 h 3709176"/>
              <a:gd name="connsiteX48" fmla="*/ 1767189 w 3853350"/>
              <a:gd name="connsiteY48" fmla="*/ 659753 h 3709176"/>
              <a:gd name="connsiteX49" fmla="*/ 2072960 w 3853350"/>
              <a:gd name="connsiteY49" fmla="*/ 659753 h 3709176"/>
              <a:gd name="connsiteX50" fmla="*/ 2208541 w 3853350"/>
              <a:gd name="connsiteY50" fmla="*/ 426040 h 3709176"/>
              <a:gd name="connsiteX51" fmla="*/ 2453121 w 3853350"/>
              <a:gd name="connsiteY51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878065 w 3853350"/>
              <a:gd name="connsiteY26" fmla="*/ 3470999 h 3709176"/>
              <a:gd name="connsiteX27" fmla="*/ 583176 w 3853350"/>
              <a:gd name="connsiteY27" fmla="*/ 3235226 h 3709176"/>
              <a:gd name="connsiteX28" fmla="*/ 830076 w 3853350"/>
              <a:gd name="connsiteY28" fmla="*/ 2813479 h 3709176"/>
              <a:gd name="connsiteX29" fmla="*/ 965478 w 3853350"/>
              <a:gd name="connsiteY29" fmla="*/ 2579766 h 3709176"/>
              <a:gd name="connsiteX30" fmla="*/ 814734 w 3853350"/>
              <a:gd name="connsiteY30" fmla="*/ 2315488 h 3709176"/>
              <a:gd name="connsiteX31" fmla="*/ 543929 w 3853350"/>
              <a:gd name="connsiteY31" fmla="*/ 2313255 h 3709176"/>
              <a:gd name="connsiteX32" fmla="*/ 54589 w 3853350"/>
              <a:gd name="connsiteY32" fmla="*/ 2311195 h 3709176"/>
              <a:gd name="connsiteX33" fmla="*/ 2141 w 3853350"/>
              <a:gd name="connsiteY33" fmla="*/ 1946287 h 3709176"/>
              <a:gd name="connsiteX34" fmla="*/ 131855 w 3853350"/>
              <a:gd name="connsiteY34" fmla="*/ 1946287 h 3709176"/>
              <a:gd name="connsiteX35" fmla="*/ 134711 w 3853350"/>
              <a:gd name="connsiteY35" fmla="*/ 1760657 h 3709176"/>
              <a:gd name="connsiteX36" fmla="*/ 0 w 3853350"/>
              <a:gd name="connsiteY36" fmla="*/ 1760657 h 3709176"/>
              <a:gd name="connsiteX37" fmla="*/ 39247 w 3853350"/>
              <a:gd name="connsiteY37" fmla="*/ 1450528 h 3709176"/>
              <a:gd name="connsiteX38" fmla="*/ 528587 w 3853350"/>
              <a:gd name="connsiteY38" fmla="*/ 1435245 h 3709176"/>
              <a:gd name="connsiteX39" fmla="*/ 799570 w 3853350"/>
              <a:gd name="connsiteY39" fmla="*/ 1426487 h 3709176"/>
              <a:gd name="connsiteX40" fmla="*/ 943714 w 3853350"/>
              <a:gd name="connsiteY40" fmla="*/ 1157744 h 3709176"/>
              <a:gd name="connsiteX41" fmla="*/ 801711 w 3853350"/>
              <a:gd name="connsiteY41" fmla="*/ 928324 h 3709176"/>
              <a:gd name="connsiteX42" fmla="*/ 543929 w 3853350"/>
              <a:gd name="connsiteY42" fmla="*/ 513275 h 3709176"/>
              <a:gd name="connsiteX43" fmla="*/ 878065 w 3853350"/>
              <a:gd name="connsiteY43" fmla="*/ 238177 h 3709176"/>
              <a:gd name="connsiteX44" fmla="*/ 1039870 w 3853350"/>
              <a:gd name="connsiteY44" fmla="*/ 144246 h 3709176"/>
              <a:gd name="connsiteX45" fmla="*/ 1389347 w 3853350"/>
              <a:gd name="connsiteY45" fmla="*/ 4293 h 3709176"/>
              <a:gd name="connsiteX46" fmla="*/ 1631787 w 3853350"/>
              <a:gd name="connsiteY46" fmla="*/ 426040 h 3709176"/>
              <a:gd name="connsiteX47" fmla="*/ 1767189 w 3853350"/>
              <a:gd name="connsiteY47" fmla="*/ 659753 h 3709176"/>
              <a:gd name="connsiteX48" fmla="*/ 2072960 w 3853350"/>
              <a:gd name="connsiteY48" fmla="*/ 659753 h 3709176"/>
              <a:gd name="connsiteX49" fmla="*/ 2208541 w 3853350"/>
              <a:gd name="connsiteY49" fmla="*/ 426040 h 3709176"/>
              <a:gd name="connsiteX50" fmla="*/ 2453121 w 3853350"/>
              <a:gd name="connsiteY50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878065 w 3853350"/>
              <a:gd name="connsiteY26" fmla="*/ 3470999 h 3709176"/>
              <a:gd name="connsiteX27" fmla="*/ 583176 w 3853350"/>
              <a:gd name="connsiteY27" fmla="*/ 3235226 h 3709176"/>
              <a:gd name="connsiteX28" fmla="*/ 830076 w 3853350"/>
              <a:gd name="connsiteY28" fmla="*/ 2813479 h 3709176"/>
              <a:gd name="connsiteX29" fmla="*/ 965478 w 3853350"/>
              <a:gd name="connsiteY29" fmla="*/ 2579766 h 3709176"/>
              <a:gd name="connsiteX30" fmla="*/ 814734 w 3853350"/>
              <a:gd name="connsiteY30" fmla="*/ 2315488 h 3709176"/>
              <a:gd name="connsiteX31" fmla="*/ 543929 w 3853350"/>
              <a:gd name="connsiteY31" fmla="*/ 2313255 h 3709176"/>
              <a:gd name="connsiteX32" fmla="*/ 54589 w 3853350"/>
              <a:gd name="connsiteY32" fmla="*/ 2311195 h 3709176"/>
              <a:gd name="connsiteX33" fmla="*/ 2141 w 3853350"/>
              <a:gd name="connsiteY33" fmla="*/ 1946287 h 3709176"/>
              <a:gd name="connsiteX34" fmla="*/ 134711 w 3853350"/>
              <a:gd name="connsiteY34" fmla="*/ 1760657 h 3709176"/>
              <a:gd name="connsiteX35" fmla="*/ 0 w 3853350"/>
              <a:gd name="connsiteY35" fmla="*/ 1760657 h 3709176"/>
              <a:gd name="connsiteX36" fmla="*/ 39247 w 3853350"/>
              <a:gd name="connsiteY36" fmla="*/ 1450528 h 3709176"/>
              <a:gd name="connsiteX37" fmla="*/ 528587 w 3853350"/>
              <a:gd name="connsiteY37" fmla="*/ 1435245 h 3709176"/>
              <a:gd name="connsiteX38" fmla="*/ 799570 w 3853350"/>
              <a:gd name="connsiteY38" fmla="*/ 1426487 h 3709176"/>
              <a:gd name="connsiteX39" fmla="*/ 943714 w 3853350"/>
              <a:gd name="connsiteY39" fmla="*/ 1157744 h 3709176"/>
              <a:gd name="connsiteX40" fmla="*/ 801711 w 3853350"/>
              <a:gd name="connsiteY40" fmla="*/ 928324 h 3709176"/>
              <a:gd name="connsiteX41" fmla="*/ 543929 w 3853350"/>
              <a:gd name="connsiteY41" fmla="*/ 513275 h 3709176"/>
              <a:gd name="connsiteX42" fmla="*/ 878065 w 3853350"/>
              <a:gd name="connsiteY42" fmla="*/ 238177 h 3709176"/>
              <a:gd name="connsiteX43" fmla="*/ 1039870 w 3853350"/>
              <a:gd name="connsiteY43" fmla="*/ 144246 h 3709176"/>
              <a:gd name="connsiteX44" fmla="*/ 1389347 w 3853350"/>
              <a:gd name="connsiteY44" fmla="*/ 4293 h 3709176"/>
              <a:gd name="connsiteX45" fmla="*/ 1631787 w 3853350"/>
              <a:gd name="connsiteY45" fmla="*/ 426040 h 3709176"/>
              <a:gd name="connsiteX46" fmla="*/ 1767189 w 3853350"/>
              <a:gd name="connsiteY46" fmla="*/ 659753 h 3709176"/>
              <a:gd name="connsiteX47" fmla="*/ 2072960 w 3853350"/>
              <a:gd name="connsiteY47" fmla="*/ 659753 h 3709176"/>
              <a:gd name="connsiteX48" fmla="*/ 2208541 w 3853350"/>
              <a:gd name="connsiteY48" fmla="*/ 426040 h 3709176"/>
              <a:gd name="connsiteX49" fmla="*/ 2453121 w 3853350"/>
              <a:gd name="connsiteY49" fmla="*/ 0 h 3709176"/>
              <a:gd name="connsiteX0" fmla="*/ 2453121 w 3853350"/>
              <a:gd name="connsiteY0" fmla="*/ 0 h 3709176"/>
              <a:gd name="connsiteX1" fmla="*/ 2802599 w 3853350"/>
              <a:gd name="connsiteY1" fmla="*/ 137549 h 3709176"/>
              <a:gd name="connsiteX2" fmla="*/ 2964225 w 3853350"/>
              <a:gd name="connsiteY2" fmla="*/ 231480 h 3709176"/>
              <a:gd name="connsiteX3" fmla="*/ 3270174 w 3853350"/>
              <a:gd name="connsiteY3" fmla="*/ 473950 h 3709176"/>
              <a:gd name="connsiteX4" fmla="*/ 3023274 w 3853350"/>
              <a:gd name="connsiteY4" fmla="*/ 895697 h 3709176"/>
              <a:gd name="connsiteX5" fmla="*/ 2887872 w 3853350"/>
              <a:gd name="connsiteY5" fmla="*/ 1129410 h 3709176"/>
              <a:gd name="connsiteX6" fmla="*/ 3038616 w 3853350"/>
              <a:gd name="connsiteY6" fmla="*/ 1393689 h 3709176"/>
              <a:gd name="connsiteX7" fmla="*/ 3309421 w 3853350"/>
              <a:gd name="connsiteY7" fmla="*/ 1395921 h 3709176"/>
              <a:gd name="connsiteX8" fmla="*/ 3798761 w 3853350"/>
              <a:gd name="connsiteY8" fmla="*/ 1397982 h 3709176"/>
              <a:gd name="connsiteX9" fmla="*/ 3851209 w 3853350"/>
              <a:gd name="connsiteY9" fmla="*/ 1762889 h 3709176"/>
              <a:gd name="connsiteX10" fmla="*/ 3853350 w 3853350"/>
              <a:gd name="connsiteY10" fmla="*/ 1948520 h 3709176"/>
              <a:gd name="connsiteX11" fmla="*/ 3814103 w 3853350"/>
              <a:gd name="connsiteY11" fmla="*/ 2258648 h 3709176"/>
              <a:gd name="connsiteX12" fmla="*/ 3324763 w 3853350"/>
              <a:gd name="connsiteY12" fmla="*/ 2273931 h 3709176"/>
              <a:gd name="connsiteX13" fmla="*/ 3053780 w 3853350"/>
              <a:gd name="connsiteY13" fmla="*/ 2282689 h 3709176"/>
              <a:gd name="connsiteX14" fmla="*/ 2909636 w 3853350"/>
              <a:gd name="connsiteY14" fmla="*/ 2551432 h 3709176"/>
              <a:gd name="connsiteX15" fmla="*/ 3051639 w 3853350"/>
              <a:gd name="connsiteY15" fmla="*/ 2780852 h 3709176"/>
              <a:gd name="connsiteX16" fmla="*/ 3309421 w 3853350"/>
              <a:gd name="connsiteY16" fmla="*/ 3195902 h 3709176"/>
              <a:gd name="connsiteX17" fmla="*/ 2964225 w 3853350"/>
              <a:gd name="connsiteY17" fmla="*/ 3477696 h 3709176"/>
              <a:gd name="connsiteX18" fmla="*/ 2802599 w 3853350"/>
              <a:gd name="connsiteY18" fmla="*/ 3571628 h 3709176"/>
              <a:gd name="connsiteX19" fmla="*/ 2453121 w 3853350"/>
              <a:gd name="connsiteY19" fmla="*/ 3709176 h 3709176"/>
              <a:gd name="connsiteX20" fmla="*/ 2208541 w 3853350"/>
              <a:gd name="connsiteY20" fmla="*/ 3283136 h 3709176"/>
              <a:gd name="connsiteX21" fmla="*/ 2072960 w 3853350"/>
              <a:gd name="connsiteY21" fmla="*/ 3049424 h 3709176"/>
              <a:gd name="connsiteX22" fmla="*/ 1767189 w 3853350"/>
              <a:gd name="connsiteY22" fmla="*/ 3049424 h 3709176"/>
              <a:gd name="connsiteX23" fmla="*/ 1631787 w 3853350"/>
              <a:gd name="connsiteY23" fmla="*/ 3283136 h 3709176"/>
              <a:gd name="connsiteX24" fmla="*/ 1389347 w 3853350"/>
              <a:gd name="connsiteY24" fmla="*/ 3704883 h 3709176"/>
              <a:gd name="connsiteX25" fmla="*/ 1039870 w 3853350"/>
              <a:gd name="connsiteY25" fmla="*/ 3564930 h 3709176"/>
              <a:gd name="connsiteX26" fmla="*/ 878065 w 3853350"/>
              <a:gd name="connsiteY26" fmla="*/ 3470999 h 3709176"/>
              <a:gd name="connsiteX27" fmla="*/ 583176 w 3853350"/>
              <a:gd name="connsiteY27" fmla="*/ 3235226 h 3709176"/>
              <a:gd name="connsiteX28" fmla="*/ 830076 w 3853350"/>
              <a:gd name="connsiteY28" fmla="*/ 2813479 h 3709176"/>
              <a:gd name="connsiteX29" fmla="*/ 965478 w 3853350"/>
              <a:gd name="connsiteY29" fmla="*/ 2579766 h 3709176"/>
              <a:gd name="connsiteX30" fmla="*/ 814734 w 3853350"/>
              <a:gd name="connsiteY30" fmla="*/ 2315488 h 3709176"/>
              <a:gd name="connsiteX31" fmla="*/ 543929 w 3853350"/>
              <a:gd name="connsiteY31" fmla="*/ 2313255 h 3709176"/>
              <a:gd name="connsiteX32" fmla="*/ 54589 w 3853350"/>
              <a:gd name="connsiteY32" fmla="*/ 2311195 h 3709176"/>
              <a:gd name="connsiteX33" fmla="*/ 2141 w 3853350"/>
              <a:gd name="connsiteY33" fmla="*/ 1946287 h 3709176"/>
              <a:gd name="connsiteX34" fmla="*/ 0 w 3853350"/>
              <a:gd name="connsiteY34" fmla="*/ 1760657 h 3709176"/>
              <a:gd name="connsiteX35" fmla="*/ 39247 w 3853350"/>
              <a:gd name="connsiteY35" fmla="*/ 1450528 h 3709176"/>
              <a:gd name="connsiteX36" fmla="*/ 528587 w 3853350"/>
              <a:gd name="connsiteY36" fmla="*/ 1435245 h 3709176"/>
              <a:gd name="connsiteX37" fmla="*/ 799570 w 3853350"/>
              <a:gd name="connsiteY37" fmla="*/ 1426487 h 3709176"/>
              <a:gd name="connsiteX38" fmla="*/ 943714 w 3853350"/>
              <a:gd name="connsiteY38" fmla="*/ 1157744 h 3709176"/>
              <a:gd name="connsiteX39" fmla="*/ 801711 w 3853350"/>
              <a:gd name="connsiteY39" fmla="*/ 928324 h 3709176"/>
              <a:gd name="connsiteX40" fmla="*/ 543929 w 3853350"/>
              <a:gd name="connsiteY40" fmla="*/ 513275 h 3709176"/>
              <a:gd name="connsiteX41" fmla="*/ 878065 w 3853350"/>
              <a:gd name="connsiteY41" fmla="*/ 238177 h 3709176"/>
              <a:gd name="connsiteX42" fmla="*/ 1039870 w 3853350"/>
              <a:gd name="connsiteY42" fmla="*/ 144246 h 3709176"/>
              <a:gd name="connsiteX43" fmla="*/ 1389347 w 3853350"/>
              <a:gd name="connsiteY43" fmla="*/ 4293 h 3709176"/>
              <a:gd name="connsiteX44" fmla="*/ 1631787 w 3853350"/>
              <a:gd name="connsiteY44" fmla="*/ 426040 h 3709176"/>
              <a:gd name="connsiteX45" fmla="*/ 1767189 w 3853350"/>
              <a:gd name="connsiteY45" fmla="*/ 659753 h 3709176"/>
              <a:gd name="connsiteX46" fmla="*/ 2072960 w 3853350"/>
              <a:gd name="connsiteY46" fmla="*/ 659753 h 3709176"/>
              <a:gd name="connsiteX47" fmla="*/ 2208541 w 3853350"/>
              <a:gd name="connsiteY47" fmla="*/ 426040 h 3709176"/>
              <a:gd name="connsiteX48" fmla="*/ 2453121 w 3853350"/>
              <a:gd name="connsiteY48" fmla="*/ 0 h 370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853350" h="3709176">
                <a:moveTo>
                  <a:pt x="2453121" y="0"/>
                </a:moveTo>
                <a:cubicBezTo>
                  <a:pt x="2575501" y="35031"/>
                  <a:pt x="2693420" y="80881"/>
                  <a:pt x="2802599" y="137549"/>
                </a:cubicBezTo>
                <a:lnTo>
                  <a:pt x="2964225" y="231480"/>
                </a:lnTo>
                <a:cubicBezTo>
                  <a:pt x="3073582" y="301371"/>
                  <a:pt x="3176160" y="382251"/>
                  <a:pt x="3270174" y="473950"/>
                </a:cubicBezTo>
                <a:lnTo>
                  <a:pt x="3023274" y="895697"/>
                </a:lnTo>
                <a:lnTo>
                  <a:pt x="2887872" y="1129410"/>
                </a:lnTo>
                <a:cubicBezTo>
                  <a:pt x="2817941" y="1245150"/>
                  <a:pt x="2903036" y="1393689"/>
                  <a:pt x="3038616" y="1393689"/>
                </a:cubicBezTo>
                <a:lnTo>
                  <a:pt x="3309421" y="1395921"/>
                </a:lnTo>
                <a:lnTo>
                  <a:pt x="3798761" y="1397982"/>
                </a:lnTo>
                <a:cubicBezTo>
                  <a:pt x="3827126" y="1515954"/>
                  <a:pt x="3844609" y="1638391"/>
                  <a:pt x="3851209" y="1762889"/>
                </a:cubicBezTo>
                <a:cubicBezTo>
                  <a:pt x="3851923" y="1824766"/>
                  <a:pt x="3852636" y="1886643"/>
                  <a:pt x="3853350" y="1948520"/>
                </a:cubicBezTo>
                <a:cubicBezTo>
                  <a:pt x="3849069" y="2053441"/>
                  <a:pt x="3835867" y="2158191"/>
                  <a:pt x="3814103" y="2258648"/>
                </a:cubicBezTo>
                <a:lnTo>
                  <a:pt x="3324763" y="2273931"/>
                </a:lnTo>
                <a:lnTo>
                  <a:pt x="3053780" y="2282689"/>
                </a:lnTo>
                <a:cubicBezTo>
                  <a:pt x="2918378" y="2287154"/>
                  <a:pt x="2837564" y="2435692"/>
                  <a:pt x="2909636" y="2551432"/>
                </a:cubicBezTo>
                <a:lnTo>
                  <a:pt x="3051639" y="2780852"/>
                </a:lnTo>
                <a:lnTo>
                  <a:pt x="3309421" y="3195902"/>
                </a:lnTo>
                <a:cubicBezTo>
                  <a:pt x="3206844" y="3302884"/>
                  <a:pt x="3091065" y="3396815"/>
                  <a:pt x="2964225" y="3477696"/>
                </a:cubicBezTo>
                <a:lnTo>
                  <a:pt x="2802599" y="3571628"/>
                </a:lnTo>
                <a:cubicBezTo>
                  <a:pt x="2693420" y="3628295"/>
                  <a:pt x="2575501" y="3674145"/>
                  <a:pt x="2453121" y="3709176"/>
                </a:cubicBezTo>
                <a:lnTo>
                  <a:pt x="2208541" y="3283136"/>
                </a:lnTo>
                <a:lnTo>
                  <a:pt x="2072960" y="3049424"/>
                </a:lnTo>
                <a:cubicBezTo>
                  <a:pt x="2005348" y="2931451"/>
                  <a:pt x="1834980" y="2931451"/>
                  <a:pt x="1767189" y="3049424"/>
                </a:cubicBezTo>
                <a:lnTo>
                  <a:pt x="1631787" y="3283136"/>
                </a:lnTo>
                <a:lnTo>
                  <a:pt x="1389347" y="3704883"/>
                </a:lnTo>
                <a:cubicBezTo>
                  <a:pt x="1266967" y="3669852"/>
                  <a:pt x="1151188" y="3621770"/>
                  <a:pt x="1039870" y="3564930"/>
                </a:cubicBezTo>
                <a:lnTo>
                  <a:pt x="878065" y="3470999"/>
                </a:lnTo>
                <a:cubicBezTo>
                  <a:pt x="773346" y="3401108"/>
                  <a:pt x="672731" y="3322460"/>
                  <a:pt x="583176" y="3235226"/>
                </a:cubicBezTo>
                <a:lnTo>
                  <a:pt x="830076" y="2813479"/>
                </a:lnTo>
                <a:lnTo>
                  <a:pt x="965478" y="2579766"/>
                </a:lnTo>
                <a:cubicBezTo>
                  <a:pt x="1035410" y="2464026"/>
                  <a:pt x="950136" y="2315488"/>
                  <a:pt x="814734" y="2315488"/>
                </a:cubicBezTo>
                <a:lnTo>
                  <a:pt x="543929" y="2313255"/>
                </a:lnTo>
                <a:lnTo>
                  <a:pt x="54589" y="2311195"/>
                </a:lnTo>
                <a:cubicBezTo>
                  <a:pt x="26224" y="2193222"/>
                  <a:pt x="8742" y="2070785"/>
                  <a:pt x="2141" y="1946287"/>
                </a:cubicBezTo>
                <a:cubicBezTo>
                  <a:pt x="1427" y="1884410"/>
                  <a:pt x="714" y="1822534"/>
                  <a:pt x="0" y="1760657"/>
                </a:cubicBezTo>
                <a:cubicBezTo>
                  <a:pt x="4282" y="1655735"/>
                  <a:pt x="17483" y="1550985"/>
                  <a:pt x="39247" y="1450528"/>
                </a:cubicBezTo>
                <a:lnTo>
                  <a:pt x="528587" y="1435245"/>
                </a:lnTo>
                <a:lnTo>
                  <a:pt x="799570" y="1426487"/>
                </a:lnTo>
                <a:cubicBezTo>
                  <a:pt x="934973" y="1422023"/>
                  <a:pt x="1015786" y="1273484"/>
                  <a:pt x="943714" y="1157744"/>
                </a:cubicBezTo>
                <a:lnTo>
                  <a:pt x="801711" y="928324"/>
                </a:lnTo>
                <a:lnTo>
                  <a:pt x="543929" y="513275"/>
                </a:lnTo>
                <a:cubicBezTo>
                  <a:pt x="644366" y="408525"/>
                  <a:pt x="755863" y="316826"/>
                  <a:pt x="878065" y="238177"/>
                </a:cubicBezTo>
                <a:lnTo>
                  <a:pt x="1039870" y="144246"/>
                </a:lnTo>
                <a:cubicBezTo>
                  <a:pt x="1151188" y="87406"/>
                  <a:pt x="1266967" y="39324"/>
                  <a:pt x="1389347" y="4293"/>
                </a:cubicBezTo>
                <a:lnTo>
                  <a:pt x="1631787" y="426040"/>
                </a:lnTo>
                <a:lnTo>
                  <a:pt x="1767189" y="659753"/>
                </a:lnTo>
                <a:cubicBezTo>
                  <a:pt x="1834980" y="777725"/>
                  <a:pt x="2005348" y="777725"/>
                  <a:pt x="2072960" y="659753"/>
                </a:cubicBezTo>
                <a:lnTo>
                  <a:pt x="2208541" y="426040"/>
                </a:lnTo>
                <a:lnTo>
                  <a:pt x="2453121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8E027D5-2977-48EA-BE31-762D86A2E1D7}"/>
              </a:ext>
            </a:extLst>
          </p:cNvPr>
          <p:cNvSpPr/>
          <p:nvPr/>
        </p:nvSpPr>
        <p:spPr>
          <a:xfrm>
            <a:off x="5346326" y="2711597"/>
            <a:ext cx="1499348" cy="149934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23" descr="Bullseye with solid fill">
            <a:extLst>
              <a:ext uri="{FF2B5EF4-FFF2-40B4-BE49-F238E27FC236}">
                <a16:creationId xmlns:a16="http://schemas.microsoft.com/office/drawing/2014/main" id="{3D9208C3-3DB4-465C-B795-301944129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6490" y="4918612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24" descr="Database with solid fill">
            <a:extLst>
              <a:ext uri="{FF2B5EF4-FFF2-40B4-BE49-F238E27FC236}">
                <a16:creationId xmlns:a16="http://schemas.microsoft.com/office/drawing/2014/main" id="{53A428F2-4EB3-4785-AC2C-DED8E4B48F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1545" y="4040434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Graphic 25" descr="Gears with solid fill">
            <a:extLst>
              <a:ext uri="{FF2B5EF4-FFF2-40B4-BE49-F238E27FC236}">
                <a16:creationId xmlns:a16="http://schemas.microsoft.com/office/drawing/2014/main" id="{BB186783-163A-4242-AC7C-24A7540A0E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6490" y="1455643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6" descr="Hourglass 30% with solid fill">
            <a:extLst>
              <a:ext uri="{FF2B5EF4-FFF2-40B4-BE49-F238E27FC236}">
                <a16:creationId xmlns:a16="http://schemas.microsoft.com/office/drawing/2014/main" id="{1FF7A427-6F72-4703-90E2-4C0ADF3A52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78747" y="4040434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7" descr="Lightbulb with solid fill">
            <a:extLst>
              <a:ext uri="{FF2B5EF4-FFF2-40B4-BE49-F238E27FC236}">
                <a16:creationId xmlns:a16="http://schemas.microsoft.com/office/drawing/2014/main" id="{921B6DC0-7D48-450B-B2E5-3B34C13936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78747" y="2349893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8" descr="Research with solid fill">
            <a:extLst>
              <a:ext uri="{FF2B5EF4-FFF2-40B4-BE49-F238E27FC236}">
                <a16:creationId xmlns:a16="http://schemas.microsoft.com/office/drawing/2014/main" id="{8ECD4522-6D18-43D4-89C4-53E712895D4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21545" y="2385973"/>
            <a:ext cx="519021" cy="5190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06AF20EA-FF0C-4EFE-B11E-3B4E61A97010}"/>
              </a:ext>
            </a:extLst>
          </p:cNvPr>
          <p:cNvGrpSpPr/>
          <p:nvPr/>
        </p:nvGrpSpPr>
        <p:grpSpPr>
          <a:xfrm>
            <a:off x="498037" y="4329597"/>
            <a:ext cx="2926080" cy="1290153"/>
            <a:chOff x="332936" y="4652338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5F79F0E-E12B-4ABF-B23E-6459D3A8BD7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A908978-DB19-4B3E-A00D-1EB106F7057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B2D4319-CF89-40F6-AC1E-371234E8CD66}"/>
              </a:ext>
            </a:extLst>
          </p:cNvPr>
          <p:cNvGrpSpPr/>
          <p:nvPr/>
        </p:nvGrpSpPr>
        <p:grpSpPr>
          <a:xfrm>
            <a:off x="498037" y="1277324"/>
            <a:ext cx="2926080" cy="1290153"/>
            <a:chOff x="332936" y="2627766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FB6FECD-C00D-4CF5-9712-734CB1024F2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7B9DEC4-83FF-4E00-9462-1E00448098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64B3236-F220-48CE-985A-632189F49B29}"/>
              </a:ext>
            </a:extLst>
          </p:cNvPr>
          <p:cNvGrpSpPr/>
          <p:nvPr/>
        </p:nvGrpSpPr>
        <p:grpSpPr>
          <a:xfrm>
            <a:off x="8765737" y="4329597"/>
            <a:ext cx="2926080" cy="1290153"/>
            <a:chOff x="332936" y="4652338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E653B41-FCDA-4FEA-BEF4-D0FD6547DE04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AC7DF94-CBF6-404F-80DC-68060B40B26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8C8745D-4F6F-49CC-A825-458731E77FED}"/>
              </a:ext>
            </a:extLst>
          </p:cNvPr>
          <p:cNvGrpSpPr/>
          <p:nvPr/>
        </p:nvGrpSpPr>
        <p:grpSpPr>
          <a:xfrm>
            <a:off x="8765737" y="1277324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B7946BE-9D62-4ED2-AB7D-57F44FDDA89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F505B32-9509-4919-B26B-20EE5B82A2A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8722A0D-37D4-472E-B4DE-C7FFC07B4FA2}"/>
              </a:ext>
            </a:extLst>
          </p:cNvPr>
          <p:cNvGrpSpPr/>
          <p:nvPr/>
        </p:nvGrpSpPr>
        <p:grpSpPr>
          <a:xfrm>
            <a:off x="8765737" y="2803460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2D74A77-24F9-4C4A-82A7-874370973BE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00C3744-7CE3-4B79-8004-AE40A42953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A355D7C-A05B-4B95-8562-75D81ED13E50}"/>
              </a:ext>
            </a:extLst>
          </p:cNvPr>
          <p:cNvGrpSpPr/>
          <p:nvPr/>
        </p:nvGrpSpPr>
        <p:grpSpPr>
          <a:xfrm>
            <a:off x="498037" y="2803460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3E0F746-871B-40E6-9559-28EFA6CBE04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D5D511D-4AF2-4659-8313-42DC646432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698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9129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Gear Cycle – Slide Template</vt:lpstr>
      <vt:lpstr>6-Part Gear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Gear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2022-01-10T17:42:02Z</dcterms:modified>
  <cp:category>Charts &amp; Diagrams</cp:category>
</cp:coreProperties>
</file>