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Rocket Chart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C7128C-17C6-4380-9837-917623741D85}"/>
              </a:ext>
            </a:extLst>
          </p:cNvPr>
          <p:cNvGrpSpPr/>
          <p:nvPr/>
        </p:nvGrpSpPr>
        <p:grpSpPr>
          <a:xfrm>
            <a:off x="6695611" y="3013821"/>
            <a:ext cx="2194560" cy="1260003"/>
            <a:chOff x="8921977" y="1394910"/>
            <a:chExt cx="2926080" cy="168000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20E7095-DA9A-4A08-9C66-BB7A2AA154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44925E7-9BA6-4535-8763-F678D5532B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C2C8B9-F617-4FD4-A5A4-8819CCBB4050}"/>
              </a:ext>
            </a:extLst>
          </p:cNvPr>
          <p:cNvGrpSpPr/>
          <p:nvPr/>
        </p:nvGrpSpPr>
        <p:grpSpPr>
          <a:xfrm>
            <a:off x="6695611" y="4599561"/>
            <a:ext cx="2194560" cy="1260003"/>
            <a:chOff x="8921977" y="4001571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0A824D-99A6-46D9-BEB5-F3297281F6A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78891B0-5BF6-41D0-BDDC-0910E97979E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D39778-097E-48E8-846C-D015CB67D0E2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3F32218-5D3D-47D1-83AF-84A9620E64F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F2A3770-8397-40BB-BB72-6AFEA8306A2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BD60C16-68D6-453F-9C29-A9A9CD53B3E6}"/>
              </a:ext>
            </a:extLst>
          </p:cNvPr>
          <p:cNvGrpSpPr/>
          <p:nvPr/>
        </p:nvGrpSpPr>
        <p:grpSpPr>
          <a:xfrm>
            <a:off x="253830" y="4599561"/>
            <a:ext cx="2194560" cy="1260003"/>
            <a:chOff x="332936" y="4580523"/>
            <a:chExt cx="2926080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52D11A-DD4E-410B-949C-791456F4D93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B278D6-4CFD-4382-BDF5-76679E858D5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38A3551-984E-4497-8774-13F920DA753D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7D40E0-C9B3-4331-B0F1-2B4DB9EF02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9F8D46-0C9F-4B63-99AE-508C741B80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97E2881-4F38-42E3-A002-2EC9D835358C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080D85-3949-4F43-8945-3FFCD08B551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14BBB45-4230-4197-925F-057E251B857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CEF26B8F-759E-4223-A50C-CBE04AD554FE}"/>
              </a:ext>
            </a:extLst>
          </p:cNvPr>
          <p:cNvSpPr/>
          <p:nvPr/>
        </p:nvSpPr>
        <p:spPr>
          <a:xfrm>
            <a:off x="3669451" y="4772311"/>
            <a:ext cx="1919571" cy="152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0AECCFF-ADFD-4E30-8E9E-A057BA3859F5}"/>
              </a:ext>
            </a:extLst>
          </p:cNvPr>
          <p:cNvSpPr/>
          <p:nvPr/>
        </p:nvSpPr>
        <p:spPr>
          <a:xfrm>
            <a:off x="4090093" y="4608157"/>
            <a:ext cx="1024844" cy="1100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54E259EB-7C8A-48DD-A31E-A54BF712FAF6}"/>
              </a:ext>
            </a:extLst>
          </p:cNvPr>
          <p:cNvSpPr/>
          <p:nvPr/>
        </p:nvSpPr>
        <p:spPr>
          <a:xfrm>
            <a:off x="4223467" y="4608157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455C26D-0925-4DA2-814D-B7BD798BABF8}"/>
              </a:ext>
            </a:extLst>
          </p:cNvPr>
          <p:cNvSpPr/>
          <p:nvPr/>
        </p:nvSpPr>
        <p:spPr>
          <a:xfrm>
            <a:off x="3814785" y="1032498"/>
            <a:ext cx="726563" cy="1788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1848" y="3370"/>
                  <a:pt x="4375" y="8455"/>
                  <a:pt x="0" y="1441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F1BC9EA-C8AB-4BEA-BC5D-48F3DC847745}"/>
              </a:ext>
            </a:extLst>
          </p:cNvPr>
          <p:cNvSpPr/>
          <p:nvPr/>
        </p:nvSpPr>
        <p:spPr>
          <a:xfrm>
            <a:off x="4611855" y="1032498"/>
            <a:ext cx="726563" cy="1788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4416"/>
                </a:lnTo>
                <a:cubicBezTo>
                  <a:pt x="17225" y="8455"/>
                  <a:pt x="9752" y="337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E1DF8A0-3E5F-4CC3-8E77-D0CE2BFEC6C6}"/>
              </a:ext>
            </a:extLst>
          </p:cNvPr>
          <p:cNvSpPr/>
          <p:nvPr/>
        </p:nvSpPr>
        <p:spPr>
          <a:xfrm>
            <a:off x="4632294" y="2309853"/>
            <a:ext cx="850206" cy="1184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4" y="21600"/>
                </a:moveTo>
                <a:cubicBezTo>
                  <a:pt x="21548" y="20258"/>
                  <a:pt x="21600" y="18898"/>
                  <a:pt x="21600" y="17519"/>
                </a:cubicBezTo>
                <a:cubicBezTo>
                  <a:pt x="21600" y="11406"/>
                  <a:pt x="20484" y="5479"/>
                  <a:pt x="18407" y="0"/>
                </a:cubicBezTo>
                <a:lnTo>
                  <a:pt x="0" y="10809"/>
                </a:lnTo>
                <a:lnTo>
                  <a:pt x="2144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B57F1926-C412-454B-8206-29766B0DF0C3}"/>
              </a:ext>
            </a:extLst>
          </p:cNvPr>
          <p:cNvSpPr/>
          <p:nvPr/>
        </p:nvSpPr>
        <p:spPr>
          <a:xfrm>
            <a:off x="3681940" y="2963860"/>
            <a:ext cx="861453" cy="1409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21600" y="0"/>
                </a:moveTo>
                <a:lnTo>
                  <a:pt x="0" y="9250"/>
                </a:lnTo>
                <a:cubicBezTo>
                  <a:pt x="564" y="13445"/>
                  <a:pt x="1845" y="17515"/>
                  <a:pt x="3869" y="21381"/>
                </a:cubicBezTo>
                <a:cubicBezTo>
                  <a:pt x="3920" y="21475"/>
                  <a:pt x="4048" y="21537"/>
                  <a:pt x="4228" y="21569"/>
                </a:cubicBezTo>
                <a:cubicBezTo>
                  <a:pt x="4407" y="21600"/>
                  <a:pt x="4612" y="21584"/>
                  <a:pt x="4766" y="21522"/>
                </a:cubicBezTo>
                <a:cubicBezTo>
                  <a:pt x="10095" y="19471"/>
                  <a:pt x="15758" y="18391"/>
                  <a:pt x="21600" y="18297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D1F34F6-7B41-4B4E-AD7A-690835386E44}"/>
              </a:ext>
            </a:extLst>
          </p:cNvPr>
          <p:cNvSpPr/>
          <p:nvPr/>
        </p:nvSpPr>
        <p:spPr>
          <a:xfrm>
            <a:off x="4611855" y="2963861"/>
            <a:ext cx="861453" cy="1409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0" y="0"/>
                </a:moveTo>
                <a:lnTo>
                  <a:pt x="0" y="18297"/>
                </a:lnTo>
                <a:cubicBezTo>
                  <a:pt x="5842" y="18391"/>
                  <a:pt x="11505" y="19487"/>
                  <a:pt x="16834" y="21522"/>
                </a:cubicBezTo>
                <a:cubicBezTo>
                  <a:pt x="16988" y="21584"/>
                  <a:pt x="17193" y="21600"/>
                  <a:pt x="17372" y="21569"/>
                </a:cubicBezTo>
                <a:cubicBezTo>
                  <a:pt x="17552" y="21537"/>
                  <a:pt x="17680" y="21475"/>
                  <a:pt x="17731" y="21381"/>
                </a:cubicBezTo>
                <a:cubicBezTo>
                  <a:pt x="19755" y="17515"/>
                  <a:pt x="21062" y="13461"/>
                  <a:pt x="21600" y="92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20F547C0-AE83-44FD-B307-AE1160694FE7}"/>
              </a:ext>
            </a:extLst>
          </p:cNvPr>
          <p:cNvSpPr/>
          <p:nvPr/>
        </p:nvSpPr>
        <p:spPr>
          <a:xfrm>
            <a:off x="3661502" y="2309853"/>
            <a:ext cx="849189" cy="1184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97" y="0"/>
                </a:moveTo>
                <a:cubicBezTo>
                  <a:pt x="1118" y="5479"/>
                  <a:pt x="0" y="11406"/>
                  <a:pt x="0" y="17519"/>
                </a:cubicBezTo>
                <a:cubicBezTo>
                  <a:pt x="0" y="18879"/>
                  <a:pt x="52" y="20240"/>
                  <a:pt x="156" y="21600"/>
                </a:cubicBezTo>
                <a:lnTo>
                  <a:pt x="21600" y="10809"/>
                </a:lnTo>
                <a:lnTo>
                  <a:pt x="319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BD230E2-B983-4B52-A25A-002AE5132A76}"/>
              </a:ext>
            </a:extLst>
          </p:cNvPr>
          <p:cNvSpPr txBox="1"/>
          <p:nvPr/>
        </p:nvSpPr>
        <p:spPr>
          <a:xfrm>
            <a:off x="4569062" y="230985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A81BF15-9745-4C6E-91B7-DDA8A124AA50}"/>
              </a:ext>
            </a:extLst>
          </p:cNvPr>
          <p:cNvSpPr txBox="1"/>
          <p:nvPr/>
        </p:nvSpPr>
        <p:spPr>
          <a:xfrm>
            <a:off x="4658219" y="273494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4279F99-9391-41AC-895E-2DE3B2388ADF}"/>
              </a:ext>
            </a:extLst>
          </p:cNvPr>
          <p:cNvSpPr txBox="1"/>
          <p:nvPr/>
        </p:nvSpPr>
        <p:spPr>
          <a:xfrm>
            <a:off x="4551230" y="3177651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ABDDBE0-4A94-4708-8E7E-2329A8848BCF}"/>
              </a:ext>
            </a:extLst>
          </p:cNvPr>
          <p:cNvSpPr txBox="1"/>
          <p:nvPr/>
        </p:nvSpPr>
        <p:spPr>
          <a:xfrm>
            <a:off x="4185685" y="3177651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2FA1A21-4796-45C2-8B67-F3E8086B6910}"/>
              </a:ext>
            </a:extLst>
          </p:cNvPr>
          <p:cNvSpPr txBox="1"/>
          <p:nvPr/>
        </p:nvSpPr>
        <p:spPr>
          <a:xfrm>
            <a:off x="4069781" y="273494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4F93277-6048-46FD-90D5-80333AC32CFA}"/>
              </a:ext>
            </a:extLst>
          </p:cNvPr>
          <p:cNvSpPr txBox="1"/>
          <p:nvPr/>
        </p:nvSpPr>
        <p:spPr>
          <a:xfrm>
            <a:off x="4194601" y="2318769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pic>
        <p:nvPicPr>
          <p:cNvPr id="96" name="Graphic 95" descr="Bar graph with upward trend outline">
            <a:extLst>
              <a:ext uri="{FF2B5EF4-FFF2-40B4-BE49-F238E27FC236}">
                <a16:creationId xmlns:a16="http://schemas.microsoft.com/office/drawing/2014/main" id="{CE8B6BD9-CF84-44F4-8C7E-1BDA64632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208" y="3577369"/>
            <a:ext cx="432205" cy="432205"/>
          </a:xfrm>
          <a:prstGeom prst="rect">
            <a:avLst/>
          </a:prstGeom>
        </p:spPr>
      </p:pic>
      <p:pic>
        <p:nvPicPr>
          <p:cNvPr id="97" name="Graphic 96" descr="Checklist outline">
            <a:extLst>
              <a:ext uri="{FF2B5EF4-FFF2-40B4-BE49-F238E27FC236}">
                <a16:creationId xmlns:a16="http://schemas.microsoft.com/office/drawing/2014/main" id="{890C35C8-B5FF-4DC5-8C4B-3D7CE54241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2297" y="2678696"/>
            <a:ext cx="412587" cy="412587"/>
          </a:xfrm>
          <a:prstGeom prst="rect">
            <a:avLst/>
          </a:prstGeom>
        </p:spPr>
      </p:pic>
      <p:pic>
        <p:nvPicPr>
          <p:cNvPr id="98" name="Graphic 97" descr="Customer review outline">
            <a:extLst>
              <a:ext uri="{FF2B5EF4-FFF2-40B4-BE49-F238E27FC236}">
                <a16:creationId xmlns:a16="http://schemas.microsoft.com/office/drawing/2014/main" id="{CEB0306C-C92F-44B7-80E0-E4CCD657D7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4669" y="2686870"/>
            <a:ext cx="396238" cy="396238"/>
          </a:xfrm>
          <a:prstGeom prst="rect">
            <a:avLst/>
          </a:prstGeom>
        </p:spPr>
      </p:pic>
      <p:pic>
        <p:nvPicPr>
          <p:cNvPr id="99" name="Graphic 98" descr="Handshake outline">
            <a:extLst>
              <a:ext uri="{FF2B5EF4-FFF2-40B4-BE49-F238E27FC236}">
                <a16:creationId xmlns:a16="http://schemas.microsoft.com/office/drawing/2014/main" id="{134D21BC-D765-4326-9728-08D5F3C81B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22410" y="1830893"/>
            <a:ext cx="435173" cy="435173"/>
          </a:xfrm>
          <a:prstGeom prst="rect">
            <a:avLst/>
          </a:prstGeom>
        </p:spPr>
      </p:pic>
      <p:pic>
        <p:nvPicPr>
          <p:cNvPr id="100" name="Graphic 99" descr="Postit Notes outline">
            <a:extLst>
              <a:ext uri="{FF2B5EF4-FFF2-40B4-BE49-F238E27FC236}">
                <a16:creationId xmlns:a16="http://schemas.microsoft.com/office/drawing/2014/main" id="{B21B75CC-ECFD-41F7-95B4-3CEB0AA1B37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8850" y="1863789"/>
            <a:ext cx="369379" cy="369379"/>
          </a:xfrm>
          <a:prstGeom prst="rect">
            <a:avLst/>
          </a:prstGeom>
        </p:spPr>
      </p:pic>
      <p:pic>
        <p:nvPicPr>
          <p:cNvPr id="101" name="Graphic 100" descr="Bar graph with downward trend outline">
            <a:extLst>
              <a:ext uri="{FF2B5EF4-FFF2-40B4-BE49-F238E27FC236}">
                <a16:creationId xmlns:a16="http://schemas.microsoft.com/office/drawing/2014/main" id="{441B2379-02C1-4AE9-9C75-DF8CD610F5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7120" y="3588549"/>
            <a:ext cx="409849" cy="409849"/>
          </a:xfrm>
          <a:prstGeom prst="rect">
            <a:avLst/>
          </a:prstGeom>
        </p:spPr>
      </p:pic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F916058-6255-4B40-B3F8-A1C705000A53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Rocket Chart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AC7128C-17C6-4380-9837-917623741D85}"/>
              </a:ext>
            </a:extLst>
          </p:cNvPr>
          <p:cNvGrpSpPr/>
          <p:nvPr/>
        </p:nvGrpSpPr>
        <p:grpSpPr>
          <a:xfrm>
            <a:off x="6695611" y="3032409"/>
            <a:ext cx="2194560" cy="1260003"/>
            <a:chOff x="8921977" y="1394910"/>
            <a:chExt cx="2926080" cy="168000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20E7095-DA9A-4A08-9C66-BB7A2AA154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44925E7-9BA6-4535-8763-F678D5532B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C2C8B9-F617-4FD4-A5A4-8819CCBB4050}"/>
              </a:ext>
            </a:extLst>
          </p:cNvPr>
          <p:cNvGrpSpPr/>
          <p:nvPr/>
        </p:nvGrpSpPr>
        <p:grpSpPr>
          <a:xfrm>
            <a:off x="6695611" y="4599561"/>
            <a:ext cx="2194560" cy="1260003"/>
            <a:chOff x="8921977" y="4001571"/>
            <a:chExt cx="2926080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0A824D-99A6-46D9-BEB5-F3297281F6A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78891B0-5BF6-41D0-BDDC-0910E97979E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D39778-097E-48E8-846C-D015CB67D0E2}"/>
              </a:ext>
            </a:extLst>
          </p:cNvPr>
          <p:cNvGrpSpPr/>
          <p:nvPr/>
        </p:nvGrpSpPr>
        <p:grpSpPr>
          <a:xfrm>
            <a:off x="253830" y="3032409"/>
            <a:ext cx="2194560" cy="1260003"/>
            <a:chOff x="332936" y="2555951"/>
            <a:chExt cx="2926080" cy="168000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3F32218-5D3D-47D1-83AF-84A9620E64F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F2A3770-8397-40BB-BB72-6AFEA8306A2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BD60C16-68D6-453F-9C29-A9A9CD53B3E6}"/>
              </a:ext>
            </a:extLst>
          </p:cNvPr>
          <p:cNvGrpSpPr/>
          <p:nvPr/>
        </p:nvGrpSpPr>
        <p:grpSpPr>
          <a:xfrm>
            <a:off x="253830" y="4599561"/>
            <a:ext cx="2194560" cy="1260003"/>
            <a:chOff x="332936" y="4580523"/>
            <a:chExt cx="2926080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52D11A-DD4E-410B-949C-791456F4D93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B278D6-4CFD-4382-BDF5-76679E858D5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38A3551-984E-4497-8774-13F920DA753D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7D40E0-C9B3-4331-B0F1-2B4DB9EF02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9F8D46-0C9F-4B63-99AE-508C741B80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97E2881-4F38-42E3-A002-2EC9D835358C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080D85-3949-4F43-8945-3FFCD08B551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14BBB45-4230-4197-925F-057E251B857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4CF34B11-2F5A-4770-B786-3A4DA7B29B45}"/>
              </a:ext>
            </a:extLst>
          </p:cNvPr>
          <p:cNvSpPr/>
          <p:nvPr/>
        </p:nvSpPr>
        <p:spPr>
          <a:xfrm>
            <a:off x="3669451" y="4772311"/>
            <a:ext cx="1919571" cy="152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1C574270-3D51-4988-A065-6A512EDD8734}"/>
              </a:ext>
            </a:extLst>
          </p:cNvPr>
          <p:cNvSpPr/>
          <p:nvPr/>
        </p:nvSpPr>
        <p:spPr>
          <a:xfrm>
            <a:off x="4090093" y="4608157"/>
            <a:ext cx="1024844" cy="1100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152E8A6-5313-4BFA-8A3D-489EE5E54480}"/>
              </a:ext>
            </a:extLst>
          </p:cNvPr>
          <p:cNvSpPr/>
          <p:nvPr/>
        </p:nvSpPr>
        <p:spPr>
          <a:xfrm>
            <a:off x="4223467" y="4608157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554715B6-934E-4A01-9404-DDB32A31C398}"/>
              </a:ext>
            </a:extLst>
          </p:cNvPr>
          <p:cNvSpPr/>
          <p:nvPr/>
        </p:nvSpPr>
        <p:spPr>
          <a:xfrm>
            <a:off x="3814785" y="1032498"/>
            <a:ext cx="726563" cy="1788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1848" y="3370"/>
                  <a:pt x="4375" y="8455"/>
                  <a:pt x="0" y="1441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5B0C8034-B0DB-4C81-B97E-9857623B004F}"/>
              </a:ext>
            </a:extLst>
          </p:cNvPr>
          <p:cNvSpPr/>
          <p:nvPr/>
        </p:nvSpPr>
        <p:spPr>
          <a:xfrm>
            <a:off x="4611855" y="1032498"/>
            <a:ext cx="726563" cy="1788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4416"/>
                </a:lnTo>
                <a:cubicBezTo>
                  <a:pt x="17225" y="8455"/>
                  <a:pt x="9752" y="337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43F95CFF-5274-4BFA-BABC-CD5BC9ADE1DD}"/>
              </a:ext>
            </a:extLst>
          </p:cNvPr>
          <p:cNvSpPr/>
          <p:nvPr/>
        </p:nvSpPr>
        <p:spPr>
          <a:xfrm>
            <a:off x="4632294" y="2309853"/>
            <a:ext cx="850206" cy="1184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4" y="21600"/>
                </a:moveTo>
                <a:cubicBezTo>
                  <a:pt x="21548" y="20258"/>
                  <a:pt x="21600" y="18898"/>
                  <a:pt x="21600" y="17519"/>
                </a:cubicBezTo>
                <a:cubicBezTo>
                  <a:pt x="21600" y="11406"/>
                  <a:pt x="20484" y="5479"/>
                  <a:pt x="18407" y="0"/>
                </a:cubicBezTo>
                <a:lnTo>
                  <a:pt x="0" y="10809"/>
                </a:lnTo>
                <a:lnTo>
                  <a:pt x="2144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B3CA6B69-04A5-4CB1-BA88-F5D4F1635B76}"/>
              </a:ext>
            </a:extLst>
          </p:cNvPr>
          <p:cNvSpPr/>
          <p:nvPr/>
        </p:nvSpPr>
        <p:spPr>
          <a:xfrm>
            <a:off x="3681940" y="2963860"/>
            <a:ext cx="861453" cy="1409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21600" y="0"/>
                </a:moveTo>
                <a:lnTo>
                  <a:pt x="0" y="9250"/>
                </a:lnTo>
                <a:cubicBezTo>
                  <a:pt x="564" y="13445"/>
                  <a:pt x="1845" y="17515"/>
                  <a:pt x="3869" y="21381"/>
                </a:cubicBezTo>
                <a:cubicBezTo>
                  <a:pt x="3920" y="21475"/>
                  <a:pt x="4048" y="21537"/>
                  <a:pt x="4228" y="21569"/>
                </a:cubicBezTo>
                <a:cubicBezTo>
                  <a:pt x="4407" y="21600"/>
                  <a:pt x="4612" y="21584"/>
                  <a:pt x="4766" y="21522"/>
                </a:cubicBezTo>
                <a:cubicBezTo>
                  <a:pt x="10095" y="19471"/>
                  <a:pt x="15758" y="18391"/>
                  <a:pt x="21600" y="18297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E82440A7-951D-4E31-A9A4-BBE3BA1ED17B}"/>
              </a:ext>
            </a:extLst>
          </p:cNvPr>
          <p:cNvSpPr/>
          <p:nvPr/>
        </p:nvSpPr>
        <p:spPr>
          <a:xfrm>
            <a:off x="4611855" y="2963861"/>
            <a:ext cx="861453" cy="1409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0" y="0"/>
                </a:moveTo>
                <a:lnTo>
                  <a:pt x="0" y="18297"/>
                </a:lnTo>
                <a:cubicBezTo>
                  <a:pt x="5842" y="18391"/>
                  <a:pt x="11505" y="19487"/>
                  <a:pt x="16834" y="21522"/>
                </a:cubicBezTo>
                <a:cubicBezTo>
                  <a:pt x="16988" y="21584"/>
                  <a:pt x="17193" y="21600"/>
                  <a:pt x="17372" y="21569"/>
                </a:cubicBezTo>
                <a:cubicBezTo>
                  <a:pt x="17552" y="21537"/>
                  <a:pt x="17680" y="21475"/>
                  <a:pt x="17731" y="21381"/>
                </a:cubicBezTo>
                <a:cubicBezTo>
                  <a:pt x="19755" y="17515"/>
                  <a:pt x="21062" y="13461"/>
                  <a:pt x="21600" y="92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BE85A56-AB8B-47D3-B412-9C770EF4AB24}"/>
              </a:ext>
            </a:extLst>
          </p:cNvPr>
          <p:cNvSpPr/>
          <p:nvPr/>
        </p:nvSpPr>
        <p:spPr>
          <a:xfrm>
            <a:off x="3661502" y="2309853"/>
            <a:ext cx="849189" cy="1184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97" y="0"/>
                </a:moveTo>
                <a:cubicBezTo>
                  <a:pt x="1118" y="5479"/>
                  <a:pt x="0" y="11406"/>
                  <a:pt x="0" y="17519"/>
                </a:cubicBezTo>
                <a:cubicBezTo>
                  <a:pt x="0" y="18879"/>
                  <a:pt x="52" y="20240"/>
                  <a:pt x="156" y="21600"/>
                </a:cubicBezTo>
                <a:lnTo>
                  <a:pt x="21600" y="10809"/>
                </a:lnTo>
                <a:lnTo>
                  <a:pt x="319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1A8975A-B463-4FF5-92EB-D6FCF3C0C42C}"/>
              </a:ext>
            </a:extLst>
          </p:cNvPr>
          <p:cNvSpPr txBox="1"/>
          <p:nvPr/>
        </p:nvSpPr>
        <p:spPr>
          <a:xfrm>
            <a:off x="4569062" y="230985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6162DC8-821F-418F-B7B8-80EDCB586842}"/>
              </a:ext>
            </a:extLst>
          </p:cNvPr>
          <p:cNvSpPr txBox="1"/>
          <p:nvPr/>
        </p:nvSpPr>
        <p:spPr>
          <a:xfrm>
            <a:off x="4658219" y="273494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827B5EF-4DA5-4E9D-BA7D-B003532303B8}"/>
              </a:ext>
            </a:extLst>
          </p:cNvPr>
          <p:cNvSpPr txBox="1"/>
          <p:nvPr/>
        </p:nvSpPr>
        <p:spPr>
          <a:xfrm>
            <a:off x="4551230" y="3177651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E74A1AB-5226-41C3-A3F2-B56911189C4D}"/>
              </a:ext>
            </a:extLst>
          </p:cNvPr>
          <p:cNvSpPr txBox="1"/>
          <p:nvPr/>
        </p:nvSpPr>
        <p:spPr>
          <a:xfrm>
            <a:off x="4185685" y="3177651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2D6599-BE1D-4C21-A1E4-99DF112E3B02}"/>
              </a:ext>
            </a:extLst>
          </p:cNvPr>
          <p:cNvSpPr txBox="1"/>
          <p:nvPr/>
        </p:nvSpPr>
        <p:spPr>
          <a:xfrm>
            <a:off x="4069781" y="2734943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B4F5BC3-826F-4280-9A40-E510C00D075B}"/>
              </a:ext>
            </a:extLst>
          </p:cNvPr>
          <p:cNvSpPr txBox="1"/>
          <p:nvPr/>
        </p:nvSpPr>
        <p:spPr>
          <a:xfrm>
            <a:off x="4194601" y="2318769"/>
            <a:ext cx="419297" cy="330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pic>
        <p:nvPicPr>
          <p:cNvPr id="96" name="Graphic 95" descr="Bar graph with upward trend outline">
            <a:extLst>
              <a:ext uri="{FF2B5EF4-FFF2-40B4-BE49-F238E27FC236}">
                <a16:creationId xmlns:a16="http://schemas.microsoft.com/office/drawing/2014/main" id="{175CDCB5-2228-4475-85E7-17F9B9840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208" y="3577369"/>
            <a:ext cx="432205" cy="432205"/>
          </a:xfrm>
          <a:prstGeom prst="rect">
            <a:avLst/>
          </a:prstGeom>
        </p:spPr>
      </p:pic>
      <p:pic>
        <p:nvPicPr>
          <p:cNvPr id="97" name="Graphic 96" descr="Checklist outline">
            <a:extLst>
              <a:ext uri="{FF2B5EF4-FFF2-40B4-BE49-F238E27FC236}">
                <a16:creationId xmlns:a16="http://schemas.microsoft.com/office/drawing/2014/main" id="{FE7F5DFC-158B-4049-A467-95FFACEC7C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2297" y="2678696"/>
            <a:ext cx="412587" cy="412587"/>
          </a:xfrm>
          <a:prstGeom prst="rect">
            <a:avLst/>
          </a:prstGeom>
        </p:spPr>
      </p:pic>
      <p:pic>
        <p:nvPicPr>
          <p:cNvPr id="98" name="Graphic 97" descr="Customer review outline">
            <a:extLst>
              <a:ext uri="{FF2B5EF4-FFF2-40B4-BE49-F238E27FC236}">
                <a16:creationId xmlns:a16="http://schemas.microsoft.com/office/drawing/2014/main" id="{87ABC630-69C4-425E-9B73-33F2BEA955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4669" y="2686870"/>
            <a:ext cx="396238" cy="396238"/>
          </a:xfrm>
          <a:prstGeom prst="rect">
            <a:avLst/>
          </a:prstGeom>
        </p:spPr>
      </p:pic>
      <p:pic>
        <p:nvPicPr>
          <p:cNvPr id="99" name="Graphic 98" descr="Handshake outline">
            <a:extLst>
              <a:ext uri="{FF2B5EF4-FFF2-40B4-BE49-F238E27FC236}">
                <a16:creationId xmlns:a16="http://schemas.microsoft.com/office/drawing/2014/main" id="{03733970-3A58-48EB-8620-E964ED86CD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22410" y="1830893"/>
            <a:ext cx="435173" cy="435173"/>
          </a:xfrm>
          <a:prstGeom prst="rect">
            <a:avLst/>
          </a:prstGeom>
        </p:spPr>
      </p:pic>
      <p:pic>
        <p:nvPicPr>
          <p:cNvPr id="100" name="Graphic 99" descr="Postit Notes outline">
            <a:extLst>
              <a:ext uri="{FF2B5EF4-FFF2-40B4-BE49-F238E27FC236}">
                <a16:creationId xmlns:a16="http://schemas.microsoft.com/office/drawing/2014/main" id="{BA7A2FCD-6F5E-40F2-A7DB-BD3F8D5A9D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8850" y="1863789"/>
            <a:ext cx="369379" cy="369379"/>
          </a:xfrm>
          <a:prstGeom prst="rect">
            <a:avLst/>
          </a:prstGeom>
        </p:spPr>
      </p:pic>
      <p:pic>
        <p:nvPicPr>
          <p:cNvPr id="101" name="Graphic 100" descr="Bar graph with downward trend outline">
            <a:extLst>
              <a:ext uri="{FF2B5EF4-FFF2-40B4-BE49-F238E27FC236}">
                <a16:creationId xmlns:a16="http://schemas.microsoft.com/office/drawing/2014/main" id="{D4AEB3D2-3A6A-4D59-8CC8-A804CBD9AD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97120" y="3588549"/>
            <a:ext cx="409849" cy="409849"/>
          </a:xfrm>
          <a:prstGeom prst="rect">
            <a:avLst/>
          </a:prstGeom>
        </p:spPr>
      </p:pic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2DDE478-C547-4F20-B04D-0E20A3222CA2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9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537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Rocket Chart – Slide Template</vt:lpstr>
      <vt:lpstr>6-Part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2021-07-05T22:45:06Z</dcterms:modified>
  <cp:category>Charts &amp; Diagrams</cp:category>
</cp:coreProperties>
</file>