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24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6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26" y="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5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Rocket Chart – Slide Template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1D5F8C5-941D-4DAC-8118-86E048C76E22}"/>
              </a:ext>
            </a:extLst>
          </p:cNvPr>
          <p:cNvSpPr/>
          <p:nvPr/>
        </p:nvSpPr>
        <p:spPr>
          <a:xfrm>
            <a:off x="5170343" y="4738098"/>
            <a:ext cx="1968717" cy="156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32348975-9412-4620-AB8D-A11C79F2258C}"/>
              </a:ext>
            </a:extLst>
          </p:cNvPr>
          <p:cNvSpPr/>
          <p:nvPr/>
        </p:nvSpPr>
        <p:spPr>
          <a:xfrm>
            <a:off x="5601754" y="4569743"/>
            <a:ext cx="1051083" cy="1129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DBAF008-C23A-43A6-B83C-CA4E541F59EA}"/>
              </a:ext>
            </a:extLst>
          </p:cNvPr>
          <p:cNvSpPr/>
          <p:nvPr/>
        </p:nvSpPr>
        <p:spPr>
          <a:xfrm>
            <a:off x="5738543" y="4569743"/>
            <a:ext cx="782745" cy="7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D2A51460-DDC2-4625-B5A6-882DF4E57920}"/>
              </a:ext>
            </a:extLst>
          </p:cNvPr>
          <p:cNvSpPr/>
          <p:nvPr/>
        </p:nvSpPr>
        <p:spPr>
          <a:xfrm>
            <a:off x="5319398" y="902537"/>
            <a:ext cx="745165" cy="1834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1848" y="3370"/>
                  <a:pt x="4375" y="8455"/>
                  <a:pt x="0" y="1441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A564CCB-0861-415F-A59D-13D4C5D9B36E}"/>
              </a:ext>
            </a:extLst>
          </p:cNvPr>
          <p:cNvSpPr/>
          <p:nvPr/>
        </p:nvSpPr>
        <p:spPr>
          <a:xfrm>
            <a:off x="6136876" y="902537"/>
            <a:ext cx="745165" cy="1834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4416"/>
                </a:lnTo>
                <a:cubicBezTo>
                  <a:pt x="17225" y="8455"/>
                  <a:pt x="9752" y="337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BAC8ED90-5BA0-4BE6-A53B-538A94617633}"/>
              </a:ext>
            </a:extLst>
          </p:cNvPr>
          <p:cNvSpPr/>
          <p:nvPr/>
        </p:nvSpPr>
        <p:spPr>
          <a:xfrm>
            <a:off x="6157837" y="2212596"/>
            <a:ext cx="871973" cy="1214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4" y="21600"/>
                </a:moveTo>
                <a:cubicBezTo>
                  <a:pt x="21548" y="20258"/>
                  <a:pt x="21600" y="18898"/>
                  <a:pt x="21600" y="17519"/>
                </a:cubicBezTo>
                <a:cubicBezTo>
                  <a:pt x="21600" y="11406"/>
                  <a:pt x="20484" y="5479"/>
                  <a:pt x="18407" y="0"/>
                </a:cubicBezTo>
                <a:lnTo>
                  <a:pt x="0" y="10809"/>
                </a:lnTo>
                <a:lnTo>
                  <a:pt x="2144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E5DCFCB7-BE97-4B98-B683-DB7B23F7CA87}"/>
              </a:ext>
            </a:extLst>
          </p:cNvPr>
          <p:cNvSpPr/>
          <p:nvPr/>
        </p:nvSpPr>
        <p:spPr>
          <a:xfrm>
            <a:off x="5183152" y="2883347"/>
            <a:ext cx="883508" cy="1445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21600" y="0"/>
                </a:moveTo>
                <a:lnTo>
                  <a:pt x="0" y="9250"/>
                </a:lnTo>
                <a:cubicBezTo>
                  <a:pt x="564" y="13445"/>
                  <a:pt x="1845" y="17515"/>
                  <a:pt x="3869" y="21381"/>
                </a:cubicBezTo>
                <a:cubicBezTo>
                  <a:pt x="3920" y="21475"/>
                  <a:pt x="4048" y="21537"/>
                  <a:pt x="4228" y="21569"/>
                </a:cubicBezTo>
                <a:cubicBezTo>
                  <a:pt x="4407" y="21600"/>
                  <a:pt x="4612" y="21584"/>
                  <a:pt x="4766" y="21522"/>
                </a:cubicBezTo>
                <a:cubicBezTo>
                  <a:pt x="10095" y="19471"/>
                  <a:pt x="15758" y="18391"/>
                  <a:pt x="21600" y="18297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B29BF211-5DEB-4E64-A76D-DFA24609B65F}"/>
              </a:ext>
            </a:extLst>
          </p:cNvPr>
          <p:cNvSpPr/>
          <p:nvPr/>
        </p:nvSpPr>
        <p:spPr>
          <a:xfrm>
            <a:off x="6136876" y="2883348"/>
            <a:ext cx="883508" cy="1445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0" y="0"/>
                </a:moveTo>
                <a:lnTo>
                  <a:pt x="0" y="18297"/>
                </a:lnTo>
                <a:cubicBezTo>
                  <a:pt x="5842" y="18391"/>
                  <a:pt x="11505" y="19487"/>
                  <a:pt x="16834" y="21522"/>
                </a:cubicBezTo>
                <a:cubicBezTo>
                  <a:pt x="16988" y="21584"/>
                  <a:pt x="17193" y="21600"/>
                  <a:pt x="17372" y="21569"/>
                </a:cubicBezTo>
                <a:cubicBezTo>
                  <a:pt x="17552" y="21537"/>
                  <a:pt x="17680" y="21475"/>
                  <a:pt x="17731" y="21381"/>
                </a:cubicBezTo>
                <a:cubicBezTo>
                  <a:pt x="19755" y="17515"/>
                  <a:pt x="21062" y="13461"/>
                  <a:pt x="21600" y="92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5EA2CD0C-E8D8-401F-A79C-A3FC555116BB}"/>
              </a:ext>
            </a:extLst>
          </p:cNvPr>
          <p:cNvSpPr/>
          <p:nvPr/>
        </p:nvSpPr>
        <p:spPr>
          <a:xfrm>
            <a:off x="5162191" y="2212596"/>
            <a:ext cx="870930" cy="1214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97" y="0"/>
                </a:moveTo>
                <a:cubicBezTo>
                  <a:pt x="1118" y="5479"/>
                  <a:pt x="0" y="11406"/>
                  <a:pt x="0" y="17519"/>
                </a:cubicBezTo>
                <a:cubicBezTo>
                  <a:pt x="0" y="18879"/>
                  <a:pt x="52" y="20240"/>
                  <a:pt x="156" y="21600"/>
                </a:cubicBezTo>
                <a:lnTo>
                  <a:pt x="21600" y="10809"/>
                </a:lnTo>
                <a:lnTo>
                  <a:pt x="319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EF2563-5402-4E54-A4EA-25E7D42B7EF7}"/>
              </a:ext>
            </a:extLst>
          </p:cNvPr>
          <p:cNvSpPr txBox="1"/>
          <p:nvPr/>
        </p:nvSpPr>
        <p:spPr>
          <a:xfrm>
            <a:off x="6124298" y="221259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7B66E0-3DEE-4F42-B966-0CF2EADECB9C}"/>
              </a:ext>
            </a:extLst>
          </p:cNvPr>
          <p:cNvSpPr txBox="1"/>
          <p:nvPr/>
        </p:nvSpPr>
        <p:spPr>
          <a:xfrm>
            <a:off x="6215738" y="264856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6F1B1AC-0CF7-48EA-84D0-15CB221E4E6F}"/>
              </a:ext>
            </a:extLst>
          </p:cNvPr>
          <p:cNvSpPr txBox="1"/>
          <p:nvPr/>
        </p:nvSpPr>
        <p:spPr>
          <a:xfrm>
            <a:off x="6106010" y="310261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83BBCD5-09AC-47D7-86F8-0CE916A67B76}"/>
              </a:ext>
            </a:extLst>
          </p:cNvPr>
          <p:cNvSpPr txBox="1"/>
          <p:nvPr/>
        </p:nvSpPr>
        <p:spPr>
          <a:xfrm>
            <a:off x="5731106" y="310261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351B43D-7FDB-4E5C-B93A-99FD2BCC57DF}"/>
              </a:ext>
            </a:extLst>
          </p:cNvPr>
          <p:cNvSpPr txBox="1"/>
          <p:nvPr/>
        </p:nvSpPr>
        <p:spPr>
          <a:xfrm>
            <a:off x="5612234" y="264856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B6D3786-FA5C-4D0B-803F-FAC225CE30BB}"/>
              </a:ext>
            </a:extLst>
          </p:cNvPr>
          <p:cNvSpPr txBox="1"/>
          <p:nvPr/>
        </p:nvSpPr>
        <p:spPr>
          <a:xfrm>
            <a:off x="5740250" y="222174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pic>
        <p:nvPicPr>
          <p:cNvPr id="60" name="Graphic 59" descr="Bar graph with upward trend outline">
            <a:extLst>
              <a:ext uri="{FF2B5EF4-FFF2-40B4-BE49-F238E27FC236}">
                <a16:creationId xmlns:a16="http://schemas.microsoft.com/office/drawing/2014/main" id="{88ACE68F-91FC-44AC-ACDD-A538C3080B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0599" y="3512564"/>
            <a:ext cx="443270" cy="443270"/>
          </a:xfrm>
          <a:prstGeom prst="rect">
            <a:avLst/>
          </a:prstGeom>
        </p:spPr>
      </p:pic>
      <p:pic>
        <p:nvPicPr>
          <p:cNvPr id="61" name="Graphic 60" descr="Checklist outline">
            <a:extLst>
              <a:ext uri="{FF2B5EF4-FFF2-40B4-BE49-F238E27FC236}">
                <a16:creationId xmlns:a16="http://schemas.microsoft.com/office/drawing/2014/main" id="{295E6381-6487-43E1-9560-4476CFD47C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4798" y="2590882"/>
            <a:ext cx="423151" cy="423151"/>
          </a:xfrm>
          <a:prstGeom prst="rect">
            <a:avLst/>
          </a:prstGeom>
        </p:spPr>
      </p:pic>
      <p:pic>
        <p:nvPicPr>
          <p:cNvPr id="62" name="Graphic 61" descr="Customer review outline">
            <a:extLst>
              <a:ext uri="{FF2B5EF4-FFF2-40B4-BE49-F238E27FC236}">
                <a16:creationId xmlns:a16="http://schemas.microsoft.com/office/drawing/2014/main" id="{59F2FBF6-21B5-4CE8-8972-B0C274D6B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60259" y="2599266"/>
            <a:ext cx="406382" cy="406382"/>
          </a:xfrm>
          <a:prstGeom prst="rect">
            <a:avLst/>
          </a:prstGeom>
        </p:spPr>
      </p:pic>
      <p:pic>
        <p:nvPicPr>
          <p:cNvPr id="63" name="Graphic 62" descr="Handshake outline">
            <a:extLst>
              <a:ext uri="{FF2B5EF4-FFF2-40B4-BE49-F238E27FC236}">
                <a16:creationId xmlns:a16="http://schemas.microsoft.com/office/drawing/2014/main" id="{D0912ED8-08C4-4408-9C38-0B0CDE40D1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50261" y="1721373"/>
            <a:ext cx="446314" cy="446314"/>
          </a:xfrm>
          <a:prstGeom prst="rect">
            <a:avLst/>
          </a:prstGeom>
        </p:spPr>
      </p:pic>
      <p:pic>
        <p:nvPicPr>
          <p:cNvPr id="64" name="Graphic 63" descr="Postit Notes outline">
            <a:extLst>
              <a:ext uri="{FF2B5EF4-FFF2-40B4-BE49-F238E27FC236}">
                <a16:creationId xmlns:a16="http://schemas.microsoft.com/office/drawing/2014/main" id="{0B4B52D8-1AE4-4591-A923-1128D0F0F5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49200" y="1755112"/>
            <a:ext cx="378836" cy="378836"/>
          </a:xfrm>
          <a:prstGeom prst="rect">
            <a:avLst/>
          </a:prstGeom>
        </p:spPr>
      </p:pic>
      <p:pic>
        <p:nvPicPr>
          <p:cNvPr id="65" name="Graphic 64" descr="Bar graph with downward trend outline">
            <a:extLst>
              <a:ext uri="{FF2B5EF4-FFF2-40B4-BE49-F238E27FC236}">
                <a16:creationId xmlns:a16="http://schemas.microsoft.com/office/drawing/2014/main" id="{6A8CB9C7-A9D4-4DFC-AEEF-2F04D48A0EF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26883" y="3524028"/>
            <a:ext cx="420343" cy="420343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CAC7128C-17C6-4380-9837-917623741D8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20E7095-DA9A-4A08-9C66-BB7A2AA154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44925E7-9BA6-4535-8763-F678D5532B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7C2C8B9-F617-4FD4-A5A4-8819CCBB405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60A824D-99A6-46D9-BEB5-F3297281F6A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78891B0-5BF6-41D0-BDDC-0910E97979E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DD39778-097E-48E8-846C-D015CB67D0E2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3F32218-5D3D-47D1-83AF-84A9620E64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F2A3770-8397-40BB-BB72-6AFEA8306A2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BD60C16-68D6-453F-9C29-A9A9CD53B3E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52D11A-DD4E-410B-949C-791456F4D93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B278D6-4CFD-4382-BDF5-76679E858D5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38A3551-984E-4497-8774-13F920DA753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7D40E0-C9B3-4331-B0F1-2B4DB9EF02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29F8D46-0C9F-4B63-99AE-508C741B80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97E2881-4F38-42E3-A002-2EC9D835358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C080D85-3949-4F43-8945-3FFCD08B55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14BBB45-4230-4197-925F-057E251B85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5553ECA-3021-4E6D-8099-C3F50F4AC6D1}"/>
              </a:ext>
            </a:extLst>
          </p:cNvPr>
          <p:cNvSpPr/>
          <p:nvPr/>
        </p:nvSpPr>
        <p:spPr>
          <a:xfrm>
            <a:off x="4401864" y="3580656"/>
            <a:ext cx="3352483" cy="1404373"/>
          </a:xfrm>
          <a:custGeom>
            <a:avLst/>
            <a:gdLst>
              <a:gd name="connsiteX0" fmla="*/ 1703124 w 3352483"/>
              <a:gd name="connsiteY0" fmla="*/ 583965 h 1404373"/>
              <a:gd name="connsiteX1" fmla="*/ 2275416 w 3352483"/>
              <a:gd name="connsiteY1" fmla="*/ 722848 h 1404373"/>
              <a:gd name="connsiteX2" fmla="*/ 2352341 w 3352483"/>
              <a:gd name="connsiteY2" fmla="*/ 935407 h 1404373"/>
              <a:gd name="connsiteX3" fmla="*/ 2316544 w 3352483"/>
              <a:gd name="connsiteY3" fmla="*/ 970144 h 1404373"/>
              <a:gd name="connsiteX4" fmla="*/ 1703124 w 3352483"/>
              <a:gd name="connsiteY4" fmla="*/ 934357 h 1404373"/>
              <a:gd name="connsiteX5" fmla="*/ 1089704 w 3352483"/>
              <a:gd name="connsiteY5" fmla="*/ 970144 h 1404373"/>
              <a:gd name="connsiteX6" fmla="*/ 1053907 w 3352483"/>
              <a:gd name="connsiteY6" fmla="*/ 935407 h 1404373"/>
              <a:gd name="connsiteX7" fmla="*/ 1130680 w 3352483"/>
              <a:gd name="connsiteY7" fmla="*/ 722848 h 1404373"/>
              <a:gd name="connsiteX8" fmla="*/ 1703124 w 3352483"/>
              <a:gd name="connsiteY8" fmla="*/ 583965 h 1404373"/>
              <a:gd name="connsiteX9" fmla="*/ 2686280 w 3352483"/>
              <a:gd name="connsiteY9" fmla="*/ 8405 h 1404373"/>
              <a:gd name="connsiteX10" fmla="*/ 3298633 w 3352483"/>
              <a:gd name="connsiteY10" fmla="*/ 943812 h 1404373"/>
              <a:gd name="connsiteX11" fmla="*/ 3352252 w 3352483"/>
              <a:gd name="connsiteY11" fmla="*/ 1366830 h 1404373"/>
              <a:gd name="connsiteX12" fmla="*/ 3277612 w 3352483"/>
              <a:gd name="connsiteY12" fmla="*/ 1387843 h 1404373"/>
              <a:gd name="connsiteX13" fmla="*/ 2942950 w 3352483"/>
              <a:gd name="connsiteY13" fmla="*/ 958587 h 1404373"/>
              <a:gd name="connsiteX14" fmla="*/ 2550557 w 3352483"/>
              <a:gd name="connsiteY14" fmla="*/ 699733 h 1404373"/>
              <a:gd name="connsiteX15" fmla="*/ 2686280 w 3352483"/>
              <a:gd name="connsiteY15" fmla="*/ 8405 h 1404373"/>
              <a:gd name="connsiteX16" fmla="*/ 683117 w 3352483"/>
              <a:gd name="connsiteY16" fmla="*/ 0 h 1404373"/>
              <a:gd name="connsiteX17" fmla="*/ 817774 w 3352483"/>
              <a:gd name="connsiteY17" fmla="*/ 696581 h 1404373"/>
              <a:gd name="connsiteX18" fmla="*/ 408472 w 3352483"/>
              <a:gd name="connsiteY18" fmla="*/ 959638 h 1404373"/>
              <a:gd name="connsiteX19" fmla="*/ 73810 w 3352483"/>
              <a:gd name="connsiteY19" fmla="*/ 1388894 h 1404373"/>
              <a:gd name="connsiteX20" fmla="*/ 236 w 3352483"/>
              <a:gd name="connsiteY20" fmla="*/ 1367881 h 1404373"/>
              <a:gd name="connsiteX21" fmla="*/ 53855 w 3352483"/>
              <a:gd name="connsiteY21" fmla="*/ 944863 h 1404373"/>
              <a:gd name="connsiteX22" fmla="*/ 683117 w 3352483"/>
              <a:gd name="connsiteY22" fmla="*/ 0 h 140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52483" h="1404373">
                <a:moveTo>
                  <a:pt x="1703124" y="583965"/>
                </a:moveTo>
                <a:cubicBezTo>
                  <a:pt x="1898864" y="583965"/>
                  <a:pt x="2091405" y="630259"/>
                  <a:pt x="2275416" y="722848"/>
                </a:cubicBezTo>
                <a:cubicBezTo>
                  <a:pt x="2295523" y="792322"/>
                  <a:pt x="2320657" y="863832"/>
                  <a:pt x="2352341" y="935407"/>
                </a:cubicBezTo>
                <a:cubicBezTo>
                  <a:pt x="2360719" y="954385"/>
                  <a:pt x="2340764" y="973296"/>
                  <a:pt x="2316544" y="970144"/>
                </a:cubicBezTo>
                <a:cubicBezTo>
                  <a:pt x="2220730" y="957537"/>
                  <a:pt x="2001837" y="934357"/>
                  <a:pt x="1703124" y="934357"/>
                </a:cubicBezTo>
                <a:cubicBezTo>
                  <a:pt x="1404259" y="934357"/>
                  <a:pt x="1186432" y="957537"/>
                  <a:pt x="1089704" y="970144"/>
                </a:cubicBezTo>
                <a:cubicBezTo>
                  <a:pt x="1065484" y="973296"/>
                  <a:pt x="1045377" y="954385"/>
                  <a:pt x="1053907" y="935407"/>
                </a:cubicBezTo>
                <a:cubicBezTo>
                  <a:pt x="1085439" y="864948"/>
                  <a:pt x="1110725" y="792322"/>
                  <a:pt x="1130680" y="722848"/>
                </a:cubicBezTo>
                <a:cubicBezTo>
                  <a:pt x="1313777" y="630259"/>
                  <a:pt x="1506318" y="583965"/>
                  <a:pt x="1703124" y="583965"/>
                </a:cubicBezTo>
                <a:close/>
                <a:moveTo>
                  <a:pt x="2686280" y="8405"/>
                </a:moveTo>
                <a:cubicBezTo>
                  <a:pt x="3020789" y="203104"/>
                  <a:pt x="3249127" y="549228"/>
                  <a:pt x="3298633" y="943812"/>
                </a:cubicBezTo>
                <a:lnTo>
                  <a:pt x="3352252" y="1366830"/>
                </a:lnTo>
                <a:cubicBezTo>
                  <a:pt x="3356518" y="1401568"/>
                  <a:pt x="3300766" y="1417327"/>
                  <a:pt x="3277612" y="1387843"/>
                </a:cubicBezTo>
                <a:lnTo>
                  <a:pt x="2942950" y="958587"/>
                </a:lnTo>
                <a:cubicBezTo>
                  <a:pt x="2843024" y="829160"/>
                  <a:pt x="2704102" y="739724"/>
                  <a:pt x="2550557" y="699733"/>
                </a:cubicBezTo>
                <a:cubicBezTo>
                  <a:pt x="2617885" y="477718"/>
                  <a:pt x="2663126" y="246246"/>
                  <a:pt x="2686280" y="8405"/>
                </a:cubicBezTo>
                <a:close/>
                <a:moveTo>
                  <a:pt x="683117" y="0"/>
                </a:moveTo>
                <a:cubicBezTo>
                  <a:pt x="706270" y="239877"/>
                  <a:pt x="751511" y="472464"/>
                  <a:pt x="817774" y="696581"/>
                </a:cubicBezTo>
                <a:cubicBezTo>
                  <a:pt x="657830" y="734470"/>
                  <a:pt x="512663" y="826008"/>
                  <a:pt x="408472" y="959638"/>
                </a:cubicBezTo>
                <a:lnTo>
                  <a:pt x="73810" y="1388894"/>
                </a:lnTo>
                <a:cubicBezTo>
                  <a:pt x="50656" y="1418378"/>
                  <a:pt x="-4029" y="1402618"/>
                  <a:pt x="236" y="1367881"/>
                </a:cubicBezTo>
                <a:lnTo>
                  <a:pt x="53855" y="944863"/>
                </a:lnTo>
                <a:cubicBezTo>
                  <a:pt x="104275" y="543974"/>
                  <a:pt x="339011" y="193582"/>
                  <a:pt x="68311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6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Rocket Chart – Slide Template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1D5F8C5-941D-4DAC-8118-86E048C76E22}"/>
              </a:ext>
            </a:extLst>
          </p:cNvPr>
          <p:cNvSpPr/>
          <p:nvPr/>
        </p:nvSpPr>
        <p:spPr>
          <a:xfrm>
            <a:off x="5170343" y="4738098"/>
            <a:ext cx="1968717" cy="156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32348975-9412-4620-AB8D-A11C79F2258C}"/>
              </a:ext>
            </a:extLst>
          </p:cNvPr>
          <p:cNvSpPr/>
          <p:nvPr/>
        </p:nvSpPr>
        <p:spPr>
          <a:xfrm>
            <a:off x="5601754" y="4569743"/>
            <a:ext cx="1051083" cy="1129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DBAF008-C23A-43A6-B83C-CA4E541F59EA}"/>
              </a:ext>
            </a:extLst>
          </p:cNvPr>
          <p:cNvSpPr/>
          <p:nvPr/>
        </p:nvSpPr>
        <p:spPr>
          <a:xfrm>
            <a:off x="5738543" y="4569743"/>
            <a:ext cx="782745" cy="7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D2A51460-DDC2-4625-B5A6-882DF4E57920}"/>
              </a:ext>
            </a:extLst>
          </p:cNvPr>
          <p:cNvSpPr/>
          <p:nvPr/>
        </p:nvSpPr>
        <p:spPr>
          <a:xfrm>
            <a:off x="5319398" y="902537"/>
            <a:ext cx="745165" cy="1834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1848" y="3370"/>
                  <a:pt x="4375" y="8455"/>
                  <a:pt x="0" y="14416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A564CCB-0861-415F-A59D-13D4C5D9B36E}"/>
              </a:ext>
            </a:extLst>
          </p:cNvPr>
          <p:cNvSpPr/>
          <p:nvPr/>
        </p:nvSpPr>
        <p:spPr>
          <a:xfrm>
            <a:off x="6136876" y="902537"/>
            <a:ext cx="745165" cy="18340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4416"/>
                </a:lnTo>
                <a:cubicBezTo>
                  <a:pt x="17225" y="8455"/>
                  <a:pt x="9752" y="3370"/>
                  <a:pt x="0" y="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BAC8ED90-5BA0-4BE6-A53B-538A94617633}"/>
              </a:ext>
            </a:extLst>
          </p:cNvPr>
          <p:cNvSpPr/>
          <p:nvPr/>
        </p:nvSpPr>
        <p:spPr>
          <a:xfrm>
            <a:off x="6157837" y="2212596"/>
            <a:ext cx="871973" cy="1214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44" y="21600"/>
                </a:moveTo>
                <a:cubicBezTo>
                  <a:pt x="21548" y="20258"/>
                  <a:pt x="21600" y="18898"/>
                  <a:pt x="21600" y="17519"/>
                </a:cubicBezTo>
                <a:cubicBezTo>
                  <a:pt x="21600" y="11406"/>
                  <a:pt x="20484" y="5479"/>
                  <a:pt x="18407" y="0"/>
                </a:cubicBezTo>
                <a:lnTo>
                  <a:pt x="0" y="10809"/>
                </a:lnTo>
                <a:lnTo>
                  <a:pt x="21444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E5DCFCB7-BE97-4B98-B683-DB7B23F7CA87}"/>
              </a:ext>
            </a:extLst>
          </p:cNvPr>
          <p:cNvSpPr/>
          <p:nvPr/>
        </p:nvSpPr>
        <p:spPr>
          <a:xfrm>
            <a:off x="5183152" y="2883347"/>
            <a:ext cx="883508" cy="1445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21600" y="0"/>
                </a:moveTo>
                <a:lnTo>
                  <a:pt x="0" y="9250"/>
                </a:lnTo>
                <a:cubicBezTo>
                  <a:pt x="564" y="13445"/>
                  <a:pt x="1845" y="17515"/>
                  <a:pt x="3869" y="21381"/>
                </a:cubicBezTo>
                <a:cubicBezTo>
                  <a:pt x="3920" y="21475"/>
                  <a:pt x="4048" y="21537"/>
                  <a:pt x="4228" y="21569"/>
                </a:cubicBezTo>
                <a:cubicBezTo>
                  <a:pt x="4407" y="21600"/>
                  <a:pt x="4612" y="21584"/>
                  <a:pt x="4766" y="21522"/>
                </a:cubicBezTo>
                <a:cubicBezTo>
                  <a:pt x="10095" y="19471"/>
                  <a:pt x="15758" y="18391"/>
                  <a:pt x="21600" y="18297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B29BF211-5DEB-4E64-A76D-DFA24609B65F}"/>
              </a:ext>
            </a:extLst>
          </p:cNvPr>
          <p:cNvSpPr/>
          <p:nvPr/>
        </p:nvSpPr>
        <p:spPr>
          <a:xfrm>
            <a:off x="6136876" y="2883348"/>
            <a:ext cx="883508" cy="1445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0" y="0"/>
                </a:moveTo>
                <a:lnTo>
                  <a:pt x="0" y="18297"/>
                </a:lnTo>
                <a:cubicBezTo>
                  <a:pt x="5842" y="18391"/>
                  <a:pt x="11505" y="19487"/>
                  <a:pt x="16834" y="21522"/>
                </a:cubicBezTo>
                <a:cubicBezTo>
                  <a:pt x="16988" y="21584"/>
                  <a:pt x="17193" y="21600"/>
                  <a:pt x="17372" y="21569"/>
                </a:cubicBezTo>
                <a:cubicBezTo>
                  <a:pt x="17552" y="21537"/>
                  <a:pt x="17680" y="21475"/>
                  <a:pt x="17731" y="21381"/>
                </a:cubicBezTo>
                <a:cubicBezTo>
                  <a:pt x="19755" y="17515"/>
                  <a:pt x="21062" y="13461"/>
                  <a:pt x="21600" y="92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5EA2CD0C-E8D8-401F-A79C-A3FC555116BB}"/>
              </a:ext>
            </a:extLst>
          </p:cNvPr>
          <p:cNvSpPr/>
          <p:nvPr/>
        </p:nvSpPr>
        <p:spPr>
          <a:xfrm>
            <a:off x="5162191" y="2212596"/>
            <a:ext cx="870930" cy="1214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97" y="0"/>
                </a:moveTo>
                <a:cubicBezTo>
                  <a:pt x="1118" y="5479"/>
                  <a:pt x="0" y="11406"/>
                  <a:pt x="0" y="17519"/>
                </a:cubicBezTo>
                <a:cubicBezTo>
                  <a:pt x="0" y="18879"/>
                  <a:pt x="52" y="20240"/>
                  <a:pt x="156" y="21600"/>
                </a:cubicBezTo>
                <a:lnTo>
                  <a:pt x="21600" y="10809"/>
                </a:lnTo>
                <a:lnTo>
                  <a:pt x="3197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EF2563-5402-4E54-A4EA-25E7D42B7EF7}"/>
              </a:ext>
            </a:extLst>
          </p:cNvPr>
          <p:cNvSpPr txBox="1"/>
          <p:nvPr/>
        </p:nvSpPr>
        <p:spPr>
          <a:xfrm>
            <a:off x="6124298" y="221259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27B66E0-3DEE-4F42-B966-0CF2EADECB9C}"/>
              </a:ext>
            </a:extLst>
          </p:cNvPr>
          <p:cNvSpPr txBox="1"/>
          <p:nvPr/>
        </p:nvSpPr>
        <p:spPr>
          <a:xfrm>
            <a:off x="6215738" y="264856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6F1B1AC-0CF7-48EA-84D0-15CB221E4E6F}"/>
              </a:ext>
            </a:extLst>
          </p:cNvPr>
          <p:cNvSpPr txBox="1"/>
          <p:nvPr/>
        </p:nvSpPr>
        <p:spPr>
          <a:xfrm>
            <a:off x="6106010" y="310261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83BBCD5-09AC-47D7-86F8-0CE916A67B76}"/>
              </a:ext>
            </a:extLst>
          </p:cNvPr>
          <p:cNvSpPr txBox="1"/>
          <p:nvPr/>
        </p:nvSpPr>
        <p:spPr>
          <a:xfrm>
            <a:off x="5731106" y="310261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351B43D-7FDB-4E5C-B93A-99FD2BCC57DF}"/>
              </a:ext>
            </a:extLst>
          </p:cNvPr>
          <p:cNvSpPr txBox="1"/>
          <p:nvPr/>
        </p:nvSpPr>
        <p:spPr>
          <a:xfrm>
            <a:off x="5612234" y="264856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B6D3786-FA5C-4D0B-803F-FAC225CE30BB}"/>
              </a:ext>
            </a:extLst>
          </p:cNvPr>
          <p:cNvSpPr txBox="1"/>
          <p:nvPr/>
        </p:nvSpPr>
        <p:spPr>
          <a:xfrm>
            <a:off x="5740250" y="222174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pic>
        <p:nvPicPr>
          <p:cNvPr id="60" name="Graphic 59" descr="Bar graph with upward trend outline">
            <a:extLst>
              <a:ext uri="{FF2B5EF4-FFF2-40B4-BE49-F238E27FC236}">
                <a16:creationId xmlns:a16="http://schemas.microsoft.com/office/drawing/2014/main" id="{88ACE68F-91FC-44AC-ACDD-A538C3080B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0599" y="3512564"/>
            <a:ext cx="443270" cy="443270"/>
          </a:xfrm>
          <a:prstGeom prst="rect">
            <a:avLst/>
          </a:prstGeom>
        </p:spPr>
      </p:pic>
      <p:pic>
        <p:nvPicPr>
          <p:cNvPr id="61" name="Graphic 60" descr="Checklist outline">
            <a:extLst>
              <a:ext uri="{FF2B5EF4-FFF2-40B4-BE49-F238E27FC236}">
                <a16:creationId xmlns:a16="http://schemas.microsoft.com/office/drawing/2014/main" id="{295E6381-6487-43E1-9560-4476CFD47C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4798" y="2590882"/>
            <a:ext cx="423151" cy="423151"/>
          </a:xfrm>
          <a:prstGeom prst="rect">
            <a:avLst/>
          </a:prstGeom>
        </p:spPr>
      </p:pic>
      <p:pic>
        <p:nvPicPr>
          <p:cNvPr id="62" name="Graphic 61" descr="Customer review outline">
            <a:extLst>
              <a:ext uri="{FF2B5EF4-FFF2-40B4-BE49-F238E27FC236}">
                <a16:creationId xmlns:a16="http://schemas.microsoft.com/office/drawing/2014/main" id="{59F2FBF6-21B5-4CE8-8972-B0C274D6B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60259" y="2599266"/>
            <a:ext cx="406382" cy="406382"/>
          </a:xfrm>
          <a:prstGeom prst="rect">
            <a:avLst/>
          </a:prstGeom>
        </p:spPr>
      </p:pic>
      <p:pic>
        <p:nvPicPr>
          <p:cNvPr id="63" name="Graphic 62" descr="Handshake outline">
            <a:extLst>
              <a:ext uri="{FF2B5EF4-FFF2-40B4-BE49-F238E27FC236}">
                <a16:creationId xmlns:a16="http://schemas.microsoft.com/office/drawing/2014/main" id="{D0912ED8-08C4-4408-9C38-0B0CDE40D1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50261" y="1721373"/>
            <a:ext cx="446314" cy="446314"/>
          </a:xfrm>
          <a:prstGeom prst="rect">
            <a:avLst/>
          </a:prstGeom>
        </p:spPr>
      </p:pic>
      <p:pic>
        <p:nvPicPr>
          <p:cNvPr id="64" name="Graphic 63" descr="Postit Notes outline">
            <a:extLst>
              <a:ext uri="{FF2B5EF4-FFF2-40B4-BE49-F238E27FC236}">
                <a16:creationId xmlns:a16="http://schemas.microsoft.com/office/drawing/2014/main" id="{0B4B52D8-1AE4-4591-A923-1128D0F0F58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49200" y="1755112"/>
            <a:ext cx="378836" cy="378836"/>
          </a:xfrm>
          <a:prstGeom prst="rect">
            <a:avLst/>
          </a:prstGeom>
        </p:spPr>
      </p:pic>
      <p:pic>
        <p:nvPicPr>
          <p:cNvPr id="65" name="Graphic 64" descr="Bar graph with downward trend outline">
            <a:extLst>
              <a:ext uri="{FF2B5EF4-FFF2-40B4-BE49-F238E27FC236}">
                <a16:creationId xmlns:a16="http://schemas.microsoft.com/office/drawing/2014/main" id="{6A8CB9C7-A9D4-4DFC-AEEF-2F04D48A0EF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26883" y="3524028"/>
            <a:ext cx="420343" cy="420343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CAC7128C-17C6-4380-9837-917623741D8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20E7095-DA9A-4A08-9C66-BB7A2AA1548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44925E7-9BA6-4535-8763-F678D5532B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7C2C8B9-F617-4FD4-A5A4-8819CCBB4050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60A824D-99A6-46D9-BEB5-F3297281F6A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78891B0-5BF6-41D0-BDDC-0910E97979E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DD39778-097E-48E8-846C-D015CB67D0E2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3F32218-5D3D-47D1-83AF-84A9620E64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F2A3770-8397-40BB-BB72-6AFEA8306A2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BD60C16-68D6-453F-9C29-A9A9CD53B3E6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52D11A-DD4E-410B-949C-791456F4D93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B278D6-4CFD-4382-BDF5-76679E858D5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38A3551-984E-4497-8774-13F920DA753D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7D40E0-C9B3-4331-B0F1-2B4DB9EF02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29F8D46-0C9F-4B63-99AE-508C741B80C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97E2881-4F38-42E3-A002-2EC9D835358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C080D85-3949-4F43-8945-3FFCD08B55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14BBB45-4230-4197-925F-057E251B857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57F9FB2-DFCE-44BC-9B61-720583CC4439}"/>
              </a:ext>
            </a:extLst>
          </p:cNvPr>
          <p:cNvSpPr/>
          <p:nvPr/>
        </p:nvSpPr>
        <p:spPr>
          <a:xfrm>
            <a:off x="4401864" y="3580656"/>
            <a:ext cx="3352483" cy="1404373"/>
          </a:xfrm>
          <a:custGeom>
            <a:avLst/>
            <a:gdLst>
              <a:gd name="connsiteX0" fmla="*/ 1703124 w 3352483"/>
              <a:gd name="connsiteY0" fmla="*/ 583965 h 1404373"/>
              <a:gd name="connsiteX1" fmla="*/ 2275416 w 3352483"/>
              <a:gd name="connsiteY1" fmla="*/ 722848 h 1404373"/>
              <a:gd name="connsiteX2" fmla="*/ 2352341 w 3352483"/>
              <a:gd name="connsiteY2" fmla="*/ 935407 h 1404373"/>
              <a:gd name="connsiteX3" fmla="*/ 2316544 w 3352483"/>
              <a:gd name="connsiteY3" fmla="*/ 970144 h 1404373"/>
              <a:gd name="connsiteX4" fmla="*/ 1703124 w 3352483"/>
              <a:gd name="connsiteY4" fmla="*/ 934357 h 1404373"/>
              <a:gd name="connsiteX5" fmla="*/ 1089704 w 3352483"/>
              <a:gd name="connsiteY5" fmla="*/ 970144 h 1404373"/>
              <a:gd name="connsiteX6" fmla="*/ 1053907 w 3352483"/>
              <a:gd name="connsiteY6" fmla="*/ 935407 h 1404373"/>
              <a:gd name="connsiteX7" fmla="*/ 1130680 w 3352483"/>
              <a:gd name="connsiteY7" fmla="*/ 722848 h 1404373"/>
              <a:gd name="connsiteX8" fmla="*/ 1703124 w 3352483"/>
              <a:gd name="connsiteY8" fmla="*/ 583965 h 1404373"/>
              <a:gd name="connsiteX9" fmla="*/ 2686280 w 3352483"/>
              <a:gd name="connsiteY9" fmla="*/ 8405 h 1404373"/>
              <a:gd name="connsiteX10" fmla="*/ 3298633 w 3352483"/>
              <a:gd name="connsiteY10" fmla="*/ 943812 h 1404373"/>
              <a:gd name="connsiteX11" fmla="*/ 3352252 w 3352483"/>
              <a:gd name="connsiteY11" fmla="*/ 1366830 h 1404373"/>
              <a:gd name="connsiteX12" fmla="*/ 3277612 w 3352483"/>
              <a:gd name="connsiteY12" fmla="*/ 1387843 h 1404373"/>
              <a:gd name="connsiteX13" fmla="*/ 2942950 w 3352483"/>
              <a:gd name="connsiteY13" fmla="*/ 958587 h 1404373"/>
              <a:gd name="connsiteX14" fmla="*/ 2550557 w 3352483"/>
              <a:gd name="connsiteY14" fmla="*/ 699733 h 1404373"/>
              <a:gd name="connsiteX15" fmla="*/ 2686280 w 3352483"/>
              <a:gd name="connsiteY15" fmla="*/ 8405 h 1404373"/>
              <a:gd name="connsiteX16" fmla="*/ 683117 w 3352483"/>
              <a:gd name="connsiteY16" fmla="*/ 0 h 1404373"/>
              <a:gd name="connsiteX17" fmla="*/ 817774 w 3352483"/>
              <a:gd name="connsiteY17" fmla="*/ 696581 h 1404373"/>
              <a:gd name="connsiteX18" fmla="*/ 408472 w 3352483"/>
              <a:gd name="connsiteY18" fmla="*/ 959638 h 1404373"/>
              <a:gd name="connsiteX19" fmla="*/ 73810 w 3352483"/>
              <a:gd name="connsiteY19" fmla="*/ 1388894 h 1404373"/>
              <a:gd name="connsiteX20" fmla="*/ 236 w 3352483"/>
              <a:gd name="connsiteY20" fmla="*/ 1367881 h 1404373"/>
              <a:gd name="connsiteX21" fmla="*/ 53855 w 3352483"/>
              <a:gd name="connsiteY21" fmla="*/ 944863 h 1404373"/>
              <a:gd name="connsiteX22" fmla="*/ 683117 w 3352483"/>
              <a:gd name="connsiteY22" fmla="*/ 0 h 140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52483" h="1404373">
                <a:moveTo>
                  <a:pt x="1703124" y="583965"/>
                </a:moveTo>
                <a:cubicBezTo>
                  <a:pt x="1898864" y="583965"/>
                  <a:pt x="2091405" y="630259"/>
                  <a:pt x="2275416" y="722848"/>
                </a:cubicBezTo>
                <a:cubicBezTo>
                  <a:pt x="2295523" y="792322"/>
                  <a:pt x="2320657" y="863832"/>
                  <a:pt x="2352341" y="935407"/>
                </a:cubicBezTo>
                <a:cubicBezTo>
                  <a:pt x="2360719" y="954385"/>
                  <a:pt x="2340764" y="973296"/>
                  <a:pt x="2316544" y="970144"/>
                </a:cubicBezTo>
                <a:cubicBezTo>
                  <a:pt x="2220730" y="957537"/>
                  <a:pt x="2001837" y="934357"/>
                  <a:pt x="1703124" y="934357"/>
                </a:cubicBezTo>
                <a:cubicBezTo>
                  <a:pt x="1404259" y="934357"/>
                  <a:pt x="1186432" y="957537"/>
                  <a:pt x="1089704" y="970144"/>
                </a:cubicBezTo>
                <a:cubicBezTo>
                  <a:pt x="1065484" y="973296"/>
                  <a:pt x="1045377" y="954385"/>
                  <a:pt x="1053907" y="935407"/>
                </a:cubicBezTo>
                <a:cubicBezTo>
                  <a:pt x="1085439" y="864948"/>
                  <a:pt x="1110725" y="792322"/>
                  <a:pt x="1130680" y="722848"/>
                </a:cubicBezTo>
                <a:cubicBezTo>
                  <a:pt x="1313777" y="630259"/>
                  <a:pt x="1506318" y="583965"/>
                  <a:pt x="1703124" y="583965"/>
                </a:cubicBezTo>
                <a:close/>
                <a:moveTo>
                  <a:pt x="2686280" y="8405"/>
                </a:moveTo>
                <a:cubicBezTo>
                  <a:pt x="3020789" y="203104"/>
                  <a:pt x="3249127" y="549228"/>
                  <a:pt x="3298633" y="943812"/>
                </a:cubicBezTo>
                <a:lnTo>
                  <a:pt x="3352252" y="1366830"/>
                </a:lnTo>
                <a:cubicBezTo>
                  <a:pt x="3356518" y="1401568"/>
                  <a:pt x="3300766" y="1417327"/>
                  <a:pt x="3277612" y="1387843"/>
                </a:cubicBezTo>
                <a:lnTo>
                  <a:pt x="2942950" y="958587"/>
                </a:lnTo>
                <a:cubicBezTo>
                  <a:pt x="2843024" y="829160"/>
                  <a:pt x="2704102" y="739724"/>
                  <a:pt x="2550557" y="699733"/>
                </a:cubicBezTo>
                <a:cubicBezTo>
                  <a:pt x="2617885" y="477718"/>
                  <a:pt x="2663126" y="246246"/>
                  <a:pt x="2686280" y="8405"/>
                </a:cubicBezTo>
                <a:close/>
                <a:moveTo>
                  <a:pt x="683117" y="0"/>
                </a:moveTo>
                <a:cubicBezTo>
                  <a:pt x="706270" y="239877"/>
                  <a:pt x="751511" y="472464"/>
                  <a:pt x="817774" y="696581"/>
                </a:cubicBezTo>
                <a:cubicBezTo>
                  <a:pt x="657830" y="734470"/>
                  <a:pt x="512663" y="826008"/>
                  <a:pt x="408472" y="959638"/>
                </a:cubicBezTo>
                <a:lnTo>
                  <a:pt x="73810" y="1388894"/>
                </a:lnTo>
                <a:cubicBezTo>
                  <a:pt x="50656" y="1418378"/>
                  <a:pt x="-4029" y="1402618"/>
                  <a:pt x="236" y="1367881"/>
                </a:cubicBezTo>
                <a:lnTo>
                  <a:pt x="53855" y="944863"/>
                </a:lnTo>
                <a:cubicBezTo>
                  <a:pt x="104275" y="543974"/>
                  <a:pt x="339011" y="193582"/>
                  <a:pt x="68311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9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8549</TotalTime>
  <Words>537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Rocket Chart – Slide Template</vt:lpstr>
      <vt:lpstr>6-Part Rocket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Rocket Chart</dc:title>
  <dc:creator>PresentationGO.com</dc:creator>
  <dc:description>© Copyright PresentationGO.com</dc:description>
  <dcterms:created xsi:type="dcterms:W3CDTF">2014-11-26T05:14:11Z</dcterms:created>
  <dcterms:modified xsi:type="dcterms:W3CDTF">2021-07-05T22:45:20Z</dcterms:modified>
  <cp:category>Charts &amp; Diagrams</cp:category>
</cp:coreProperties>
</file>